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  <a:r>
              <a:rPr lang="en-CA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ANOVA Test.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72EC52A-130B-A128-AD6E-7B81DF7CB0A6}"/>
              </a:ext>
            </a:extLst>
          </p:cNvPr>
          <p:cNvSpPr/>
          <p:nvPr/>
        </p:nvSpPr>
        <p:spPr>
          <a:xfrm>
            <a:off x="6086860" y="4322310"/>
            <a:ext cx="987552" cy="9966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A37D1-8C6F-AFC3-8301-720912925330}"/>
              </a:ext>
            </a:extLst>
          </p:cNvPr>
          <p:cNvSpPr txBox="1"/>
          <p:nvPr/>
        </p:nvSpPr>
        <p:spPr>
          <a:xfrm>
            <a:off x="7921763" y="4322310"/>
            <a:ext cx="3160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703B-045E-A719-C42F-7FAB69A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2750591"/>
            <a:ext cx="6224116" cy="1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816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69</cp:revision>
  <cp:lastPrinted>2024-04-08T15:37:48Z</cp:lastPrinted>
  <dcterms:created xsi:type="dcterms:W3CDTF">2024-04-05T19:58:50Z</dcterms:created>
  <dcterms:modified xsi:type="dcterms:W3CDTF">2024-04-08T17:28:03Z</dcterms:modified>
</cp:coreProperties>
</file>