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1663327" y="5942634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 as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04" y="1565304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 for G3.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Final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4009A-57F4-A49D-51E8-890CFFA0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64" y="2689094"/>
            <a:ext cx="6001880" cy="11704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9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770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Final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50</cp:revision>
  <dcterms:created xsi:type="dcterms:W3CDTF">2024-04-05T19:58:50Z</dcterms:created>
  <dcterms:modified xsi:type="dcterms:W3CDTF">2024-04-08T15:07:24Z</dcterms:modified>
</cp:coreProperties>
</file>