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model. (ANOVA Test)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</a:t>
            </a:r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Best</a:t>
            </a:r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703B-045E-A719-C42F-7FAB69A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2750591"/>
            <a:ext cx="6224116" cy="1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815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Best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67</cp:revision>
  <cp:lastPrinted>2024-04-08T15:37:48Z</cp:lastPrinted>
  <dcterms:created xsi:type="dcterms:W3CDTF">2024-04-05T19:58:50Z</dcterms:created>
  <dcterms:modified xsi:type="dcterms:W3CDTF">2024-04-08T17:18:54Z</dcterms:modified>
</cp:coreProperties>
</file>