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8"/>
  </p:normalViewPr>
  <p:slideViewPr>
    <p:cSldViewPr snapToGrid="0">
      <p:cViewPr varScale="1">
        <p:scale>
          <a:sx n="93" d="100"/>
          <a:sy n="93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BF4-0F73-57B0-D61A-EDA7C0349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AA541-9DA7-22CD-D52B-E37FDF890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DF2-7E49-2993-7B8D-DB3949BE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ACA-B285-A1A2-B035-CC064F2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4642-0CF9-9B39-438A-6DE349A7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C2E3-3F74-AB4B-E4FB-1BAF2F6C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DB89-DAD6-B337-0FBD-FAB716E2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5C2F-FD9C-12D1-087D-0C30FFB8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D8F-771D-1203-00E4-695F4803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E99E-40A0-000E-5611-513E8A33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69B51-92B1-8713-73C5-002E96092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BE6C3-4B5B-431F-9685-3F1E79F1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28BF-8ABC-6F34-A3C8-122E6791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724C-F609-8E10-C738-D076D3E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6569-DD2D-F4F3-3444-58CDDCDB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832-0621-51AC-013B-DAFBFE9A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D101-8B6E-9565-58CF-2F93B3B3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CF94-4C9E-140B-5627-B4325889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995A-C874-678F-E64B-D2B15514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4A0B-73BB-120E-18E5-295997E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4984-F2AA-8688-2DF3-AEE7C5ED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021A-276E-0AC2-EC36-D96EC2D5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102E-DB84-1E08-02A2-7D35A2B5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74D5-31CD-0E56-9329-2357C225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302D-9633-D7BB-4BD6-CE2F4C3A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EE8-5AE4-5C4B-F3B2-330AEAF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D030-6454-B1C3-81C0-73B69932F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B41D-1E93-6456-77B0-0A70B5399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6958-AE52-3AB1-850A-C7FF7359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232B-A8D9-CDC8-D4C6-C3DBBB75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ACB11-B63E-F983-8727-8756B8A6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E0E5-A9D8-7D1A-E7AB-65563CC7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074C-9672-0D06-C682-6F5268BC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94267-ECAD-BA62-5FC6-A42D0B40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580C-3E1D-F1BC-3990-CC60DCD0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3B9CC-4ED0-A27B-6C4D-3A2064A88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BE40C-88C5-6B3A-48F8-447E7DDC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BB7A2-0D75-C514-3C06-E5A5D34C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43C21-6B9B-3B5E-2F9D-CD4E4BBB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8E1-BE14-1232-9E44-9B8DD434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1DDB8-A2F9-0237-CD12-52A32769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0180-2125-9362-DB58-EC23D449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31D64-28BC-90FE-D62C-B60E4800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6CE33-26FC-AB5B-7CDC-DA0A40D1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CB02E-AC6B-59F5-7528-05AA8F8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F71D0-6195-FF32-96FB-BC238727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5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C148-AC51-98BB-6AC5-867FB09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1B12-918F-9204-732D-16E6F0B5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AF7B3-2C36-F5C9-5969-7FFC5864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90C6-88E6-EED5-C760-23D344E2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B2FC-B1EC-A39D-7D75-B9B5005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A8EB-A6B1-B278-4318-F7F58C1D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2A2B-F011-1255-D456-E5D0B91A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B6BCD-75B2-6BF0-7B1E-3A6841345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461F0-53E6-4ADF-E257-7D90FE84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91CC9-CCAD-F8BA-E5FF-C1D39BFF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873B-A095-BE30-379B-D6C0ED4B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7B00-9AE9-AA52-698F-A532B2CF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7DDFE-F147-3A81-864B-A14BA877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C219-E7E2-BAD0-73A2-73F2085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B160-10CD-EC50-B946-02946A0E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0BAB6-1FA9-5040-A287-CC96FBD3FD19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7202-4F71-8BBD-DC42-564B26CD4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66C7-01E3-E6C9-2846-8F086A339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5FD-DCEC-1D72-D941-A8BE3C92D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Statistic Model to Analyze Student’s Performance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68CF6-9DFE-BFE3-39A2-33C15FBF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4546" y="5964431"/>
            <a:ext cx="5215054" cy="715149"/>
          </a:xfrm>
        </p:spPr>
        <p:txBody>
          <a:bodyPr/>
          <a:lstStyle/>
          <a:p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Xuchuan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Zheng, 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Sungki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Park, Prashant Sharma</a:t>
            </a:r>
          </a:p>
        </p:txBody>
      </p:sp>
      <p:pic>
        <p:nvPicPr>
          <p:cNvPr id="4" name="Picture 3" descr="A group of people in a meeting&#10;&#10;Description automatically generated">
            <a:extLst>
              <a:ext uri="{FF2B5EF4-FFF2-40B4-BE49-F238E27FC236}">
                <a16:creationId xmlns:a16="http://schemas.microsoft.com/office/drawing/2014/main" id="{3F22D37E-2808-2BC8-FE3C-60C59844B5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58" y="2717587"/>
            <a:ext cx="3072683" cy="25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1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2144-EA96-7697-63E3-2DAC78AD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5F98-321D-6497-D3A5-B6DFD7EE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variables has positive impact like desire to go for higher education, spending time with friends, extra school support.</a:t>
            </a:r>
          </a:p>
          <a:p>
            <a:r>
              <a:rPr lang="en-US" dirty="0"/>
              <a:t>Variables like alcohol consumption, romantic relation, number of past failures has negative impact.</a:t>
            </a:r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is 23.84% which is not high, but our model met all the assumptions.</a:t>
            </a:r>
          </a:p>
          <a:p>
            <a:r>
              <a:rPr lang="en-US" dirty="0"/>
              <a:t>But it confirmed that social and demographic variables do play role in student’s academic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3115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2F6B-5816-F460-809C-7F6D5782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9E45-159D-7819-E2C0-E5A5B988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Kolmogorov–Smirnov 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Wikipedia: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en.wikipedia.org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/wiki/Kolmogorov–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Smirnov_test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#:~:text=Various%20studies%20have%20found%20that,samples%20with%20many%20identical%20values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 Performance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UC Irvine Machine Learning Repository: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archive.ics.uci.edu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/dataset/320/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student+performance</a:t>
            </a:r>
            <a:endParaRPr lang="en-CA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4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9E7C-DBC4-E8DE-716B-D03CDAF1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539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alking up a trophy on top of books&#10;&#10;Description automatically generated">
            <a:extLst>
              <a:ext uri="{FF2B5EF4-FFF2-40B4-BE49-F238E27FC236}">
                <a16:creationId xmlns:a16="http://schemas.microsoft.com/office/drawing/2014/main" id="{396153BB-CB75-94C6-B397-91785B7C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86" y="51455"/>
            <a:ext cx="3400643" cy="2687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B65F3-9014-6751-F0FE-473082FA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E283-C690-EBDD-FCB3-FE99FEC7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success is very important for bright future.</a:t>
            </a:r>
          </a:p>
          <a:p>
            <a:r>
              <a:rPr lang="en-US" dirty="0"/>
              <a:t>A good school and good teacher are important</a:t>
            </a:r>
          </a:p>
          <a:p>
            <a:r>
              <a:rPr lang="en-US" dirty="0"/>
              <a:t>But is there anything else ?</a:t>
            </a:r>
          </a:p>
          <a:p>
            <a:r>
              <a:rPr lang="en-US" dirty="0"/>
              <a:t>Does the social and demographic factors has any impact on student’s grade ?</a:t>
            </a:r>
          </a:p>
          <a:p>
            <a:r>
              <a:rPr lang="en-US" dirty="0"/>
              <a:t>Children of educated parent perform better in school ?</a:t>
            </a:r>
          </a:p>
          <a:p>
            <a:r>
              <a:rPr lang="en-US" dirty="0"/>
              <a:t>Spending time with friends can decrease the grade ?</a:t>
            </a:r>
          </a:p>
        </p:txBody>
      </p:sp>
    </p:spTree>
    <p:extLst>
      <p:ext uri="{BB962C8B-B14F-4D97-AF65-F5344CB8AC3E}">
        <p14:creationId xmlns:p14="http://schemas.microsoft.com/office/powerpoint/2010/main" val="205407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1028-9E1A-0683-04D5-4F454071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95A-5D26-BA54-9BD5-035234D4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collected from </a:t>
            </a:r>
            <a:r>
              <a:rPr lang="en-CA" dirty="0"/>
              <a:t>2 Portuguese schools for 2 subjects: Math and Portuguese.</a:t>
            </a:r>
          </a:p>
          <a:p>
            <a:r>
              <a:rPr lang="en-US" dirty="0"/>
              <a:t>There are 649 rows and 33 variables.</a:t>
            </a:r>
          </a:p>
          <a:p>
            <a:r>
              <a:rPr lang="en-US" dirty="0"/>
              <a:t>It records information like family size, parent’s education, parent’s occupation, travel time to school, romantic relations, final grade in class and many more.</a:t>
            </a:r>
          </a:p>
          <a:p>
            <a:r>
              <a:rPr lang="en-US" dirty="0"/>
              <a:t>The dependent variable is final grade (G3).</a:t>
            </a:r>
          </a:p>
          <a:p>
            <a:r>
              <a:rPr lang="en-US" dirty="0"/>
              <a:t>Most of the information is available as ordinal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98105E-09C4-A5C5-7D30-A589D4D4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31571"/>
              </p:ext>
            </p:extLst>
          </p:nvPr>
        </p:nvGraphicFramePr>
        <p:xfrm>
          <a:off x="748990" y="530096"/>
          <a:ext cx="10694020" cy="473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03">
                  <a:extLst>
                    <a:ext uri="{9D8B030D-6E8A-4147-A177-3AD203B41FA5}">
                      <a16:colId xmlns:a16="http://schemas.microsoft.com/office/drawing/2014/main" val="1429109705"/>
                    </a:ext>
                  </a:extLst>
                </a:gridCol>
                <a:gridCol w="3111190">
                  <a:extLst>
                    <a:ext uri="{9D8B030D-6E8A-4147-A177-3AD203B41FA5}">
                      <a16:colId xmlns:a16="http://schemas.microsoft.com/office/drawing/2014/main" val="929335426"/>
                    </a:ext>
                  </a:extLst>
                </a:gridCol>
                <a:gridCol w="3490332">
                  <a:extLst>
                    <a:ext uri="{9D8B030D-6E8A-4147-A177-3AD203B41FA5}">
                      <a16:colId xmlns:a16="http://schemas.microsoft.com/office/drawing/2014/main" val="1390910957"/>
                    </a:ext>
                  </a:extLst>
                </a:gridCol>
                <a:gridCol w="2241395">
                  <a:extLst>
                    <a:ext uri="{9D8B030D-6E8A-4147-A177-3AD203B41FA5}">
                      <a16:colId xmlns:a16="http://schemas.microsoft.com/office/drawing/2014/main" val="382617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Name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study 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(Numeric: 1 - &lt;2 hours, 2 - 2 to 5 hours, 3 - 5 to 10 hours, or 4 - &gt;10 hours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past class 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n if 1&lt;=n&lt;3, else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7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schoolsup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educational 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89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wants to take higher education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62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health status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1 - very bad to 5 - very good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27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a romantic relationship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93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grade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0 to 20, output target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483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51CA9B-0935-593D-62A2-41AC7EEAFDE6}"/>
              </a:ext>
            </a:extLst>
          </p:cNvPr>
          <p:cNvSpPr txBox="1"/>
          <p:nvPr/>
        </p:nvSpPr>
        <p:spPr>
          <a:xfrm>
            <a:off x="3367668" y="5542156"/>
            <a:ext cx="545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of the variables from our dataset</a:t>
            </a:r>
          </a:p>
        </p:txBody>
      </p:sp>
    </p:spTree>
    <p:extLst>
      <p:ext uri="{BB962C8B-B14F-4D97-AF65-F5344CB8AC3E}">
        <p14:creationId xmlns:p14="http://schemas.microsoft.com/office/powerpoint/2010/main" val="114661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40B-A410-FACE-4FF0-EFAAD5BB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832C-3320-3E87-EF5C-0BE7C728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Build full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Use forward selection procedure to find significant variables.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Final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for interaction between variables and higher order terms.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usability of final model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Provide final model for G3.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Verify assumptions for multi-linear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150284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DC0B-954F-4D28-A068-AA73BD3FE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1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&amp; Higher Order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947B-A0E2-455E-BCE5-B0C409F6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2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AADC-06C4-DC99-D496-8438D5B6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74EB-60EA-56D0-655F-741509E3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Linearity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Equal Variance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Multi-Collinearity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48685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F1EC-0A54-5FDA-1560-BD71ED1E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1F5F-6130-443C-8192-D2120AAB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2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505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Statistic Model to Analyze Student’s Performance</vt:lpstr>
      <vt:lpstr>Introduction</vt:lpstr>
      <vt:lpstr>Dataset</vt:lpstr>
      <vt:lpstr>PowerPoint Presentation</vt:lpstr>
      <vt:lpstr>Methodology</vt:lpstr>
      <vt:lpstr>Model Building</vt:lpstr>
      <vt:lpstr>Interaction &amp; Higher Order Model</vt:lpstr>
      <vt:lpstr>Assumption Verification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 Model to Analyze Student’s Performance</dc:title>
  <dc:creator>Prashant Sharma</dc:creator>
  <cp:lastModifiedBy>Prashant Sharma</cp:lastModifiedBy>
  <cp:revision>2</cp:revision>
  <dcterms:created xsi:type="dcterms:W3CDTF">2024-04-05T19:58:50Z</dcterms:created>
  <dcterms:modified xsi:type="dcterms:W3CDTF">2024-04-06T17:49:33Z</dcterms:modified>
</cp:coreProperties>
</file>