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8A67C1-7EF5-49AF-A1EF-0FF16E4252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DANA-Project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AE69A0-6793-47A7-A431-C8E15A908C3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10-04-2022 12:47:01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betes" id="2" name="slide2">
            <a:extLst>
              <a:ext uri="{FF2B5EF4-FFF2-40B4-BE49-F238E27FC236}">
                <a16:creationId xmlns:a16="http://schemas.microsoft.com/office/drawing/2014/main" id="{6A29A8ED-306B-4DBF-BF66-BFDFD165D8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428625"/>
            <a:ext cx="89439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2022-04-10T19:47:01Z</dcterms:created>
  <dcterms:modified xsi:type="dcterms:W3CDTF">2022-04-10T19:47:01Z</dcterms:modified>
</cp:coreProperties>
</file>