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7" r:id="rId1"/>
  </p:sldMasterIdLst>
  <p:notesMasterIdLst>
    <p:notesMasterId r:id="rId11"/>
  </p:notesMasterIdLst>
  <p:sldIdLst>
    <p:sldId id="256" r:id="rId2"/>
    <p:sldId id="260" r:id="rId3"/>
    <p:sldId id="261" r:id="rId4"/>
    <p:sldId id="262" r:id="rId5"/>
    <p:sldId id="264" r:id="rId6"/>
    <p:sldId id="257" r:id="rId7"/>
    <p:sldId id="258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79C58D-83BD-4856-8ABC-F23475AF3FF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1FF8E4D-702B-4562-B542-C064EFBE098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Business Question</a:t>
          </a:r>
        </a:p>
      </dgm:t>
    </dgm:pt>
    <dgm:pt modelId="{F51CF115-10B2-4655-9BED-B7802B5A7752}" type="parTrans" cxnId="{D0098CCC-0E2A-4353-AF3C-678999216535}">
      <dgm:prSet/>
      <dgm:spPr/>
      <dgm:t>
        <a:bodyPr/>
        <a:lstStyle/>
        <a:p>
          <a:endParaRPr lang="en-US"/>
        </a:p>
      </dgm:t>
    </dgm:pt>
    <dgm:pt modelId="{ECCE5AE7-D1DD-4523-AFCC-FC7B1A718AB6}" type="sibTrans" cxnId="{D0098CCC-0E2A-4353-AF3C-678999216535}">
      <dgm:prSet/>
      <dgm:spPr/>
      <dgm:t>
        <a:bodyPr/>
        <a:lstStyle/>
        <a:p>
          <a:endParaRPr lang="en-US"/>
        </a:p>
      </dgm:t>
    </dgm:pt>
    <dgm:pt modelId="{07BEF925-A4E0-4568-B2FF-368BB35B1B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Hypothesis Test</a:t>
          </a:r>
        </a:p>
      </dgm:t>
    </dgm:pt>
    <dgm:pt modelId="{C1216B38-C3A1-44B4-BD00-CF7876AB2446}" type="parTrans" cxnId="{F0A884A2-6365-41F5-9903-958270A9E24F}">
      <dgm:prSet/>
      <dgm:spPr/>
      <dgm:t>
        <a:bodyPr/>
        <a:lstStyle/>
        <a:p>
          <a:endParaRPr lang="en-US"/>
        </a:p>
      </dgm:t>
    </dgm:pt>
    <dgm:pt modelId="{BA5CA6B9-A3B0-4A2C-BC45-1F0562D8DBA5}" type="sibTrans" cxnId="{F0A884A2-6365-41F5-9903-958270A9E24F}">
      <dgm:prSet/>
      <dgm:spPr/>
      <dgm:t>
        <a:bodyPr/>
        <a:lstStyle/>
        <a:p>
          <a:endParaRPr lang="en-US"/>
        </a:p>
      </dgm:t>
    </dgm:pt>
    <dgm:pt modelId="{3AB91872-D0FD-41F8-9BEB-ECF5918628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Survey</a:t>
          </a:r>
        </a:p>
      </dgm:t>
    </dgm:pt>
    <dgm:pt modelId="{9E0C8CB0-60D6-4E1A-84CE-5FC54C51094B}" type="parTrans" cxnId="{D08A6244-3C90-4634-8179-3065BEE7273A}">
      <dgm:prSet/>
      <dgm:spPr/>
      <dgm:t>
        <a:bodyPr/>
        <a:lstStyle/>
        <a:p>
          <a:endParaRPr lang="en-US"/>
        </a:p>
      </dgm:t>
    </dgm:pt>
    <dgm:pt modelId="{57052A06-46C3-4021-9923-A74613EC3605}" type="sibTrans" cxnId="{D08A6244-3C90-4634-8179-3065BEE7273A}">
      <dgm:prSet/>
      <dgm:spPr/>
      <dgm:t>
        <a:bodyPr/>
        <a:lstStyle/>
        <a:p>
          <a:endParaRPr lang="en-US"/>
        </a:p>
      </dgm:t>
    </dgm:pt>
    <dgm:pt modelId="{45229F82-AD2F-1D4C-ACBE-7BA039CEF1C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Data Analysis: dashboards</a:t>
          </a:r>
        </a:p>
      </dgm:t>
    </dgm:pt>
    <dgm:pt modelId="{2C4D5598-729B-A34E-9774-293AFA52E631}" type="parTrans" cxnId="{0CC67BD2-CDE9-6545-8C62-FAE32A74D664}">
      <dgm:prSet/>
      <dgm:spPr/>
      <dgm:t>
        <a:bodyPr/>
        <a:lstStyle/>
        <a:p>
          <a:endParaRPr lang="en-GB"/>
        </a:p>
      </dgm:t>
    </dgm:pt>
    <dgm:pt modelId="{965825BC-5995-5949-9197-CC7AA4B7CAC2}" type="sibTrans" cxnId="{0CC67BD2-CDE9-6545-8C62-FAE32A74D664}">
      <dgm:prSet/>
      <dgm:spPr/>
      <dgm:t>
        <a:bodyPr/>
        <a:lstStyle/>
        <a:p>
          <a:endParaRPr lang="en-GB"/>
        </a:p>
      </dgm:t>
    </dgm:pt>
    <dgm:pt modelId="{E3388F35-2C47-F148-9B72-4502A5F4FAA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Main topics</a:t>
          </a:r>
        </a:p>
      </dgm:t>
    </dgm:pt>
    <dgm:pt modelId="{6DD40587-0834-C342-9D99-ABF15BCDC415}" type="parTrans" cxnId="{1DE4C7B4-EC37-8644-9666-F3044239AB31}">
      <dgm:prSet/>
      <dgm:spPr/>
      <dgm:t>
        <a:bodyPr/>
        <a:lstStyle/>
        <a:p>
          <a:endParaRPr lang="en-GB"/>
        </a:p>
      </dgm:t>
    </dgm:pt>
    <dgm:pt modelId="{ECCD559A-5A8B-924F-B491-330591246B37}" type="sibTrans" cxnId="{1DE4C7B4-EC37-8644-9666-F3044239AB31}">
      <dgm:prSet/>
      <dgm:spPr/>
      <dgm:t>
        <a:bodyPr/>
        <a:lstStyle/>
        <a:p>
          <a:endParaRPr lang="en-GB"/>
        </a:p>
      </dgm:t>
    </dgm:pt>
    <dgm:pt modelId="{59DDFF2C-C809-4A18-AA7F-8943AFCA6A6C}" type="pres">
      <dgm:prSet presAssocID="{B779C58D-83BD-4856-8ABC-F23475AF3FFB}" presName="root" presStyleCnt="0">
        <dgm:presLayoutVars>
          <dgm:dir/>
          <dgm:resizeHandles val="exact"/>
        </dgm:presLayoutVars>
      </dgm:prSet>
      <dgm:spPr/>
    </dgm:pt>
    <dgm:pt modelId="{AA8B1F6E-7C6F-4C17-9D4A-66DE31E84093}" type="pres">
      <dgm:prSet presAssocID="{31FF8E4D-702B-4562-B542-C064EFBE0981}" presName="compNode" presStyleCnt="0"/>
      <dgm:spPr/>
    </dgm:pt>
    <dgm:pt modelId="{05E13BC2-CE35-4BE9-9B56-7EC396987DD9}" type="pres">
      <dgm:prSet presAssocID="{31FF8E4D-702B-4562-B542-C064EFBE0981}" presName="iconRect" presStyleLbl="node1" presStyleIdx="0" presStyleCnt="5" custLinFactX="391543" custLinFactNeighborX="400000" custLinFactNeighborY="1113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4EC09BCF-8000-4A6B-A019-4BAA8CA218F7}" type="pres">
      <dgm:prSet presAssocID="{31FF8E4D-702B-4562-B542-C064EFBE0981}" presName="spaceRect" presStyleCnt="0"/>
      <dgm:spPr/>
    </dgm:pt>
    <dgm:pt modelId="{A0C79C09-58C6-4A74-ADC8-D16EC03147DB}" type="pres">
      <dgm:prSet presAssocID="{31FF8E4D-702B-4562-B542-C064EFBE0981}" presName="textRect" presStyleLbl="revTx" presStyleIdx="0" presStyleCnt="5">
        <dgm:presLayoutVars>
          <dgm:chMax val="1"/>
          <dgm:chPref val="1"/>
        </dgm:presLayoutVars>
      </dgm:prSet>
      <dgm:spPr/>
    </dgm:pt>
    <dgm:pt modelId="{6B58F2EE-1649-4139-8AFC-B8E0CE154488}" type="pres">
      <dgm:prSet presAssocID="{ECCE5AE7-D1DD-4523-AFCC-FC7B1A718AB6}" presName="sibTrans" presStyleCnt="0"/>
      <dgm:spPr/>
    </dgm:pt>
    <dgm:pt modelId="{5EB7DC29-6C2A-4616-A567-6FC53F089C09}" type="pres">
      <dgm:prSet presAssocID="{E3388F35-2C47-F148-9B72-4502A5F4FAAF}" presName="compNode" presStyleCnt="0"/>
      <dgm:spPr/>
    </dgm:pt>
    <dgm:pt modelId="{EC9DC3B1-8724-48E6-8FCF-FEB9D71FAD39}" type="pres">
      <dgm:prSet presAssocID="{E3388F35-2C47-F148-9B72-4502A5F4FAAF}" presName="iconRect" presStyleLbl="node1" presStyleIdx="1" presStyleCnt="5" custLinFactX="-100000" custLinFactNeighborX="-153523" custLinFactNeighborY="612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EF9738A8-F934-4112-96AC-71A90784652F}" type="pres">
      <dgm:prSet presAssocID="{E3388F35-2C47-F148-9B72-4502A5F4FAAF}" presName="spaceRect" presStyleCnt="0"/>
      <dgm:spPr/>
    </dgm:pt>
    <dgm:pt modelId="{020C5161-5DE7-48FA-9D97-93C8B9B06D3A}" type="pres">
      <dgm:prSet presAssocID="{E3388F35-2C47-F148-9B72-4502A5F4FAAF}" presName="textRect" presStyleLbl="revTx" presStyleIdx="1" presStyleCnt="5">
        <dgm:presLayoutVars>
          <dgm:chMax val="1"/>
          <dgm:chPref val="1"/>
        </dgm:presLayoutVars>
      </dgm:prSet>
      <dgm:spPr/>
    </dgm:pt>
    <dgm:pt modelId="{98E3225A-0A54-4455-BA58-5074AC515722}" type="pres">
      <dgm:prSet presAssocID="{ECCD559A-5A8B-924F-B491-330591246B37}" presName="sibTrans" presStyleCnt="0"/>
      <dgm:spPr/>
    </dgm:pt>
    <dgm:pt modelId="{E3E42467-C029-4DCB-8408-C60968C5C48C}" type="pres">
      <dgm:prSet presAssocID="{3AB91872-D0FD-41F8-9BEB-ECF5918628DB}" presName="compNode" presStyleCnt="0"/>
      <dgm:spPr/>
    </dgm:pt>
    <dgm:pt modelId="{FFA3AF82-57A6-4EF2-89E1-5E6A13C5D732}" type="pres">
      <dgm:prSet presAssocID="{3AB91872-D0FD-41F8-9BEB-ECF5918628DB}" presName="iconRect" presStyleLbl="node1" presStyleIdx="2" presStyleCnt="5" custLinFactNeighborX="-6547" custLinFactNeighborY="1479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CD11CF4-621B-40B9-A160-ED115145DECA}" type="pres">
      <dgm:prSet presAssocID="{3AB91872-D0FD-41F8-9BEB-ECF5918628DB}" presName="spaceRect" presStyleCnt="0"/>
      <dgm:spPr/>
    </dgm:pt>
    <dgm:pt modelId="{B1EE1640-F48C-4439-8363-CACA1ADB17A7}" type="pres">
      <dgm:prSet presAssocID="{3AB91872-D0FD-41F8-9BEB-ECF5918628DB}" presName="textRect" presStyleLbl="revTx" presStyleIdx="2" presStyleCnt="5">
        <dgm:presLayoutVars>
          <dgm:chMax val="1"/>
          <dgm:chPref val="1"/>
        </dgm:presLayoutVars>
      </dgm:prSet>
      <dgm:spPr/>
    </dgm:pt>
    <dgm:pt modelId="{16CA36F6-B849-4B97-AEB6-6319A59DD83C}" type="pres">
      <dgm:prSet presAssocID="{57052A06-46C3-4021-9923-A74613EC3605}" presName="sibTrans" presStyleCnt="0"/>
      <dgm:spPr/>
    </dgm:pt>
    <dgm:pt modelId="{8205F74B-156D-4C9A-8772-E3D0D6F95043}" type="pres">
      <dgm:prSet presAssocID="{07BEF925-A4E0-4568-B2FF-368BB35B1B2C}" presName="compNode" presStyleCnt="0"/>
      <dgm:spPr/>
    </dgm:pt>
    <dgm:pt modelId="{C9D3C282-19DB-400C-A0F4-CB0E0FACD10F}" type="pres">
      <dgm:prSet presAssocID="{07BEF925-A4E0-4568-B2FF-368BB35B1B2C}" presName="iconRect" presStyleLbl="node1" presStyleIdx="3" presStyleCnt="5" custLinFactX="-224788" custLinFactNeighborX="-300000" custLinFactNeighborY="16169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ass"/>
        </a:ext>
      </dgm:extLst>
    </dgm:pt>
    <dgm:pt modelId="{8E59C13B-41F9-431A-B6A6-946423CDEB8C}" type="pres">
      <dgm:prSet presAssocID="{07BEF925-A4E0-4568-B2FF-368BB35B1B2C}" presName="spaceRect" presStyleCnt="0"/>
      <dgm:spPr/>
    </dgm:pt>
    <dgm:pt modelId="{23517E20-450A-4E93-9322-7BBCD23D29DD}" type="pres">
      <dgm:prSet presAssocID="{07BEF925-A4E0-4568-B2FF-368BB35B1B2C}" presName="textRect" presStyleLbl="revTx" presStyleIdx="3" presStyleCnt="5">
        <dgm:presLayoutVars>
          <dgm:chMax val="1"/>
          <dgm:chPref val="1"/>
        </dgm:presLayoutVars>
      </dgm:prSet>
      <dgm:spPr/>
    </dgm:pt>
    <dgm:pt modelId="{EFF0CE78-B8C2-47DF-81A5-382FB644C156}" type="pres">
      <dgm:prSet presAssocID="{BA5CA6B9-A3B0-4A2C-BC45-1F0562D8DBA5}" presName="sibTrans" presStyleCnt="0"/>
      <dgm:spPr/>
    </dgm:pt>
    <dgm:pt modelId="{D455023F-9054-4996-94ED-C223783BA761}" type="pres">
      <dgm:prSet presAssocID="{45229F82-AD2F-1D4C-ACBE-7BA039CEF1CF}" presName="compNode" presStyleCnt="0"/>
      <dgm:spPr/>
    </dgm:pt>
    <dgm:pt modelId="{E4A9C801-0EEE-4D89-9EED-D3E282F15782}" type="pres">
      <dgm:prSet presAssocID="{45229F82-AD2F-1D4C-ACBE-7BA039CEF1C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1D9144D8-E7F7-4485-A958-BE690C634678}" type="pres">
      <dgm:prSet presAssocID="{45229F82-AD2F-1D4C-ACBE-7BA039CEF1CF}" presName="spaceRect" presStyleCnt="0"/>
      <dgm:spPr/>
    </dgm:pt>
    <dgm:pt modelId="{9B733D71-3A86-4F16-A3D8-4697A322B052}" type="pres">
      <dgm:prSet presAssocID="{45229F82-AD2F-1D4C-ACBE-7BA039CEF1CF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158B9829-4915-4245-947D-07EB4D179212}" type="presOf" srcId="{B779C58D-83BD-4856-8ABC-F23475AF3FFB}" destId="{59DDFF2C-C809-4A18-AA7F-8943AFCA6A6C}" srcOrd="0" destOrd="0" presId="urn:microsoft.com/office/officeart/2018/2/layout/IconLabelList"/>
    <dgm:cxn modelId="{D08A6244-3C90-4634-8179-3065BEE7273A}" srcId="{B779C58D-83BD-4856-8ABC-F23475AF3FFB}" destId="{3AB91872-D0FD-41F8-9BEB-ECF5918628DB}" srcOrd="2" destOrd="0" parTransId="{9E0C8CB0-60D6-4E1A-84CE-5FC54C51094B}" sibTransId="{57052A06-46C3-4021-9923-A74613EC3605}"/>
    <dgm:cxn modelId="{2898764C-E20C-BF47-B4E8-273F1DB976FA}" type="presOf" srcId="{3AB91872-D0FD-41F8-9BEB-ECF5918628DB}" destId="{B1EE1640-F48C-4439-8363-CACA1ADB17A7}" srcOrd="0" destOrd="0" presId="urn:microsoft.com/office/officeart/2018/2/layout/IconLabelList"/>
    <dgm:cxn modelId="{F0A884A2-6365-41F5-9903-958270A9E24F}" srcId="{B779C58D-83BD-4856-8ABC-F23475AF3FFB}" destId="{07BEF925-A4E0-4568-B2FF-368BB35B1B2C}" srcOrd="3" destOrd="0" parTransId="{C1216B38-C3A1-44B4-BD00-CF7876AB2446}" sibTransId="{BA5CA6B9-A3B0-4A2C-BC45-1F0562D8DBA5}"/>
    <dgm:cxn modelId="{926C12B1-2B50-D14B-A8B1-7C6D5F02D366}" type="presOf" srcId="{07BEF925-A4E0-4568-B2FF-368BB35B1B2C}" destId="{23517E20-450A-4E93-9322-7BBCD23D29DD}" srcOrd="0" destOrd="0" presId="urn:microsoft.com/office/officeart/2018/2/layout/IconLabelList"/>
    <dgm:cxn modelId="{1DE4C7B4-EC37-8644-9666-F3044239AB31}" srcId="{B779C58D-83BD-4856-8ABC-F23475AF3FFB}" destId="{E3388F35-2C47-F148-9B72-4502A5F4FAAF}" srcOrd="1" destOrd="0" parTransId="{6DD40587-0834-C342-9D99-ABF15BCDC415}" sibTransId="{ECCD559A-5A8B-924F-B491-330591246B37}"/>
    <dgm:cxn modelId="{E77872BE-4FF1-7240-9083-EF932BE1D613}" type="presOf" srcId="{45229F82-AD2F-1D4C-ACBE-7BA039CEF1CF}" destId="{9B733D71-3A86-4F16-A3D8-4697A322B052}" srcOrd="0" destOrd="0" presId="urn:microsoft.com/office/officeart/2018/2/layout/IconLabelList"/>
    <dgm:cxn modelId="{BDA218CC-8EB0-944B-9E5F-DD25FC894EDC}" type="presOf" srcId="{E3388F35-2C47-F148-9B72-4502A5F4FAAF}" destId="{020C5161-5DE7-48FA-9D97-93C8B9B06D3A}" srcOrd="0" destOrd="0" presId="urn:microsoft.com/office/officeart/2018/2/layout/IconLabelList"/>
    <dgm:cxn modelId="{D0098CCC-0E2A-4353-AF3C-678999216535}" srcId="{B779C58D-83BD-4856-8ABC-F23475AF3FFB}" destId="{31FF8E4D-702B-4562-B542-C064EFBE0981}" srcOrd="0" destOrd="0" parTransId="{F51CF115-10B2-4655-9BED-B7802B5A7752}" sibTransId="{ECCE5AE7-D1DD-4523-AFCC-FC7B1A718AB6}"/>
    <dgm:cxn modelId="{E50A84D1-CDB0-3446-AFEE-91D893D3B604}" type="presOf" srcId="{31FF8E4D-702B-4562-B542-C064EFBE0981}" destId="{A0C79C09-58C6-4A74-ADC8-D16EC03147DB}" srcOrd="0" destOrd="0" presId="urn:microsoft.com/office/officeart/2018/2/layout/IconLabelList"/>
    <dgm:cxn modelId="{0CC67BD2-CDE9-6545-8C62-FAE32A74D664}" srcId="{B779C58D-83BD-4856-8ABC-F23475AF3FFB}" destId="{45229F82-AD2F-1D4C-ACBE-7BA039CEF1CF}" srcOrd="4" destOrd="0" parTransId="{2C4D5598-729B-A34E-9774-293AFA52E631}" sibTransId="{965825BC-5995-5949-9197-CC7AA4B7CAC2}"/>
    <dgm:cxn modelId="{CA3BE4B0-87EE-DA4F-BE44-FC4EC0B3FE73}" type="presParOf" srcId="{59DDFF2C-C809-4A18-AA7F-8943AFCA6A6C}" destId="{AA8B1F6E-7C6F-4C17-9D4A-66DE31E84093}" srcOrd="0" destOrd="0" presId="urn:microsoft.com/office/officeart/2018/2/layout/IconLabelList"/>
    <dgm:cxn modelId="{EC644E87-2943-5341-A305-E0E9DA0A399B}" type="presParOf" srcId="{AA8B1F6E-7C6F-4C17-9D4A-66DE31E84093}" destId="{05E13BC2-CE35-4BE9-9B56-7EC396987DD9}" srcOrd="0" destOrd="0" presId="urn:microsoft.com/office/officeart/2018/2/layout/IconLabelList"/>
    <dgm:cxn modelId="{770F43BC-4D81-F54C-B2A1-B3F93F07352B}" type="presParOf" srcId="{AA8B1F6E-7C6F-4C17-9D4A-66DE31E84093}" destId="{4EC09BCF-8000-4A6B-A019-4BAA8CA218F7}" srcOrd="1" destOrd="0" presId="urn:microsoft.com/office/officeart/2018/2/layout/IconLabelList"/>
    <dgm:cxn modelId="{840780CB-A4F3-F64D-B8CD-36BE614C6D4B}" type="presParOf" srcId="{AA8B1F6E-7C6F-4C17-9D4A-66DE31E84093}" destId="{A0C79C09-58C6-4A74-ADC8-D16EC03147DB}" srcOrd="2" destOrd="0" presId="urn:microsoft.com/office/officeart/2018/2/layout/IconLabelList"/>
    <dgm:cxn modelId="{EB18597B-82FF-6649-A04B-1C6246311714}" type="presParOf" srcId="{59DDFF2C-C809-4A18-AA7F-8943AFCA6A6C}" destId="{6B58F2EE-1649-4139-8AFC-B8E0CE154488}" srcOrd="1" destOrd="0" presId="urn:microsoft.com/office/officeart/2018/2/layout/IconLabelList"/>
    <dgm:cxn modelId="{CCC06AB4-0C42-E94D-A458-C353056B338B}" type="presParOf" srcId="{59DDFF2C-C809-4A18-AA7F-8943AFCA6A6C}" destId="{5EB7DC29-6C2A-4616-A567-6FC53F089C09}" srcOrd="2" destOrd="0" presId="urn:microsoft.com/office/officeart/2018/2/layout/IconLabelList"/>
    <dgm:cxn modelId="{182182D4-5DF7-DB46-AB67-BCC3FEC979F3}" type="presParOf" srcId="{5EB7DC29-6C2A-4616-A567-6FC53F089C09}" destId="{EC9DC3B1-8724-48E6-8FCF-FEB9D71FAD39}" srcOrd="0" destOrd="0" presId="urn:microsoft.com/office/officeart/2018/2/layout/IconLabelList"/>
    <dgm:cxn modelId="{D7E2E06A-8724-DD4E-83AB-82FBF4930BFA}" type="presParOf" srcId="{5EB7DC29-6C2A-4616-A567-6FC53F089C09}" destId="{EF9738A8-F934-4112-96AC-71A90784652F}" srcOrd="1" destOrd="0" presId="urn:microsoft.com/office/officeart/2018/2/layout/IconLabelList"/>
    <dgm:cxn modelId="{1B34EE0C-28A8-9A43-8740-F7AD499D3039}" type="presParOf" srcId="{5EB7DC29-6C2A-4616-A567-6FC53F089C09}" destId="{020C5161-5DE7-48FA-9D97-93C8B9B06D3A}" srcOrd="2" destOrd="0" presId="urn:microsoft.com/office/officeart/2018/2/layout/IconLabelList"/>
    <dgm:cxn modelId="{8655B8FC-38F4-E14D-915A-A8B0367FE5E2}" type="presParOf" srcId="{59DDFF2C-C809-4A18-AA7F-8943AFCA6A6C}" destId="{98E3225A-0A54-4455-BA58-5074AC515722}" srcOrd="3" destOrd="0" presId="urn:microsoft.com/office/officeart/2018/2/layout/IconLabelList"/>
    <dgm:cxn modelId="{3692B4FB-C109-284A-8468-F558D9C468F3}" type="presParOf" srcId="{59DDFF2C-C809-4A18-AA7F-8943AFCA6A6C}" destId="{E3E42467-C029-4DCB-8408-C60968C5C48C}" srcOrd="4" destOrd="0" presId="urn:microsoft.com/office/officeart/2018/2/layout/IconLabelList"/>
    <dgm:cxn modelId="{0C3CC74F-6458-7A46-9073-25AAA94C6989}" type="presParOf" srcId="{E3E42467-C029-4DCB-8408-C60968C5C48C}" destId="{FFA3AF82-57A6-4EF2-89E1-5E6A13C5D732}" srcOrd="0" destOrd="0" presId="urn:microsoft.com/office/officeart/2018/2/layout/IconLabelList"/>
    <dgm:cxn modelId="{6C0344CE-71EC-F242-AA5F-611DCCB06C12}" type="presParOf" srcId="{E3E42467-C029-4DCB-8408-C60968C5C48C}" destId="{4CD11CF4-621B-40B9-A160-ED115145DECA}" srcOrd="1" destOrd="0" presId="urn:microsoft.com/office/officeart/2018/2/layout/IconLabelList"/>
    <dgm:cxn modelId="{B4808C94-3E1C-8747-A3A6-5A333539CAE4}" type="presParOf" srcId="{E3E42467-C029-4DCB-8408-C60968C5C48C}" destId="{B1EE1640-F48C-4439-8363-CACA1ADB17A7}" srcOrd="2" destOrd="0" presId="urn:microsoft.com/office/officeart/2018/2/layout/IconLabelList"/>
    <dgm:cxn modelId="{73734CC0-454B-0541-AB8E-CB595590EE9E}" type="presParOf" srcId="{59DDFF2C-C809-4A18-AA7F-8943AFCA6A6C}" destId="{16CA36F6-B849-4B97-AEB6-6319A59DD83C}" srcOrd="5" destOrd="0" presId="urn:microsoft.com/office/officeart/2018/2/layout/IconLabelList"/>
    <dgm:cxn modelId="{B92CCFE6-288C-2643-B052-14124D6793E6}" type="presParOf" srcId="{59DDFF2C-C809-4A18-AA7F-8943AFCA6A6C}" destId="{8205F74B-156D-4C9A-8772-E3D0D6F95043}" srcOrd="6" destOrd="0" presId="urn:microsoft.com/office/officeart/2018/2/layout/IconLabelList"/>
    <dgm:cxn modelId="{F225B856-43A0-B347-B71F-4A67FA230AA4}" type="presParOf" srcId="{8205F74B-156D-4C9A-8772-E3D0D6F95043}" destId="{C9D3C282-19DB-400C-A0F4-CB0E0FACD10F}" srcOrd="0" destOrd="0" presId="urn:microsoft.com/office/officeart/2018/2/layout/IconLabelList"/>
    <dgm:cxn modelId="{63FEB9E6-EC7B-D742-9525-FD2D45289C9B}" type="presParOf" srcId="{8205F74B-156D-4C9A-8772-E3D0D6F95043}" destId="{8E59C13B-41F9-431A-B6A6-946423CDEB8C}" srcOrd="1" destOrd="0" presId="urn:microsoft.com/office/officeart/2018/2/layout/IconLabelList"/>
    <dgm:cxn modelId="{2E959A07-F2EE-3B47-B870-C8AF8AF20CA7}" type="presParOf" srcId="{8205F74B-156D-4C9A-8772-E3D0D6F95043}" destId="{23517E20-450A-4E93-9322-7BBCD23D29DD}" srcOrd="2" destOrd="0" presId="urn:microsoft.com/office/officeart/2018/2/layout/IconLabelList"/>
    <dgm:cxn modelId="{B5A54AEB-4C35-1B40-891F-DF7209E0DEA3}" type="presParOf" srcId="{59DDFF2C-C809-4A18-AA7F-8943AFCA6A6C}" destId="{EFF0CE78-B8C2-47DF-81A5-382FB644C156}" srcOrd="7" destOrd="0" presId="urn:microsoft.com/office/officeart/2018/2/layout/IconLabelList"/>
    <dgm:cxn modelId="{37BEF11D-8695-6547-873A-ACBB28AD30E1}" type="presParOf" srcId="{59DDFF2C-C809-4A18-AA7F-8943AFCA6A6C}" destId="{D455023F-9054-4996-94ED-C223783BA761}" srcOrd="8" destOrd="0" presId="urn:microsoft.com/office/officeart/2018/2/layout/IconLabelList"/>
    <dgm:cxn modelId="{C16027A0-2662-3549-8391-C2EE1BE283A5}" type="presParOf" srcId="{D455023F-9054-4996-94ED-C223783BA761}" destId="{E4A9C801-0EEE-4D89-9EED-D3E282F15782}" srcOrd="0" destOrd="0" presId="urn:microsoft.com/office/officeart/2018/2/layout/IconLabelList"/>
    <dgm:cxn modelId="{D07A9BCF-B376-6B40-A835-3A92F9D83AFC}" type="presParOf" srcId="{D455023F-9054-4996-94ED-C223783BA761}" destId="{1D9144D8-E7F7-4485-A958-BE690C634678}" srcOrd="1" destOrd="0" presId="urn:microsoft.com/office/officeart/2018/2/layout/IconLabelList"/>
    <dgm:cxn modelId="{F5DD291B-509D-4F49-B605-574210036473}" type="presParOf" srcId="{D455023F-9054-4996-94ED-C223783BA761}" destId="{9B733D71-3A86-4F16-A3D8-4697A322B05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2CD4C6-FD4E-4215-9F60-D5260F316C70}" type="doc">
      <dgm:prSet loTypeId="urn:microsoft.com/office/officeart/2005/8/layout/hierarchy1" loCatId="hierarchy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CAAB86E4-1E19-4C5D-999C-FB219213D16B}">
      <dgm:prSet/>
      <dgm:spPr/>
      <dgm:t>
        <a:bodyPr/>
        <a:lstStyle/>
        <a:p>
          <a:r>
            <a:rPr lang="en-US" dirty="0"/>
            <a:t>Our store is celebrating 35 years of existence, so we decided to have a special offer for our clients. </a:t>
          </a:r>
        </a:p>
      </dgm:t>
    </dgm:pt>
    <dgm:pt modelId="{B46015B8-B56A-4CA0-A5E6-7D068C19F8FE}" type="parTrans" cxnId="{8F879E5B-C6BB-4781-ABC4-D626171026F8}">
      <dgm:prSet/>
      <dgm:spPr/>
      <dgm:t>
        <a:bodyPr/>
        <a:lstStyle/>
        <a:p>
          <a:endParaRPr lang="en-US"/>
        </a:p>
      </dgm:t>
    </dgm:pt>
    <dgm:pt modelId="{652937EA-061A-4A3E-8DAB-44E788208306}" type="sibTrans" cxnId="{8F879E5B-C6BB-4781-ABC4-D626171026F8}">
      <dgm:prSet/>
      <dgm:spPr/>
      <dgm:t>
        <a:bodyPr/>
        <a:lstStyle/>
        <a:p>
          <a:endParaRPr lang="en-US"/>
        </a:p>
      </dgm:t>
    </dgm:pt>
    <dgm:pt modelId="{9E5B2EDA-46AF-4EB9-B95C-7BB11597BEFA}">
      <dgm:prSet/>
      <dgm:spPr/>
      <dgm:t>
        <a:bodyPr/>
        <a:lstStyle/>
        <a:p>
          <a:r>
            <a:rPr lang="en-US" dirty="0"/>
            <a:t>We conducted a case study to find out what type of phone people under 35 have and if there is any correlation between that and the computer they own.</a:t>
          </a:r>
        </a:p>
      </dgm:t>
    </dgm:pt>
    <dgm:pt modelId="{650BA3D2-1DB0-445A-A9F0-397D59BFF74B}" type="parTrans" cxnId="{BC9901BE-092D-47D6-8D70-7C34E1CBA647}">
      <dgm:prSet/>
      <dgm:spPr/>
      <dgm:t>
        <a:bodyPr/>
        <a:lstStyle/>
        <a:p>
          <a:endParaRPr lang="en-US"/>
        </a:p>
      </dgm:t>
    </dgm:pt>
    <dgm:pt modelId="{601B78F3-AE25-4672-9F9E-8CFE4DF5DECC}" type="sibTrans" cxnId="{BC9901BE-092D-47D6-8D70-7C34E1CBA647}">
      <dgm:prSet/>
      <dgm:spPr/>
      <dgm:t>
        <a:bodyPr/>
        <a:lstStyle/>
        <a:p>
          <a:endParaRPr lang="en-US"/>
        </a:p>
      </dgm:t>
    </dgm:pt>
    <dgm:pt modelId="{355BA7D2-66CA-5148-BFFF-404C95A43688}">
      <dgm:prSet/>
      <dgm:spPr/>
      <dgm:t>
        <a:bodyPr/>
        <a:lstStyle/>
        <a:p>
          <a:r>
            <a:rPr lang="en-GB" dirty="0"/>
            <a:t>Our offer will be based on our findings.</a:t>
          </a:r>
        </a:p>
      </dgm:t>
    </dgm:pt>
    <dgm:pt modelId="{FE964240-0F31-AF4A-A5B9-8135C6B2005F}" type="parTrans" cxnId="{3B89ADE0-8D40-9C4F-BF71-4F362A97AB53}">
      <dgm:prSet/>
      <dgm:spPr/>
      <dgm:t>
        <a:bodyPr/>
        <a:lstStyle/>
        <a:p>
          <a:endParaRPr lang="en-GB"/>
        </a:p>
      </dgm:t>
    </dgm:pt>
    <dgm:pt modelId="{BD1CAB82-B51B-AC4D-A965-2498355923D7}" type="sibTrans" cxnId="{3B89ADE0-8D40-9C4F-BF71-4F362A97AB53}">
      <dgm:prSet/>
      <dgm:spPr/>
      <dgm:t>
        <a:bodyPr/>
        <a:lstStyle/>
        <a:p>
          <a:endParaRPr lang="en-GB"/>
        </a:p>
      </dgm:t>
    </dgm:pt>
    <dgm:pt modelId="{F99D1CDF-5094-7C49-B033-27DBFC7A4557}" type="pres">
      <dgm:prSet presAssocID="{DA2CD4C6-FD4E-4215-9F60-D5260F316C7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00085C7-6968-F14F-AC0F-B35260F2F657}" type="pres">
      <dgm:prSet presAssocID="{CAAB86E4-1E19-4C5D-999C-FB219213D16B}" presName="hierRoot1" presStyleCnt="0"/>
      <dgm:spPr/>
    </dgm:pt>
    <dgm:pt modelId="{8F24A690-65BB-9A40-B84F-53DEB8B39AAA}" type="pres">
      <dgm:prSet presAssocID="{CAAB86E4-1E19-4C5D-999C-FB219213D16B}" presName="composite" presStyleCnt="0"/>
      <dgm:spPr/>
    </dgm:pt>
    <dgm:pt modelId="{B028CC5F-9E95-7D4B-92E9-F7DB05C8E348}" type="pres">
      <dgm:prSet presAssocID="{CAAB86E4-1E19-4C5D-999C-FB219213D16B}" presName="background" presStyleLbl="node0" presStyleIdx="0" presStyleCnt="3"/>
      <dgm:spPr/>
    </dgm:pt>
    <dgm:pt modelId="{003C36DE-5774-F74F-B588-BC2C42454155}" type="pres">
      <dgm:prSet presAssocID="{CAAB86E4-1E19-4C5D-999C-FB219213D16B}" presName="text" presStyleLbl="fgAcc0" presStyleIdx="0" presStyleCnt="3">
        <dgm:presLayoutVars>
          <dgm:chPref val="3"/>
        </dgm:presLayoutVars>
      </dgm:prSet>
      <dgm:spPr/>
    </dgm:pt>
    <dgm:pt modelId="{96E77843-21B6-B54F-B951-9DD4CA95CE6F}" type="pres">
      <dgm:prSet presAssocID="{CAAB86E4-1E19-4C5D-999C-FB219213D16B}" presName="hierChild2" presStyleCnt="0"/>
      <dgm:spPr/>
    </dgm:pt>
    <dgm:pt modelId="{A6B615D5-BBB2-404F-B6AC-2ADDC066EEF7}" type="pres">
      <dgm:prSet presAssocID="{9E5B2EDA-46AF-4EB9-B95C-7BB11597BEFA}" presName="hierRoot1" presStyleCnt="0"/>
      <dgm:spPr/>
    </dgm:pt>
    <dgm:pt modelId="{11CEA71E-1722-544E-8C54-E7E07ED82B60}" type="pres">
      <dgm:prSet presAssocID="{9E5B2EDA-46AF-4EB9-B95C-7BB11597BEFA}" presName="composite" presStyleCnt="0"/>
      <dgm:spPr/>
    </dgm:pt>
    <dgm:pt modelId="{C78A7712-FCC8-3F4A-BB80-DCFBC790D643}" type="pres">
      <dgm:prSet presAssocID="{9E5B2EDA-46AF-4EB9-B95C-7BB11597BEFA}" presName="background" presStyleLbl="node0" presStyleIdx="1" presStyleCnt="3"/>
      <dgm:spPr/>
    </dgm:pt>
    <dgm:pt modelId="{F79EB5A1-38AC-9846-B581-6AF780232AC7}" type="pres">
      <dgm:prSet presAssocID="{9E5B2EDA-46AF-4EB9-B95C-7BB11597BEFA}" presName="text" presStyleLbl="fgAcc0" presStyleIdx="1" presStyleCnt="3">
        <dgm:presLayoutVars>
          <dgm:chPref val="3"/>
        </dgm:presLayoutVars>
      </dgm:prSet>
      <dgm:spPr/>
    </dgm:pt>
    <dgm:pt modelId="{C1C6DABC-0430-6446-8439-B675790DA3DE}" type="pres">
      <dgm:prSet presAssocID="{9E5B2EDA-46AF-4EB9-B95C-7BB11597BEFA}" presName="hierChild2" presStyleCnt="0"/>
      <dgm:spPr/>
    </dgm:pt>
    <dgm:pt modelId="{F34E0AB3-917C-EC40-8F60-E03CE5E01F03}" type="pres">
      <dgm:prSet presAssocID="{355BA7D2-66CA-5148-BFFF-404C95A43688}" presName="hierRoot1" presStyleCnt="0"/>
      <dgm:spPr/>
    </dgm:pt>
    <dgm:pt modelId="{66EC3853-E02A-4244-91DC-4A3BF1B2A539}" type="pres">
      <dgm:prSet presAssocID="{355BA7D2-66CA-5148-BFFF-404C95A43688}" presName="composite" presStyleCnt="0"/>
      <dgm:spPr/>
    </dgm:pt>
    <dgm:pt modelId="{2F48CBD3-7739-474F-AA60-7B5A033C0986}" type="pres">
      <dgm:prSet presAssocID="{355BA7D2-66CA-5148-BFFF-404C95A43688}" presName="background" presStyleLbl="node0" presStyleIdx="2" presStyleCnt="3"/>
      <dgm:spPr/>
    </dgm:pt>
    <dgm:pt modelId="{49B7D65A-0A12-E84A-B8F3-175A2D618686}" type="pres">
      <dgm:prSet presAssocID="{355BA7D2-66CA-5148-BFFF-404C95A43688}" presName="text" presStyleLbl="fgAcc0" presStyleIdx="2" presStyleCnt="3">
        <dgm:presLayoutVars>
          <dgm:chPref val="3"/>
        </dgm:presLayoutVars>
      </dgm:prSet>
      <dgm:spPr/>
    </dgm:pt>
    <dgm:pt modelId="{4B974BE2-5CCB-004F-AB88-FAF9DB11A5B9}" type="pres">
      <dgm:prSet presAssocID="{355BA7D2-66CA-5148-BFFF-404C95A43688}" presName="hierChild2" presStyleCnt="0"/>
      <dgm:spPr/>
    </dgm:pt>
  </dgm:ptLst>
  <dgm:cxnLst>
    <dgm:cxn modelId="{8B7E0524-94C9-0549-A964-5B54F5A02D0E}" type="presOf" srcId="{355BA7D2-66CA-5148-BFFF-404C95A43688}" destId="{49B7D65A-0A12-E84A-B8F3-175A2D618686}" srcOrd="0" destOrd="0" presId="urn:microsoft.com/office/officeart/2005/8/layout/hierarchy1"/>
    <dgm:cxn modelId="{8F879E5B-C6BB-4781-ABC4-D626171026F8}" srcId="{DA2CD4C6-FD4E-4215-9F60-D5260F316C70}" destId="{CAAB86E4-1E19-4C5D-999C-FB219213D16B}" srcOrd="0" destOrd="0" parTransId="{B46015B8-B56A-4CA0-A5E6-7D068C19F8FE}" sibTransId="{652937EA-061A-4A3E-8DAB-44E788208306}"/>
    <dgm:cxn modelId="{C15A3672-F6C8-AC43-B5C4-17F75732CA2D}" type="presOf" srcId="{DA2CD4C6-FD4E-4215-9F60-D5260F316C70}" destId="{F99D1CDF-5094-7C49-B033-27DBFC7A4557}" srcOrd="0" destOrd="0" presId="urn:microsoft.com/office/officeart/2005/8/layout/hierarchy1"/>
    <dgm:cxn modelId="{B9C02381-8535-424D-8964-4B82162D0ECD}" type="presOf" srcId="{CAAB86E4-1E19-4C5D-999C-FB219213D16B}" destId="{003C36DE-5774-F74F-B588-BC2C42454155}" srcOrd="0" destOrd="0" presId="urn:microsoft.com/office/officeart/2005/8/layout/hierarchy1"/>
    <dgm:cxn modelId="{BC9901BE-092D-47D6-8D70-7C34E1CBA647}" srcId="{DA2CD4C6-FD4E-4215-9F60-D5260F316C70}" destId="{9E5B2EDA-46AF-4EB9-B95C-7BB11597BEFA}" srcOrd="1" destOrd="0" parTransId="{650BA3D2-1DB0-445A-A9F0-397D59BFF74B}" sibTransId="{601B78F3-AE25-4672-9F9E-8CFE4DF5DECC}"/>
    <dgm:cxn modelId="{57ED71C4-B36C-334E-B183-7383FD11319A}" type="presOf" srcId="{9E5B2EDA-46AF-4EB9-B95C-7BB11597BEFA}" destId="{F79EB5A1-38AC-9846-B581-6AF780232AC7}" srcOrd="0" destOrd="0" presId="urn:microsoft.com/office/officeart/2005/8/layout/hierarchy1"/>
    <dgm:cxn modelId="{3B89ADE0-8D40-9C4F-BF71-4F362A97AB53}" srcId="{DA2CD4C6-FD4E-4215-9F60-D5260F316C70}" destId="{355BA7D2-66CA-5148-BFFF-404C95A43688}" srcOrd="2" destOrd="0" parTransId="{FE964240-0F31-AF4A-A5B9-8135C6B2005F}" sibTransId="{BD1CAB82-B51B-AC4D-A965-2498355923D7}"/>
    <dgm:cxn modelId="{FBC1D304-04F0-F247-AC33-CA2056B38DF9}" type="presParOf" srcId="{F99D1CDF-5094-7C49-B033-27DBFC7A4557}" destId="{D00085C7-6968-F14F-AC0F-B35260F2F657}" srcOrd="0" destOrd="0" presId="urn:microsoft.com/office/officeart/2005/8/layout/hierarchy1"/>
    <dgm:cxn modelId="{0E04A761-D053-C14C-A440-83D414E6D30B}" type="presParOf" srcId="{D00085C7-6968-F14F-AC0F-B35260F2F657}" destId="{8F24A690-65BB-9A40-B84F-53DEB8B39AAA}" srcOrd="0" destOrd="0" presId="urn:microsoft.com/office/officeart/2005/8/layout/hierarchy1"/>
    <dgm:cxn modelId="{8C6A4A6A-8541-C54B-97DC-7AB4A5480228}" type="presParOf" srcId="{8F24A690-65BB-9A40-B84F-53DEB8B39AAA}" destId="{B028CC5F-9E95-7D4B-92E9-F7DB05C8E348}" srcOrd="0" destOrd="0" presId="urn:microsoft.com/office/officeart/2005/8/layout/hierarchy1"/>
    <dgm:cxn modelId="{1933B203-1819-1744-8AD6-71099EF534B1}" type="presParOf" srcId="{8F24A690-65BB-9A40-B84F-53DEB8B39AAA}" destId="{003C36DE-5774-F74F-B588-BC2C42454155}" srcOrd="1" destOrd="0" presId="urn:microsoft.com/office/officeart/2005/8/layout/hierarchy1"/>
    <dgm:cxn modelId="{56584473-3A41-BF48-BDDF-7F2074A206D1}" type="presParOf" srcId="{D00085C7-6968-F14F-AC0F-B35260F2F657}" destId="{96E77843-21B6-B54F-B951-9DD4CA95CE6F}" srcOrd="1" destOrd="0" presId="urn:microsoft.com/office/officeart/2005/8/layout/hierarchy1"/>
    <dgm:cxn modelId="{0A71A8C1-4217-A149-9CD4-225968056BEB}" type="presParOf" srcId="{F99D1CDF-5094-7C49-B033-27DBFC7A4557}" destId="{A6B615D5-BBB2-404F-B6AC-2ADDC066EEF7}" srcOrd="1" destOrd="0" presId="urn:microsoft.com/office/officeart/2005/8/layout/hierarchy1"/>
    <dgm:cxn modelId="{446B888F-D657-CF4F-B731-3CCB26A737D7}" type="presParOf" srcId="{A6B615D5-BBB2-404F-B6AC-2ADDC066EEF7}" destId="{11CEA71E-1722-544E-8C54-E7E07ED82B60}" srcOrd="0" destOrd="0" presId="urn:microsoft.com/office/officeart/2005/8/layout/hierarchy1"/>
    <dgm:cxn modelId="{1578EC9E-1492-2841-BFE1-B41E3F9E53C9}" type="presParOf" srcId="{11CEA71E-1722-544E-8C54-E7E07ED82B60}" destId="{C78A7712-FCC8-3F4A-BB80-DCFBC790D643}" srcOrd="0" destOrd="0" presId="urn:microsoft.com/office/officeart/2005/8/layout/hierarchy1"/>
    <dgm:cxn modelId="{4E8B6E09-3C5A-E048-876F-F328C3F6CD35}" type="presParOf" srcId="{11CEA71E-1722-544E-8C54-E7E07ED82B60}" destId="{F79EB5A1-38AC-9846-B581-6AF780232AC7}" srcOrd="1" destOrd="0" presId="urn:microsoft.com/office/officeart/2005/8/layout/hierarchy1"/>
    <dgm:cxn modelId="{2579CACD-1ECA-284C-AB64-AF56FF37E493}" type="presParOf" srcId="{A6B615D5-BBB2-404F-B6AC-2ADDC066EEF7}" destId="{C1C6DABC-0430-6446-8439-B675790DA3DE}" srcOrd="1" destOrd="0" presId="urn:microsoft.com/office/officeart/2005/8/layout/hierarchy1"/>
    <dgm:cxn modelId="{6BD37CAE-167C-6C42-BE03-E851A17DA4EC}" type="presParOf" srcId="{F99D1CDF-5094-7C49-B033-27DBFC7A4557}" destId="{F34E0AB3-917C-EC40-8F60-E03CE5E01F03}" srcOrd="2" destOrd="0" presId="urn:microsoft.com/office/officeart/2005/8/layout/hierarchy1"/>
    <dgm:cxn modelId="{CB9C80AD-C2C4-E748-B619-DD7FF26AB93C}" type="presParOf" srcId="{F34E0AB3-917C-EC40-8F60-E03CE5E01F03}" destId="{66EC3853-E02A-4244-91DC-4A3BF1B2A539}" srcOrd="0" destOrd="0" presId="urn:microsoft.com/office/officeart/2005/8/layout/hierarchy1"/>
    <dgm:cxn modelId="{DDACF0C9-41D8-2D41-9D0B-9B71487F6CB3}" type="presParOf" srcId="{66EC3853-E02A-4244-91DC-4A3BF1B2A539}" destId="{2F48CBD3-7739-474F-AA60-7B5A033C0986}" srcOrd="0" destOrd="0" presId="urn:microsoft.com/office/officeart/2005/8/layout/hierarchy1"/>
    <dgm:cxn modelId="{6A5F1834-757E-3A46-A93C-56C11A636234}" type="presParOf" srcId="{66EC3853-E02A-4244-91DC-4A3BF1B2A539}" destId="{49B7D65A-0A12-E84A-B8F3-175A2D618686}" srcOrd="1" destOrd="0" presId="urn:microsoft.com/office/officeart/2005/8/layout/hierarchy1"/>
    <dgm:cxn modelId="{94AB0A72-E678-4A49-B429-BCF1A437EB96}" type="presParOf" srcId="{F34E0AB3-917C-EC40-8F60-E03CE5E01F03}" destId="{4B974BE2-5CCB-004F-AB88-FAF9DB11A5B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F8ED260-32FA-4402-8D2E-ED9F203A4C38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103188-A3FC-4FE7-9E1C-B23348F2685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 u="none" dirty="0"/>
            <a:t>Create a special offer allusive to the 35th anniversary of the company</a:t>
          </a:r>
          <a:endParaRPr lang="en-US" dirty="0"/>
        </a:p>
      </dgm:t>
    </dgm:pt>
    <dgm:pt modelId="{C633191B-71BA-4D07-B452-009A81DE482A}" type="parTrans" cxnId="{00635FC6-FCFC-4F6C-8552-9382567D71A6}">
      <dgm:prSet/>
      <dgm:spPr/>
      <dgm:t>
        <a:bodyPr/>
        <a:lstStyle/>
        <a:p>
          <a:endParaRPr lang="en-US"/>
        </a:p>
      </dgm:t>
    </dgm:pt>
    <dgm:pt modelId="{C92ECD3D-BB5F-4875-BD5C-9751406559BA}" type="sibTrans" cxnId="{00635FC6-FCFC-4F6C-8552-9382567D71A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EE408D4-A1CB-44B3-845B-EDC7B179EA6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 u="none" dirty="0"/>
            <a:t>Analyse the tendency of the distribution of mobile OS’s and Computer OS's</a:t>
          </a:r>
          <a:endParaRPr lang="en-US" dirty="0"/>
        </a:p>
      </dgm:t>
    </dgm:pt>
    <dgm:pt modelId="{B7F7D183-DC14-424B-93C9-E067D79E6920}" type="parTrans" cxnId="{5C382D47-68C0-4596-B1A3-03599A6BAC89}">
      <dgm:prSet/>
      <dgm:spPr/>
      <dgm:t>
        <a:bodyPr/>
        <a:lstStyle/>
        <a:p>
          <a:endParaRPr lang="en-US"/>
        </a:p>
      </dgm:t>
    </dgm:pt>
    <dgm:pt modelId="{C3F429AE-16DA-459E-BEF7-928835A7F299}" type="sibTrans" cxnId="{5C382D47-68C0-4596-B1A3-03599A6BAC8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6DAA2BA-EA89-4D48-81DB-8855F5B4E8A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 u="none" dirty="0"/>
            <a:t>Conduct a market study to analyse the tendency of distribution of mobile and computer OS’s in different age groups</a:t>
          </a:r>
          <a:endParaRPr lang="en-US" dirty="0"/>
        </a:p>
      </dgm:t>
    </dgm:pt>
    <dgm:pt modelId="{DD4442CC-7933-432D-8084-3657E393584A}" type="parTrans" cxnId="{7F556837-EEC2-49B6-AF04-836175879C8E}">
      <dgm:prSet/>
      <dgm:spPr/>
      <dgm:t>
        <a:bodyPr/>
        <a:lstStyle/>
        <a:p>
          <a:endParaRPr lang="en-US"/>
        </a:p>
      </dgm:t>
    </dgm:pt>
    <dgm:pt modelId="{515D8EBE-1AC4-4AF7-9E7A-01914614B65E}" type="sibTrans" cxnId="{7F556837-EEC2-49B6-AF04-836175879C8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AB8220D-4190-47AA-B561-8E20981FDE7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 u="none" dirty="0"/>
            <a:t>Based on the data collected align our offer with the product to receive the promotion to boost our sales and adherence</a:t>
          </a:r>
          <a:endParaRPr lang="en-US" dirty="0"/>
        </a:p>
      </dgm:t>
    </dgm:pt>
    <dgm:pt modelId="{DAB90ABC-BDC4-415A-8B94-6E60D71028F6}" type="parTrans" cxnId="{7038F9E4-191A-4496-8094-11E0F2AE9780}">
      <dgm:prSet/>
      <dgm:spPr/>
      <dgm:t>
        <a:bodyPr/>
        <a:lstStyle/>
        <a:p>
          <a:endParaRPr lang="en-US"/>
        </a:p>
      </dgm:t>
    </dgm:pt>
    <dgm:pt modelId="{CF7B84B4-7C26-4CDA-82F7-E5B7D0084B84}" type="sibTrans" cxnId="{7038F9E4-191A-4496-8094-11E0F2AE9780}">
      <dgm:prSet/>
      <dgm:spPr/>
      <dgm:t>
        <a:bodyPr/>
        <a:lstStyle/>
        <a:p>
          <a:endParaRPr lang="en-US"/>
        </a:p>
      </dgm:t>
    </dgm:pt>
    <dgm:pt modelId="{8199A7C3-A63F-4528-A5F4-D51AD97A75D1}" type="pres">
      <dgm:prSet presAssocID="{0F8ED260-32FA-4402-8D2E-ED9F203A4C38}" presName="root" presStyleCnt="0">
        <dgm:presLayoutVars>
          <dgm:dir/>
          <dgm:resizeHandles val="exact"/>
        </dgm:presLayoutVars>
      </dgm:prSet>
      <dgm:spPr/>
    </dgm:pt>
    <dgm:pt modelId="{2D8B9709-92AC-4E2D-980E-6E9C67ACFBD5}" type="pres">
      <dgm:prSet presAssocID="{0F8ED260-32FA-4402-8D2E-ED9F203A4C38}" presName="container" presStyleCnt="0">
        <dgm:presLayoutVars>
          <dgm:dir/>
          <dgm:resizeHandles val="exact"/>
        </dgm:presLayoutVars>
      </dgm:prSet>
      <dgm:spPr/>
    </dgm:pt>
    <dgm:pt modelId="{93B901F7-29E6-4215-8ECB-56E81D08AA92}" type="pres">
      <dgm:prSet presAssocID="{85103188-A3FC-4FE7-9E1C-B23348F2685E}" presName="compNode" presStyleCnt="0"/>
      <dgm:spPr/>
    </dgm:pt>
    <dgm:pt modelId="{01AC7911-E765-4239-8469-400C948B89C3}" type="pres">
      <dgm:prSet presAssocID="{85103188-A3FC-4FE7-9E1C-B23348F2685E}" presName="iconBgRect" presStyleLbl="bgShp" presStyleIdx="0" presStyleCnt="4"/>
      <dgm:spPr>
        <a:solidFill>
          <a:schemeClr val="accent2">
            <a:lumMod val="40000"/>
            <a:lumOff val="60000"/>
          </a:schemeClr>
        </a:solidFill>
      </dgm:spPr>
    </dgm:pt>
    <dgm:pt modelId="{EB8AFA0B-D2AC-42C1-998B-CC13B7157D12}" type="pres">
      <dgm:prSet presAssocID="{85103188-A3FC-4FE7-9E1C-B23348F2685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87C6E2CB-0A39-4909-97FA-4F410F0878F4}" type="pres">
      <dgm:prSet presAssocID="{85103188-A3FC-4FE7-9E1C-B23348F2685E}" presName="spaceRect" presStyleCnt="0"/>
      <dgm:spPr/>
    </dgm:pt>
    <dgm:pt modelId="{612CAF67-DC0D-427C-88F4-D07B8EA6AF25}" type="pres">
      <dgm:prSet presAssocID="{85103188-A3FC-4FE7-9E1C-B23348F2685E}" presName="textRect" presStyleLbl="revTx" presStyleIdx="0" presStyleCnt="4">
        <dgm:presLayoutVars>
          <dgm:chMax val="1"/>
          <dgm:chPref val="1"/>
        </dgm:presLayoutVars>
      </dgm:prSet>
      <dgm:spPr/>
    </dgm:pt>
    <dgm:pt modelId="{0B525275-25AC-48A8-B6B4-09F4208C4E4D}" type="pres">
      <dgm:prSet presAssocID="{C92ECD3D-BB5F-4875-BD5C-9751406559BA}" presName="sibTrans" presStyleLbl="sibTrans2D1" presStyleIdx="0" presStyleCnt="0"/>
      <dgm:spPr/>
    </dgm:pt>
    <dgm:pt modelId="{E4A44E53-3B4B-4A06-902E-EBA21147F147}" type="pres">
      <dgm:prSet presAssocID="{4EE408D4-A1CB-44B3-845B-EDC7B179EA6B}" presName="compNode" presStyleCnt="0"/>
      <dgm:spPr/>
    </dgm:pt>
    <dgm:pt modelId="{08D31351-F28B-4207-B1ED-303C9137A211}" type="pres">
      <dgm:prSet presAssocID="{4EE408D4-A1CB-44B3-845B-EDC7B179EA6B}" presName="iconBgRect" presStyleLbl="bgShp" presStyleIdx="1" presStyleCnt="4"/>
      <dgm:spPr>
        <a:solidFill>
          <a:schemeClr val="accent2">
            <a:lumMod val="40000"/>
            <a:lumOff val="60000"/>
          </a:schemeClr>
        </a:solidFill>
      </dgm:spPr>
    </dgm:pt>
    <dgm:pt modelId="{EB4E3F76-37D5-499F-AE97-76C69887AE32}" type="pres">
      <dgm:prSet presAssocID="{4EE408D4-A1CB-44B3-845B-EDC7B179EA6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C335ADF5-441E-48C9-9A79-B7CE4F693B25}" type="pres">
      <dgm:prSet presAssocID="{4EE408D4-A1CB-44B3-845B-EDC7B179EA6B}" presName="spaceRect" presStyleCnt="0"/>
      <dgm:spPr/>
    </dgm:pt>
    <dgm:pt modelId="{B40998A1-67CA-4C71-92D7-4388707AAAF1}" type="pres">
      <dgm:prSet presAssocID="{4EE408D4-A1CB-44B3-845B-EDC7B179EA6B}" presName="textRect" presStyleLbl="revTx" presStyleIdx="1" presStyleCnt="4">
        <dgm:presLayoutVars>
          <dgm:chMax val="1"/>
          <dgm:chPref val="1"/>
        </dgm:presLayoutVars>
      </dgm:prSet>
      <dgm:spPr/>
    </dgm:pt>
    <dgm:pt modelId="{4ABE08B3-E100-4E81-BDFB-1A0AB17C02ED}" type="pres">
      <dgm:prSet presAssocID="{C3F429AE-16DA-459E-BEF7-928835A7F299}" presName="sibTrans" presStyleLbl="sibTrans2D1" presStyleIdx="0" presStyleCnt="0"/>
      <dgm:spPr/>
    </dgm:pt>
    <dgm:pt modelId="{7DC2D975-AF8B-4848-9FB7-DFA03A8D21D3}" type="pres">
      <dgm:prSet presAssocID="{C6DAA2BA-EA89-4D48-81DB-8855F5B4E8AF}" presName="compNode" presStyleCnt="0"/>
      <dgm:spPr/>
    </dgm:pt>
    <dgm:pt modelId="{A43E40E6-842C-4507-B8BC-13E549A6D951}" type="pres">
      <dgm:prSet presAssocID="{C6DAA2BA-EA89-4D48-81DB-8855F5B4E8AF}" presName="iconBgRect" presStyleLbl="bgShp" presStyleIdx="2" presStyleCnt="4"/>
      <dgm:spPr>
        <a:solidFill>
          <a:schemeClr val="accent2">
            <a:lumMod val="40000"/>
            <a:lumOff val="60000"/>
          </a:schemeClr>
        </a:solidFill>
      </dgm:spPr>
    </dgm:pt>
    <dgm:pt modelId="{ABCA4C5C-1673-48FF-820E-40E7A7AFC8F7}" type="pres">
      <dgm:prSet presAssocID="{C6DAA2BA-EA89-4D48-81DB-8855F5B4E8A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DE09BD87-B583-4700-BE1F-8D9A12E8C626}" type="pres">
      <dgm:prSet presAssocID="{C6DAA2BA-EA89-4D48-81DB-8855F5B4E8AF}" presName="spaceRect" presStyleCnt="0"/>
      <dgm:spPr/>
    </dgm:pt>
    <dgm:pt modelId="{E26C2C6C-2875-4C67-9837-2F4018D3BCC1}" type="pres">
      <dgm:prSet presAssocID="{C6DAA2BA-EA89-4D48-81DB-8855F5B4E8AF}" presName="textRect" presStyleLbl="revTx" presStyleIdx="2" presStyleCnt="4">
        <dgm:presLayoutVars>
          <dgm:chMax val="1"/>
          <dgm:chPref val="1"/>
        </dgm:presLayoutVars>
      </dgm:prSet>
      <dgm:spPr/>
    </dgm:pt>
    <dgm:pt modelId="{2422DD26-3F01-428B-91F8-EC092D4EE867}" type="pres">
      <dgm:prSet presAssocID="{515D8EBE-1AC4-4AF7-9E7A-01914614B65E}" presName="sibTrans" presStyleLbl="sibTrans2D1" presStyleIdx="0" presStyleCnt="0"/>
      <dgm:spPr/>
    </dgm:pt>
    <dgm:pt modelId="{7E824503-6F94-4676-9EB5-27DBFA04AD92}" type="pres">
      <dgm:prSet presAssocID="{DAB8220D-4190-47AA-B561-8E20981FDE7F}" presName="compNode" presStyleCnt="0"/>
      <dgm:spPr/>
    </dgm:pt>
    <dgm:pt modelId="{B6754EB3-3396-4276-BB43-E4742FBE8E74}" type="pres">
      <dgm:prSet presAssocID="{DAB8220D-4190-47AA-B561-8E20981FDE7F}" presName="iconBgRect" presStyleLbl="bgShp" presStyleIdx="3" presStyleCnt="4"/>
      <dgm:spPr>
        <a:solidFill>
          <a:schemeClr val="accent2">
            <a:lumMod val="40000"/>
            <a:lumOff val="60000"/>
          </a:schemeClr>
        </a:solidFill>
      </dgm:spPr>
    </dgm:pt>
    <dgm:pt modelId="{AD850237-1776-4250-988F-27FAA148EA5A}" type="pres">
      <dgm:prSet presAssocID="{DAB8220D-4190-47AA-B561-8E20981FDE7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AEF18DAC-7E17-40D9-81EA-C0D81C84B82D}" type="pres">
      <dgm:prSet presAssocID="{DAB8220D-4190-47AA-B561-8E20981FDE7F}" presName="spaceRect" presStyleCnt="0"/>
      <dgm:spPr/>
    </dgm:pt>
    <dgm:pt modelId="{528688B0-DD12-4A3F-A3A1-16EE339ED26C}" type="pres">
      <dgm:prSet presAssocID="{DAB8220D-4190-47AA-B561-8E20981FDE7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EBE941C-F161-4E4C-8901-EE2A04D0E67F}" type="presOf" srcId="{4EE408D4-A1CB-44B3-845B-EDC7B179EA6B}" destId="{B40998A1-67CA-4C71-92D7-4388707AAAF1}" srcOrd="0" destOrd="0" presId="urn:microsoft.com/office/officeart/2018/2/layout/IconCircleList"/>
    <dgm:cxn modelId="{F9F04F1D-A6D7-394B-9FDD-91DCBFC65E29}" type="presOf" srcId="{85103188-A3FC-4FE7-9E1C-B23348F2685E}" destId="{612CAF67-DC0D-427C-88F4-D07B8EA6AF25}" srcOrd="0" destOrd="0" presId="urn:microsoft.com/office/officeart/2018/2/layout/IconCircleList"/>
    <dgm:cxn modelId="{DE9A9E24-A9C9-6A4E-ABE7-813786476CC8}" type="presOf" srcId="{C6DAA2BA-EA89-4D48-81DB-8855F5B4E8AF}" destId="{E26C2C6C-2875-4C67-9837-2F4018D3BCC1}" srcOrd="0" destOrd="0" presId="urn:microsoft.com/office/officeart/2018/2/layout/IconCircleList"/>
    <dgm:cxn modelId="{7F556837-EEC2-49B6-AF04-836175879C8E}" srcId="{0F8ED260-32FA-4402-8D2E-ED9F203A4C38}" destId="{C6DAA2BA-EA89-4D48-81DB-8855F5B4E8AF}" srcOrd="2" destOrd="0" parTransId="{DD4442CC-7933-432D-8084-3657E393584A}" sibTransId="{515D8EBE-1AC4-4AF7-9E7A-01914614B65E}"/>
    <dgm:cxn modelId="{57DA2941-988B-A74F-9AAE-DADC57EA662B}" type="presOf" srcId="{0F8ED260-32FA-4402-8D2E-ED9F203A4C38}" destId="{8199A7C3-A63F-4528-A5F4-D51AD97A75D1}" srcOrd="0" destOrd="0" presId="urn:microsoft.com/office/officeart/2018/2/layout/IconCircleList"/>
    <dgm:cxn modelId="{5C382D47-68C0-4596-B1A3-03599A6BAC89}" srcId="{0F8ED260-32FA-4402-8D2E-ED9F203A4C38}" destId="{4EE408D4-A1CB-44B3-845B-EDC7B179EA6B}" srcOrd="1" destOrd="0" parTransId="{B7F7D183-DC14-424B-93C9-E067D79E6920}" sibTransId="{C3F429AE-16DA-459E-BEF7-928835A7F299}"/>
    <dgm:cxn modelId="{5552245D-91C0-F940-B5A4-177DE1A0CF4F}" type="presOf" srcId="{DAB8220D-4190-47AA-B561-8E20981FDE7F}" destId="{528688B0-DD12-4A3F-A3A1-16EE339ED26C}" srcOrd="0" destOrd="0" presId="urn:microsoft.com/office/officeart/2018/2/layout/IconCircleList"/>
    <dgm:cxn modelId="{6141E497-7C83-4147-87BE-A016EAD0A386}" type="presOf" srcId="{C92ECD3D-BB5F-4875-BD5C-9751406559BA}" destId="{0B525275-25AC-48A8-B6B4-09F4208C4E4D}" srcOrd="0" destOrd="0" presId="urn:microsoft.com/office/officeart/2018/2/layout/IconCircleList"/>
    <dgm:cxn modelId="{4D0C10AC-B066-CE4C-8EE6-592B875AE637}" type="presOf" srcId="{C3F429AE-16DA-459E-BEF7-928835A7F299}" destId="{4ABE08B3-E100-4E81-BDFB-1A0AB17C02ED}" srcOrd="0" destOrd="0" presId="urn:microsoft.com/office/officeart/2018/2/layout/IconCircleList"/>
    <dgm:cxn modelId="{00635FC6-FCFC-4F6C-8552-9382567D71A6}" srcId="{0F8ED260-32FA-4402-8D2E-ED9F203A4C38}" destId="{85103188-A3FC-4FE7-9E1C-B23348F2685E}" srcOrd="0" destOrd="0" parTransId="{C633191B-71BA-4D07-B452-009A81DE482A}" sibTransId="{C92ECD3D-BB5F-4875-BD5C-9751406559BA}"/>
    <dgm:cxn modelId="{D092B9C9-1E55-964B-8C80-97B99C9B512A}" type="presOf" srcId="{515D8EBE-1AC4-4AF7-9E7A-01914614B65E}" destId="{2422DD26-3F01-428B-91F8-EC092D4EE867}" srcOrd="0" destOrd="0" presId="urn:microsoft.com/office/officeart/2018/2/layout/IconCircleList"/>
    <dgm:cxn modelId="{7038F9E4-191A-4496-8094-11E0F2AE9780}" srcId="{0F8ED260-32FA-4402-8D2E-ED9F203A4C38}" destId="{DAB8220D-4190-47AA-B561-8E20981FDE7F}" srcOrd="3" destOrd="0" parTransId="{DAB90ABC-BDC4-415A-8B94-6E60D71028F6}" sibTransId="{CF7B84B4-7C26-4CDA-82F7-E5B7D0084B84}"/>
    <dgm:cxn modelId="{1C73ABE7-9430-D943-8303-E888E3C6CC45}" type="presParOf" srcId="{8199A7C3-A63F-4528-A5F4-D51AD97A75D1}" destId="{2D8B9709-92AC-4E2D-980E-6E9C67ACFBD5}" srcOrd="0" destOrd="0" presId="urn:microsoft.com/office/officeart/2018/2/layout/IconCircleList"/>
    <dgm:cxn modelId="{52460852-B872-DA4F-96E7-106923CB4172}" type="presParOf" srcId="{2D8B9709-92AC-4E2D-980E-6E9C67ACFBD5}" destId="{93B901F7-29E6-4215-8ECB-56E81D08AA92}" srcOrd="0" destOrd="0" presId="urn:microsoft.com/office/officeart/2018/2/layout/IconCircleList"/>
    <dgm:cxn modelId="{6734F8B6-1500-9242-869F-F390603E1295}" type="presParOf" srcId="{93B901F7-29E6-4215-8ECB-56E81D08AA92}" destId="{01AC7911-E765-4239-8469-400C948B89C3}" srcOrd="0" destOrd="0" presId="urn:microsoft.com/office/officeart/2018/2/layout/IconCircleList"/>
    <dgm:cxn modelId="{10FB19AC-522D-4A4A-966B-C34BD73B7872}" type="presParOf" srcId="{93B901F7-29E6-4215-8ECB-56E81D08AA92}" destId="{EB8AFA0B-D2AC-42C1-998B-CC13B7157D12}" srcOrd="1" destOrd="0" presId="urn:microsoft.com/office/officeart/2018/2/layout/IconCircleList"/>
    <dgm:cxn modelId="{159E17B7-E22F-1D48-959C-311D6D50FFFB}" type="presParOf" srcId="{93B901F7-29E6-4215-8ECB-56E81D08AA92}" destId="{87C6E2CB-0A39-4909-97FA-4F410F0878F4}" srcOrd="2" destOrd="0" presId="urn:microsoft.com/office/officeart/2018/2/layout/IconCircleList"/>
    <dgm:cxn modelId="{26AF0E90-C3F0-7E4B-A43F-9766459ABA36}" type="presParOf" srcId="{93B901F7-29E6-4215-8ECB-56E81D08AA92}" destId="{612CAF67-DC0D-427C-88F4-D07B8EA6AF25}" srcOrd="3" destOrd="0" presId="urn:microsoft.com/office/officeart/2018/2/layout/IconCircleList"/>
    <dgm:cxn modelId="{E919C9A8-2B6D-A64F-9C2E-1FA0FC4AF740}" type="presParOf" srcId="{2D8B9709-92AC-4E2D-980E-6E9C67ACFBD5}" destId="{0B525275-25AC-48A8-B6B4-09F4208C4E4D}" srcOrd="1" destOrd="0" presId="urn:microsoft.com/office/officeart/2018/2/layout/IconCircleList"/>
    <dgm:cxn modelId="{12EAE163-C5AF-7A47-9060-46FB3D9E8373}" type="presParOf" srcId="{2D8B9709-92AC-4E2D-980E-6E9C67ACFBD5}" destId="{E4A44E53-3B4B-4A06-902E-EBA21147F147}" srcOrd="2" destOrd="0" presId="urn:microsoft.com/office/officeart/2018/2/layout/IconCircleList"/>
    <dgm:cxn modelId="{BD4FF9A7-3594-8045-B099-F25876A814FE}" type="presParOf" srcId="{E4A44E53-3B4B-4A06-902E-EBA21147F147}" destId="{08D31351-F28B-4207-B1ED-303C9137A211}" srcOrd="0" destOrd="0" presId="urn:microsoft.com/office/officeart/2018/2/layout/IconCircleList"/>
    <dgm:cxn modelId="{F7517698-640A-D743-998B-E3C906E7B6E6}" type="presParOf" srcId="{E4A44E53-3B4B-4A06-902E-EBA21147F147}" destId="{EB4E3F76-37D5-499F-AE97-76C69887AE32}" srcOrd="1" destOrd="0" presId="urn:microsoft.com/office/officeart/2018/2/layout/IconCircleList"/>
    <dgm:cxn modelId="{43291E85-2D95-2C43-B00E-12611E84B155}" type="presParOf" srcId="{E4A44E53-3B4B-4A06-902E-EBA21147F147}" destId="{C335ADF5-441E-48C9-9A79-B7CE4F693B25}" srcOrd="2" destOrd="0" presId="urn:microsoft.com/office/officeart/2018/2/layout/IconCircleList"/>
    <dgm:cxn modelId="{369C7A93-67E5-5640-A159-C3DED40ABF3D}" type="presParOf" srcId="{E4A44E53-3B4B-4A06-902E-EBA21147F147}" destId="{B40998A1-67CA-4C71-92D7-4388707AAAF1}" srcOrd="3" destOrd="0" presId="urn:microsoft.com/office/officeart/2018/2/layout/IconCircleList"/>
    <dgm:cxn modelId="{7848C504-AFC0-4A4E-9179-37AE3A8B1292}" type="presParOf" srcId="{2D8B9709-92AC-4E2D-980E-6E9C67ACFBD5}" destId="{4ABE08B3-E100-4E81-BDFB-1A0AB17C02ED}" srcOrd="3" destOrd="0" presId="urn:microsoft.com/office/officeart/2018/2/layout/IconCircleList"/>
    <dgm:cxn modelId="{B4C9BD62-8675-FF43-B238-F38661517411}" type="presParOf" srcId="{2D8B9709-92AC-4E2D-980E-6E9C67ACFBD5}" destId="{7DC2D975-AF8B-4848-9FB7-DFA03A8D21D3}" srcOrd="4" destOrd="0" presId="urn:microsoft.com/office/officeart/2018/2/layout/IconCircleList"/>
    <dgm:cxn modelId="{C9EB08D3-BDE0-1C40-9350-414ED0647EEC}" type="presParOf" srcId="{7DC2D975-AF8B-4848-9FB7-DFA03A8D21D3}" destId="{A43E40E6-842C-4507-B8BC-13E549A6D951}" srcOrd="0" destOrd="0" presId="urn:microsoft.com/office/officeart/2018/2/layout/IconCircleList"/>
    <dgm:cxn modelId="{31A4CDFE-F0AF-1740-AB73-6A6C29074F7C}" type="presParOf" srcId="{7DC2D975-AF8B-4848-9FB7-DFA03A8D21D3}" destId="{ABCA4C5C-1673-48FF-820E-40E7A7AFC8F7}" srcOrd="1" destOrd="0" presId="urn:microsoft.com/office/officeart/2018/2/layout/IconCircleList"/>
    <dgm:cxn modelId="{354521C3-1B24-534C-BEBF-D4E995CA3D65}" type="presParOf" srcId="{7DC2D975-AF8B-4848-9FB7-DFA03A8D21D3}" destId="{DE09BD87-B583-4700-BE1F-8D9A12E8C626}" srcOrd="2" destOrd="0" presId="urn:microsoft.com/office/officeart/2018/2/layout/IconCircleList"/>
    <dgm:cxn modelId="{5EEC208B-A5D8-CD4C-A15F-F9EF21D77651}" type="presParOf" srcId="{7DC2D975-AF8B-4848-9FB7-DFA03A8D21D3}" destId="{E26C2C6C-2875-4C67-9837-2F4018D3BCC1}" srcOrd="3" destOrd="0" presId="urn:microsoft.com/office/officeart/2018/2/layout/IconCircleList"/>
    <dgm:cxn modelId="{93AD59A8-D3B8-734C-B447-303A568B00E9}" type="presParOf" srcId="{2D8B9709-92AC-4E2D-980E-6E9C67ACFBD5}" destId="{2422DD26-3F01-428B-91F8-EC092D4EE867}" srcOrd="5" destOrd="0" presId="urn:microsoft.com/office/officeart/2018/2/layout/IconCircleList"/>
    <dgm:cxn modelId="{B060C8CE-5E54-9243-AA19-1C606CB1D562}" type="presParOf" srcId="{2D8B9709-92AC-4E2D-980E-6E9C67ACFBD5}" destId="{7E824503-6F94-4676-9EB5-27DBFA04AD92}" srcOrd="6" destOrd="0" presId="urn:microsoft.com/office/officeart/2018/2/layout/IconCircleList"/>
    <dgm:cxn modelId="{62A7EF01-660A-A447-97A5-1C19582E3403}" type="presParOf" srcId="{7E824503-6F94-4676-9EB5-27DBFA04AD92}" destId="{B6754EB3-3396-4276-BB43-E4742FBE8E74}" srcOrd="0" destOrd="0" presId="urn:microsoft.com/office/officeart/2018/2/layout/IconCircleList"/>
    <dgm:cxn modelId="{E19EDFD4-B963-BC43-9586-FADC562A5728}" type="presParOf" srcId="{7E824503-6F94-4676-9EB5-27DBFA04AD92}" destId="{AD850237-1776-4250-988F-27FAA148EA5A}" srcOrd="1" destOrd="0" presId="urn:microsoft.com/office/officeart/2018/2/layout/IconCircleList"/>
    <dgm:cxn modelId="{68516BA0-8E62-EA4F-9FC0-09BEFBA9EAF6}" type="presParOf" srcId="{7E824503-6F94-4676-9EB5-27DBFA04AD92}" destId="{AEF18DAC-7E17-40D9-81EA-C0D81C84B82D}" srcOrd="2" destOrd="0" presId="urn:microsoft.com/office/officeart/2018/2/layout/IconCircleList"/>
    <dgm:cxn modelId="{6BEFFF98-4489-EF4A-A01A-24C811D42406}" type="presParOf" srcId="{7E824503-6F94-4676-9EB5-27DBFA04AD92}" destId="{528688B0-DD12-4A3F-A3A1-16EE339ED26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E13BC2-CE35-4BE9-9B56-7EC396987DD9}">
      <dsp:nvSpPr>
        <dsp:cNvPr id="0" name=""/>
        <dsp:cNvSpPr/>
      </dsp:nvSpPr>
      <dsp:spPr>
        <a:xfrm>
          <a:off x="7527565" y="1178425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C79C09-58C6-4A74-ADC8-D16EC03147DB}">
      <dsp:nvSpPr>
        <dsp:cNvPr id="0" name=""/>
        <dsp:cNvSpPr/>
      </dsp:nvSpPr>
      <dsp:spPr>
        <a:xfrm>
          <a:off x="621067" y="216830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Business Question</a:t>
          </a:r>
        </a:p>
      </dsp:txBody>
      <dsp:txXfrm>
        <a:off x="621067" y="2168304"/>
        <a:ext cx="1800000" cy="720000"/>
      </dsp:txXfrm>
    </dsp:sp>
    <dsp:sp modelId="{EC9DC3B1-8724-48E6-8FCF-FEB9D71FAD39}">
      <dsp:nvSpPr>
        <dsp:cNvPr id="0" name=""/>
        <dsp:cNvSpPr/>
      </dsp:nvSpPr>
      <dsp:spPr>
        <a:xfrm>
          <a:off x="1177531" y="1137876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0C5161-5DE7-48FA-9D97-93C8B9B06D3A}">
      <dsp:nvSpPr>
        <dsp:cNvPr id="0" name=""/>
        <dsp:cNvSpPr/>
      </dsp:nvSpPr>
      <dsp:spPr>
        <a:xfrm>
          <a:off x="2736067" y="216830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Main topics</a:t>
          </a:r>
        </a:p>
      </dsp:txBody>
      <dsp:txXfrm>
        <a:off x="2736067" y="2168304"/>
        <a:ext cx="1800000" cy="720000"/>
      </dsp:txXfrm>
    </dsp:sp>
    <dsp:sp modelId="{FFA3AF82-57A6-4EF2-89E1-5E6A13C5D732}">
      <dsp:nvSpPr>
        <dsp:cNvPr id="0" name=""/>
        <dsp:cNvSpPr/>
      </dsp:nvSpPr>
      <dsp:spPr>
        <a:xfrm>
          <a:off x="5293036" y="1208079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EE1640-F48C-4439-8363-CACA1ADB17A7}">
      <dsp:nvSpPr>
        <dsp:cNvPr id="0" name=""/>
        <dsp:cNvSpPr/>
      </dsp:nvSpPr>
      <dsp:spPr>
        <a:xfrm>
          <a:off x="4851067" y="216830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Survey</a:t>
          </a:r>
        </a:p>
      </dsp:txBody>
      <dsp:txXfrm>
        <a:off x="4851067" y="2168304"/>
        <a:ext cx="1800000" cy="720000"/>
      </dsp:txXfrm>
    </dsp:sp>
    <dsp:sp modelId="{C9D3C282-19DB-400C-A0F4-CB0E0FACD10F}">
      <dsp:nvSpPr>
        <dsp:cNvPr id="0" name=""/>
        <dsp:cNvSpPr/>
      </dsp:nvSpPr>
      <dsp:spPr>
        <a:xfrm>
          <a:off x="3210284" y="1219224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517E20-450A-4E93-9322-7BBCD23D29DD}">
      <dsp:nvSpPr>
        <dsp:cNvPr id="0" name=""/>
        <dsp:cNvSpPr/>
      </dsp:nvSpPr>
      <dsp:spPr>
        <a:xfrm>
          <a:off x="6966067" y="216830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Hypothesis Test</a:t>
          </a:r>
        </a:p>
      </dsp:txBody>
      <dsp:txXfrm>
        <a:off x="6966067" y="2168304"/>
        <a:ext cx="1800000" cy="720000"/>
      </dsp:txXfrm>
    </dsp:sp>
    <dsp:sp modelId="{E4A9C801-0EEE-4D89-9EED-D3E282F15782}">
      <dsp:nvSpPr>
        <dsp:cNvPr id="0" name=""/>
        <dsp:cNvSpPr/>
      </dsp:nvSpPr>
      <dsp:spPr>
        <a:xfrm>
          <a:off x="9576067" y="1088256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733D71-3A86-4F16-A3D8-4697A322B052}">
      <dsp:nvSpPr>
        <dsp:cNvPr id="0" name=""/>
        <dsp:cNvSpPr/>
      </dsp:nvSpPr>
      <dsp:spPr>
        <a:xfrm>
          <a:off x="9081067" y="216830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Data Analysis: dashboards</a:t>
          </a:r>
        </a:p>
      </dsp:txBody>
      <dsp:txXfrm>
        <a:off x="9081067" y="2168304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28CC5F-9E95-7D4B-92E9-F7DB05C8E348}">
      <dsp:nvSpPr>
        <dsp:cNvPr id="0" name=""/>
        <dsp:cNvSpPr/>
      </dsp:nvSpPr>
      <dsp:spPr>
        <a:xfrm>
          <a:off x="0" y="721344"/>
          <a:ext cx="3016002" cy="191516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3C36DE-5774-F74F-B588-BC2C42454155}">
      <dsp:nvSpPr>
        <dsp:cNvPr id="0" name=""/>
        <dsp:cNvSpPr/>
      </dsp:nvSpPr>
      <dsp:spPr>
        <a:xfrm>
          <a:off x="335111" y="1039700"/>
          <a:ext cx="3016002" cy="19151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Our store is celebrating 35 years of existence, so we decided to have a special offer for our clients. </a:t>
          </a:r>
        </a:p>
      </dsp:txBody>
      <dsp:txXfrm>
        <a:off x="391204" y="1095793"/>
        <a:ext cx="2903816" cy="1802975"/>
      </dsp:txXfrm>
    </dsp:sp>
    <dsp:sp modelId="{C78A7712-FCC8-3F4A-BB80-DCFBC790D643}">
      <dsp:nvSpPr>
        <dsp:cNvPr id="0" name=""/>
        <dsp:cNvSpPr/>
      </dsp:nvSpPr>
      <dsp:spPr>
        <a:xfrm>
          <a:off x="3686224" y="721344"/>
          <a:ext cx="3016002" cy="191516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9EB5A1-38AC-9846-B581-6AF780232AC7}">
      <dsp:nvSpPr>
        <dsp:cNvPr id="0" name=""/>
        <dsp:cNvSpPr/>
      </dsp:nvSpPr>
      <dsp:spPr>
        <a:xfrm>
          <a:off x="4021336" y="1039700"/>
          <a:ext cx="3016002" cy="19151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We conducted a case study to find out what type of phone people under 35 have and if there is any correlation between that and the computer they own.</a:t>
          </a:r>
        </a:p>
      </dsp:txBody>
      <dsp:txXfrm>
        <a:off x="4077429" y="1095793"/>
        <a:ext cx="2903816" cy="1802975"/>
      </dsp:txXfrm>
    </dsp:sp>
    <dsp:sp modelId="{2F48CBD3-7739-474F-AA60-7B5A033C0986}">
      <dsp:nvSpPr>
        <dsp:cNvPr id="0" name=""/>
        <dsp:cNvSpPr/>
      </dsp:nvSpPr>
      <dsp:spPr>
        <a:xfrm>
          <a:off x="7372449" y="721344"/>
          <a:ext cx="3016002" cy="191516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B7D65A-0A12-E84A-B8F3-175A2D618686}">
      <dsp:nvSpPr>
        <dsp:cNvPr id="0" name=""/>
        <dsp:cNvSpPr/>
      </dsp:nvSpPr>
      <dsp:spPr>
        <a:xfrm>
          <a:off x="7707560" y="1039700"/>
          <a:ext cx="3016002" cy="19151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Our offer will be based on our findings.</a:t>
          </a:r>
        </a:p>
      </dsp:txBody>
      <dsp:txXfrm>
        <a:off x="7763653" y="1095793"/>
        <a:ext cx="2903816" cy="18029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AC7911-E765-4239-8469-400C948B89C3}">
      <dsp:nvSpPr>
        <dsp:cNvPr id="0" name=""/>
        <dsp:cNvSpPr/>
      </dsp:nvSpPr>
      <dsp:spPr>
        <a:xfrm>
          <a:off x="39559" y="323894"/>
          <a:ext cx="1481910" cy="1481910"/>
        </a:xfrm>
        <a:prstGeom prst="ellipse">
          <a:avLst/>
        </a:prstGeom>
        <a:solidFill>
          <a:schemeClr val="accent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8AFA0B-D2AC-42C1-998B-CC13B7157D12}">
      <dsp:nvSpPr>
        <dsp:cNvPr id="0" name=""/>
        <dsp:cNvSpPr/>
      </dsp:nvSpPr>
      <dsp:spPr>
        <a:xfrm>
          <a:off x="350761" y="635095"/>
          <a:ext cx="859508" cy="8595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2CAF67-DC0D-427C-88F4-D07B8EA6AF25}">
      <dsp:nvSpPr>
        <dsp:cNvPr id="0" name=""/>
        <dsp:cNvSpPr/>
      </dsp:nvSpPr>
      <dsp:spPr>
        <a:xfrm>
          <a:off x="1839022" y="323894"/>
          <a:ext cx="3493075" cy="1481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0" i="0" u="none" kern="1200" dirty="0"/>
            <a:t>Create a special offer allusive to the 35th anniversary of the company</a:t>
          </a:r>
          <a:endParaRPr lang="en-US" sz="1900" kern="1200" dirty="0"/>
        </a:p>
      </dsp:txBody>
      <dsp:txXfrm>
        <a:off x="1839022" y="323894"/>
        <a:ext cx="3493075" cy="1481910"/>
      </dsp:txXfrm>
    </dsp:sp>
    <dsp:sp modelId="{08D31351-F28B-4207-B1ED-303C9137A211}">
      <dsp:nvSpPr>
        <dsp:cNvPr id="0" name=""/>
        <dsp:cNvSpPr/>
      </dsp:nvSpPr>
      <dsp:spPr>
        <a:xfrm>
          <a:off x="5940739" y="323894"/>
          <a:ext cx="1481910" cy="1481910"/>
        </a:xfrm>
        <a:prstGeom prst="ellipse">
          <a:avLst/>
        </a:prstGeom>
        <a:solidFill>
          <a:schemeClr val="accent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4E3F76-37D5-499F-AE97-76C69887AE32}">
      <dsp:nvSpPr>
        <dsp:cNvPr id="0" name=""/>
        <dsp:cNvSpPr/>
      </dsp:nvSpPr>
      <dsp:spPr>
        <a:xfrm>
          <a:off x="6251941" y="635095"/>
          <a:ext cx="859508" cy="8595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0998A1-67CA-4C71-92D7-4388707AAAF1}">
      <dsp:nvSpPr>
        <dsp:cNvPr id="0" name=""/>
        <dsp:cNvSpPr/>
      </dsp:nvSpPr>
      <dsp:spPr>
        <a:xfrm>
          <a:off x="7740202" y="323894"/>
          <a:ext cx="3493075" cy="1481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0" i="0" u="none" kern="1200" dirty="0"/>
            <a:t>Analyse the tendency of the distribution of mobile OS’s and Computer OS's</a:t>
          </a:r>
          <a:endParaRPr lang="en-US" sz="1900" kern="1200" dirty="0"/>
        </a:p>
      </dsp:txBody>
      <dsp:txXfrm>
        <a:off x="7740202" y="323894"/>
        <a:ext cx="3493075" cy="1481910"/>
      </dsp:txXfrm>
    </dsp:sp>
    <dsp:sp modelId="{A43E40E6-842C-4507-B8BC-13E549A6D951}">
      <dsp:nvSpPr>
        <dsp:cNvPr id="0" name=""/>
        <dsp:cNvSpPr/>
      </dsp:nvSpPr>
      <dsp:spPr>
        <a:xfrm>
          <a:off x="39559" y="2545532"/>
          <a:ext cx="1481910" cy="1481910"/>
        </a:xfrm>
        <a:prstGeom prst="ellipse">
          <a:avLst/>
        </a:prstGeom>
        <a:solidFill>
          <a:schemeClr val="accent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CA4C5C-1673-48FF-820E-40E7A7AFC8F7}">
      <dsp:nvSpPr>
        <dsp:cNvPr id="0" name=""/>
        <dsp:cNvSpPr/>
      </dsp:nvSpPr>
      <dsp:spPr>
        <a:xfrm>
          <a:off x="350761" y="2856733"/>
          <a:ext cx="859508" cy="8595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6C2C6C-2875-4C67-9837-2F4018D3BCC1}">
      <dsp:nvSpPr>
        <dsp:cNvPr id="0" name=""/>
        <dsp:cNvSpPr/>
      </dsp:nvSpPr>
      <dsp:spPr>
        <a:xfrm>
          <a:off x="1839022" y="2545532"/>
          <a:ext cx="3493075" cy="1481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0" i="0" u="none" kern="1200" dirty="0"/>
            <a:t>Conduct a market study to analyse the tendency of distribution of mobile and computer OS’s in different age groups</a:t>
          </a:r>
          <a:endParaRPr lang="en-US" sz="1900" kern="1200" dirty="0"/>
        </a:p>
      </dsp:txBody>
      <dsp:txXfrm>
        <a:off x="1839022" y="2545532"/>
        <a:ext cx="3493075" cy="1481910"/>
      </dsp:txXfrm>
    </dsp:sp>
    <dsp:sp modelId="{B6754EB3-3396-4276-BB43-E4742FBE8E74}">
      <dsp:nvSpPr>
        <dsp:cNvPr id="0" name=""/>
        <dsp:cNvSpPr/>
      </dsp:nvSpPr>
      <dsp:spPr>
        <a:xfrm>
          <a:off x="5940739" y="2545532"/>
          <a:ext cx="1481910" cy="1481910"/>
        </a:xfrm>
        <a:prstGeom prst="ellipse">
          <a:avLst/>
        </a:prstGeom>
        <a:solidFill>
          <a:schemeClr val="accent2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850237-1776-4250-988F-27FAA148EA5A}">
      <dsp:nvSpPr>
        <dsp:cNvPr id="0" name=""/>
        <dsp:cNvSpPr/>
      </dsp:nvSpPr>
      <dsp:spPr>
        <a:xfrm>
          <a:off x="6251941" y="2856733"/>
          <a:ext cx="859508" cy="85950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8688B0-DD12-4A3F-A3A1-16EE339ED26C}">
      <dsp:nvSpPr>
        <dsp:cNvPr id="0" name=""/>
        <dsp:cNvSpPr/>
      </dsp:nvSpPr>
      <dsp:spPr>
        <a:xfrm>
          <a:off x="7740202" y="2545532"/>
          <a:ext cx="3493075" cy="1481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0" i="0" u="none" kern="1200" dirty="0"/>
            <a:t>Based on the data collected align our offer with the product to receive the promotion to boost our sales and adherence</a:t>
          </a:r>
          <a:endParaRPr lang="en-US" sz="1900" kern="1200" dirty="0"/>
        </a:p>
      </dsp:txBody>
      <dsp:txXfrm>
        <a:off x="7740202" y="2545532"/>
        <a:ext cx="3493075" cy="14819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CD091-C74D-4A42-B43F-2D9B9650FF73}" type="datetimeFigureOut">
              <a:rPr lang="en-US" smtClean="0"/>
              <a:t>3/11/22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EDD69-EB6B-2046-8BFD-6F9D75F41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95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48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10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3/11/22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42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702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3/11/22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15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3/11/22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03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3/11/22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13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3/11/22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58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3/11/22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455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3/11/22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56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3/11/22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9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3/11/22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804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6" r:id="rId6"/>
    <p:sldLayoutId id="2147483821" r:id="rId7"/>
    <p:sldLayoutId id="2147483822" r:id="rId8"/>
    <p:sldLayoutId id="2147483823" r:id="rId9"/>
    <p:sldLayoutId id="2147483825" r:id="rId10"/>
    <p:sldLayoutId id="214748382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0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8" name="Right Triangle 67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D963FA9-3808-A841-87D0-AE1989F4B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6276262" cy="2784496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tx2">
                    <a:alpha val="80000"/>
                  </a:schemeClr>
                </a:solidFill>
              </a:rPr>
              <a:t>Case Study</a:t>
            </a:r>
            <a:br>
              <a:rPr lang="en-US" sz="3200" dirty="0">
                <a:solidFill>
                  <a:schemeClr val="tx2">
                    <a:alpha val="80000"/>
                  </a:schemeClr>
                </a:solidFill>
              </a:rPr>
            </a:br>
            <a:r>
              <a:rPr lang="en-US" sz="3200" dirty="0">
                <a:solidFill>
                  <a:schemeClr val="tx2">
                    <a:alpha val="80000"/>
                  </a:schemeClr>
                </a:solidFill>
              </a:rPr>
              <a:t>Relation and Distribution between computer and mobile OS’s</a:t>
            </a:r>
            <a:br>
              <a:rPr lang="en-US" sz="3200" dirty="0">
                <a:solidFill>
                  <a:schemeClr val="tx2">
                    <a:alpha val="80000"/>
                  </a:schemeClr>
                </a:solidFill>
              </a:rPr>
            </a:br>
            <a:endParaRPr lang="en-US" sz="3200" dirty="0">
              <a:solidFill>
                <a:schemeClr val="tx2">
                  <a:alpha val="8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D1A64B-5CD5-4EA4-842A-ECB7EE1CF4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64" r="14264"/>
          <a:stretch/>
        </p:blipFill>
        <p:spPr>
          <a:xfrm>
            <a:off x="6084873" y="-3440"/>
            <a:ext cx="6129950" cy="686143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76961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B62175A-9061-4508-B024-671E2C3C3A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4" name="Right Triangle 103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1199" y="-28414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214827" cy="6858000"/>
            <a:chOff x="-6214" y="-1"/>
            <a:chExt cx="12214827" cy="6858000"/>
          </a:xfrm>
        </p:grpSpPr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D7F7755-C305-4B28-8A86-8EA889812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8742" y="1839842"/>
            <a:ext cx="11791142" cy="44051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B230FA-1C1D-8644-9AE8-017B01528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4" y="339991"/>
            <a:ext cx="11502142" cy="149985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2">
                    <a:alpha val="80000"/>
                  </a:schemeClr>
                </a:solidFill>
              </a:rPr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DDFE3D6-A521-4A35-A995-892D999DE8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6998996"/>
              </p:ext>
            </p:extLst>
          </p:nvPr>
        </p:nvGraphicFramePr>
        <p:xfrm>
          <a:off x="304804" y="2057416"/>
          <a:ext cx="11502135" cy="3976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6458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" name="Rectangle 92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3" name="Rectangle 94">
            <a:extLst>
              <a:ext uri="{FF2B5EF4-FFF2-40B4-BE49-F238E27FC236}">
                <a16:creationId xmlns:a16="http://schemas.microsoft.com/office/drawing/2014/main" id="{BC3FA84C-8729-4FD0-B361-46AE04B43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4" name="Right Triangle 96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5" name="Group 98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EFA567B-B53C-1B46-86D1-96EDB090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0773"/>
            <a:ext cx="10744186" cy="16117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alpha val="80000"/>
                  </a:schemeClr>
                </a:solidFill>
              </a:rPr>
              <a:t>Business Question</a:t>
            </a:r>
          </a:p>
        </p:txBody>
      </p:sp>
      <p:sp>
        <p:nvSpPr>
          <p:cNvPr id="136" name="Rectangle 129">
            <a:extLst>
              <a:ext uri="{FF2B5EF4-FFF2-40B4-BE49-F238E27FC236}">
                <a16:creationId xmlns:a16="http://schemas.microsoft.com/office/drawing/2014/main" id="{EB97ECD4-67DD-4166-9EC5-5D8834005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6316" y="2403921"/>
            <a:ext cx="11806942" cy="384103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AE423C3-6F64-4FEC-B098-67BFC499ED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044543"/>
              </p:ext>
            </p:extLst>
          </p:nvPr>
        </p:nvGraphicFramePr>
        <p:xfrm>
          <a:off x="457200" y="2500757"/>
          <a:ext cx="10723563" cy="3676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7707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D38B9-34F6-EE45-95D8-7DF5E35FE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     </a:t>
            </a:r>
            <a:r>
              <a:rPr lang="en-US" dirty="0">
                <a:solidFill>
                  <a:schemeClr val="tx2">
                    <a:alpha val="80000"/>
                  </a:schemeClr>
                </a:solidFill>
              </a:rPr>
              <a:t>Main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alpha val="80000"/>
                  </a:schemeClr>
                </a:solidFill>
              </a:rPr>
              <a:t>Topics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E3A3ED8A-713B-4FA2-B41D-F4A37F394A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5058356"/>
              </p:ext>
            </p:extLst>
          </p:nvPr>
        </p:nvGraphicFramePr>
        <p:xfrm>
          <a:off x="457200" y="1825625"/>
          <a:ext cx="11272838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A black and white image of a planet&#10;&#10;Description automatically generated with low confidence">
            <a:extLst>
              <a:ext uri="{FF2B5EF4-FFF2-40B4-BE49-F238E27FC236}">
                <a16:creationId xmlns:a16="http://schemas.microsoft.com/office/drawing/2014/main" id="{C48BD4BD-B52A-AC43-B23B-9EC9BAFBE1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468" y="615156"/>
            <a:ext cx="8128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510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4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9" name="Rectangle 51">
            <a:extLst>
              <a:ext uri="{FF2B5EF4-FFF2-40B4-BE49-F238E27FC236}">
                <a16:creationId xmlns:a16="http://schemas.microsoft.com/office/drawing/2014/main" id="{7EE60796-BC52-4154-A3A9-773DE8285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0" name="Right Triangle 53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51324" y="1555703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lowchart: Document 55">
            <a:extLst>
              <a:ext uri="{FF2B5EF4-FFF2-40B4-BE49-F238E27FC236}">
                <a16:creationId xmlns:a16="http://schemas.microsoft.com/office/drawing/2014/main" id="{BFEC1042-3FDC-47A3-BCD7-CA9D052F9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94907" y="1744296"/>
            <a:ext cx="6858000" cy="3369413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05DAB6-255F-0043-A9B9-7C015670E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334" y="-27008"/>
            <a:ext cx="6159160" cy="22407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alpha val="80000"/>
                  </a:schemeClr>
                </a:solidFill>
              </a:rPr>
              <a:t>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EFD94-DC7D-B64F-B341-CFAB3B68E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636" y="2452886"/>
            <a:ext cx="6159160" cy="298012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q"/>
            </a:pPr>
            <a:r>
              <a:rPr lang="en-US" sz="1800" u="sng" dirty="0">
                <a:solidFill>
                  <a:schemeClr val="tx2"/>
                </a:solidFill>
              </a:rPr>
              <a:t>Sample: </a:t>
            </a:r>
            <a:r>
              <a:rPr lang="en-US" sz="1800" dirty="0">
                <a:solidFill>
                  <a:schemeClr val="tx2"/>
                </a:solidFill>
              </a:rPr>
              <a:t>55 subjects</a:t>
            </a:r>
          </a:p>
          <a:p>
            <a:pPr>
              <a:buClr>
                <a:schemeClr val="tx1"/>
              </a:buClr>
              <a:buFont typeface="Wingdings" pitchFamily="2" charset="2"/>
              <a:buChar char="q"/>
            </a:pPr>
            <a:r>
              <a:rPr lang="en-US" sz="1800" u="sng" dirty="0">
                <a:solidFill>
                  <a:schemeClr val="tx2"/>
                </a:solidFill>
              </a:rPr>
              <a:t>Age group: </a:t>
            </a:r>
            <a:r>
              <a:rPr lang="en-US" sz="1800" dirty="0">
                <a:solidFill>
                  <a:schemeClr val="tx2"/>
                </a:solidFill>
              </a:rPr>
              <a:t>from 15 to 74 </a:t>
            </a:r>
          </a:p>
          <a:p>
            <a:pPr>
              <a:buClr>
                <a:schemeClr val="tx1"/>
              </a:buClr>
              <a:buFont typeface="Wingdings" pitchFamily="2" charset="2"/>
              <a:buChar char="q"/>
            </a:pPr>
            <a:r>
              <a:rPr lang="en-US" sz="1800" u="sng" dirty="0">
                <a:solidFill>
                  <a:schemeClr val="tx2"/>
                </a:solidFill>
              </a:rPr>
              <a:t>Mobile OS</a:t>
            </a:r>
          </a:p>
          <a:p>
            <a:pPr>
              <a:buClr>
                <a:schemeClr val="tx1"/>
              </a:buClr>
              <a:buFont typeface="Wingdings" pitchFamily="2" charset="2"/>
              <a:buChar char="q"/>
            </a:pPr>
            <a:r>
              <a:rPr lang="en-US" sz="1800" u="sng" dirty="0">
                <a:solidFill>
                  <a:schemeClr val="tx2"/>
                </a:solidFill>
              </a:rPr>
              <a:t>Mobile brand</a:t>
            </a:r>
          </a:p>
          <a:p>
            <a:pPr>
              <a:buClr>
                <a:schemeClr val="tx1"/>
              </a:buClr>
              <a:buFont typeface="Wingdings" pitchFamily="2" charset="2"/>
              <a:buChar char="q"/>
            </a:pPr>
            <a:r>
              <a:rPr lang="en-US" sz="1800" u="sng" dirty="0">
                <a:solidFill>
                  <a:schemeClr val="tx2"/>
                </a:solidFill>
              </a:rPr>
              <a:t>Computer OS</a:t>
            </a:r>
          </a:p>
          <a:p>
            <a:pPr lvl="1"/>
            <a:endParaRPr lang="en-US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647392E-C900-B54F-8D98-3B48FCA084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268"/>
          <a:stretch/>
        </p:blipFill>
        <p:spPr>
          <a:xfrm>
            <a:off x="8499868" y="2670228"/>
            <a:ext cx="2741559" cy="37822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3" name="Picture 1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834C2BC-6128-874B-9C28-6F3740B95A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722"/>
          <a:stretch/>
        </p:blipFill>
        <p:spPr>
          <a:xfrm>
            <a:off x="5413609" y="157096"/>
            <a:ext cx="2685392" cy="508480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10733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0" name="Rectangle 4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1" name="Rectangle 51">
            <a:extLst>
              <a:ext uri="{FF2B5EF4-FFF2-40B4-BE49-F238E27FC236}">
                <a16:creationId xmlns:a16="http://schemas.microsoft.com/office/drawing/2014/main" id="{43517DAF-BA0B-48C9-8544-2D295C68F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2" name="Right Triangle 53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reeform: Shape 55">
            <a:extLst>
              <a:ext uri="{FF2B5EF4-FFF2-40B4-BE49-F238E27FC236}">
                <a16:creationId xmlns:a16="http://schemas.microsoft.com/office/drawing/2014/main" id="{320AB72C-20FB-424A-B116-9771F33F0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4" y="4062405"/>
            <a:ext cx="3509907" cy="2795595"/>
          </a:xfrm>
          <a:custGeom>
            <a:avLst/>
            <a:gdLst>
              <a:gd name="connsiteX0" fmla="*/ 1060477 w 3509907"/>
              <a:gd name="connsiteY0" fmla="*/ 0 h 2795595"/>
              <a:gd name="connsiteX1" fmla="*/ 3509907 w 3509907"/>
              <a:gd name="connsiteY1" fmla="*/ 2449430 h 2795595"/>
              <a:gd name="connsiteX2" fmla="*/ 3497261 w 3509907"/>
              <a:gd name="connsiteY2" fmla="*/ 2699870 h 2795595"/>
              <a:gd name="connsiteX3" fmla="*/ 3482652 w 3509907"/>
              <a:gd name="connsiteY3" fmla="*/ 2795595 h 2795595"/>
              <a:gd name="connsiteX4" fmla="*/ 2653271 w 3509907"/>
              <a:gd name="connsiteY4" fmla="*/ 2795595 h 2795595"/>
              <a:gd name="connsiteX5" fmla="*/ 2657790 w 3509907"/>
              <a:gd name="connsiteY5" fmla="*/ 2778020 h 2795595"/>
              <a:gd name="connsiteX6" fmla="*/ 2690914 w 3509907"/>
              <a:gd name="connsiteY6" fmla="*/ 2449430 h 2795595"/>
              <a:gd name="connsiteX7" fmla="*/ 1060476 w 3509907"/>
              <a:gd name="connsiteY7" fmla="*/ 818992 h 2795595"/>
              <a:gd name="connsiteX8" fmla="*/ 23366 w 3509907"/>
              <a:gd name="connsiteY8" fmla="*/ 1191305 h 2795595"/>
              <a:gd name="connsiteX9" fmla="*/ 0 w 3509907"/>
              <a:gd name="connsiteY9" fmla="*/ 1212542 h 2795595"/>
              <a:gd name="connsiteX10" fmla="*/ 0 w 3509907"/>
              <a:gd name="connsiteY10" fmla="*/ 244056 h 2795595"/>
              <a:gd name="connsiteX11" fmla="*/ 107048 w 3509907"/>
              <a:gd name="connsiteY11" fmla="*/ 192489 h 2795595"/>
              <a:gd name="connsiteX12" fmla="*/ 1060477 w 3509907"/>
              <a:gd name="connsiteY12" fmla="*/ 0 h 2795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09907" h="2795595">
                <a:moveTo>
                  <a:pt x="1060477" y="0"/>
                </a:moveTo>
                <a:cubicBezTo>
                  <a:pt x="2413260" y="0"/>
                  <a:pt x="3509907" y="1096647"/>
                  <a:pt x="3509907" y="2449430"/>
                </a:cubicBezTo>
                <a:cubicBezTo>
                  <a:pt x="3509907" y="2533979"/>
                  <a:pt x="3505624" y="2617528"/>
                  <a:pt x="3497261" y="2699870"/>
                </a:cubicBezTo>
                <a:lnTo>
                  <a:pt x="3482652" y="2795595"/>
                </a:lnTo>
                <a:lnTo>
                  <a:pt x="2653271" y="2795595"/>
                </a:lnTo>
                <a:lnTo>
                  <a:pt x="2657790" y="2778020"/>
                </a:lnTo>
                <a:cubicBezTo>
                  <a:pt x="2679509" y="2671883"/>
                  <a:pt x="2690914" y="2561988"/>
                  <a:pt x="2690914" y="2449430"/>
                </a:cubicBezTo>
                <a:cubicBezTo>
                  <a:pt x="2690914" y="1548964"/>
                  <a:pt x="1960942" y="818992"/>
                  <a:pt x="1060476" y="818992"/>
                </a:cubicBezTo>
                <a:cubicBezTo>
                  <a:pt x="666522" y="818992"/>
                  <a:pt x="305202" y="958713"/>
                  <a:pt x="23366" y="1191305"/>
                </a:cubicBezTo>
                <a:lnTo>
                  <a:pt x="0" y="1212542"/>
                </a:lnTo>
                <a:lnTo>
                  <a:pt x="0" y="244056"/>
                </a:lnTo>
                <a:lnTo>
                  <a:pt x="107048" y="192489"/>
                </a:lnTo>
                <a:cubicBezTo>
                  <a:pt x="400094" y="68541"/>
                  <a:pt x="722282" y="0"/>
                  <a:pt x="1060477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4" name="Freeform: Shape 57">
            <a:extLst>
              <a:ext uri="{FF2B5EF4-FFF2-40B4-BE49-F238E27FC236}">
                <a16:creationId xmlns:a16="http://schemas.microsoft.com/office/drawing/2014/main" id="{9E38EE1F-4E4B-4F57-B909-C42294E31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90211" y="5571906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DC440AF-EEFF-C74B-A4CA-BB423E0B6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8906"/>
            <a:ext cx="4712534" cy="2823325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2">
                    <a:alpha val="80000"/>
                  </a:schemeClr>
                </a:solidFill>
              </a:rPr>
              <a:t>Hypothesis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>
                    <a:alpha val="80000"/>
                  </a:schemeClr>
                </a:solidFill>
              </a:rPr>
              <a:t>Test</a:t>
            </a:r>
            <a:br>
              <a:rPr lang="en-US" dirty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836BA-FEE9-2548-B68F-B407950CF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690" y="1649938"/>
            <a:ext cx="10613440" cy="3323833"/>
          </a:xfrm>
        </p:spPr>
        <p:txBody>
          <a:bodyPr anchor="t">
            <a:normAutofit fontScale="92500" lnSpcReduction="10000"/>
          </a:bodyPr>
          <a:lstStyle/>
          <a:p>
            <a:pPr algn="just">
              <a:lnSpc>
                <a:spcPct val="100000"/>
              </a:lnSpc>
            </a:pPr>
            <a:r>
              <a:rPr lang="en-US" sz="1600" dirty="0">
                <a:solidFill>
                  <a:schemeClr val="tx2"/>
                </a:solidFill>
              </a:rPr>
              <a:t>I wanted to know if at least 85% of the people within my sample that have an iPhone also have a Mac computer and if at least 85% of the people within my sample that have an Android also have a Windows computer </a:t>
            </a:r>
          </a:p>
          <a:p>
            <a:pPr algn="just">
              <a:lnSpc>
                <a:spcPct val="100000"/>
              </a:lnSpc>
            </a:pPr>
            <a:endParaRPr lang="en-US" sz="1600" dirty="0">
              <a:solidFill>
                <a:schemeClr val="tx2"/>
              </a:solidFill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600" dirty="0">
                <a:solidFill>
                  <a:schemeClr val="tx2"/>
                </a:solidFill>
              </a:rPr>
              <a:t>	H0=Mac / iPhone &lt; 85 | H0= Windows / Android &lt; 85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600" dirty="0">
                <a:solidFill>
                  <a:schemeClr val="tx2"/>
                </a:solidFill>
              </a:rPr>
              <a:t>	H1=Mac / iPhone &gt; 85 | H1= Windows / Android &gt; 85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1600" dirty="0">
              <a:solidFill>
                <a:schemeClr val="tx2"/>
              </a:solidFill>
            </a:endParaRPr>
          </a:p>
          <a:p>
            <a:pPr algn="just">
              <a:lnSpc>
                <a:spcPct val="100000"/>
              </a:lnSpc>
            </a:pPr>
            <a:r>
              <a:rPr lang="en-US" sz="1600" dirty="0">
                <a:solidFill>
                  <a:schemeClr val="tx2"/>
                </a:solidFill>
              </a:rPr>
              <a:t>I used the </a:t>
            </a:r>
            <a:r>
              <a:rPr lang="en-US" sz="1600" dirty="0" err="1">
                <a:solidFill>
                  <a:schemeClr val="tx2"/>
                </a:solidFill>
              </a:rPr>
              <a:t>proportions_ztest</a:t>
            </a:r>
            <a:r>
              <a:rPr lang="en-US" sz="1600" dirty="0">
                <a:solidFill>
                  <a:schemeClr val="tx2"/>
                </a:solidFill>
              </a:rPr>
              <a:t> to analyze my hypothesis, this gave me a p-value of 0.999 for the iPhone / Mac test and a p-value of 0.887 for the Android / Windows test.</a:t>
            </a:r>
          </a:p>
          <a:p>
            <a:pPr algn="just">
              <a:lnSpc>
                <a:spcPct val="100000"/>
              </a:lnSpc>
            </a:pPr>
            <a:r>
              <a:rPr lang="en-US" sz="1600" dirty="0">
                <a:solidFill>
                  <a:schemeClr val="tx2"/>
                </a:solidFill>
              </a:rPr>
              <a:t>On both cases the p-value is much higher then 0.05 meaning that I could not reject my null hypothesis, therefore I cannot say with 95% confidence that 85% of users that have an iPhone also have a Mac or that the android users also have a windows computer.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759D78-7F4E-2943-9DDF-32F006C26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517" y="5411653"/>
            <a:ext cx="9202481" cy="100884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252902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Rectangle 23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2" name="Freeform: Shape 27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4" name="Freeform: Shape 27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9" name="Freeform: Shape 308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342" name="Rectangle 341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46" name="Right Triangle 345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Flowchart: Document 347">
            <a:extLst>
              <a:ext uri="{FF2B5EF4-FFF2-40B4-BE49-F238E27FC236}">
                <a16:creationId xmlns:a16="http://schemas.microsoft.com/office/drawing/2014/main" id="{41FB6F01-9581-4ED4-833E-048E9F3C8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96105" y="1562107"/>
            <a:ext cx="6858000" cy="3733791"/>
          </a:xfrm>
          <a:prstGeom prst="flowChartDocument">
            <a:avLst/>
          </a:pr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05DAB6-255F-0043-A9B9-7C015670E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2" y="2954226"/>
            <a:ext cx="5555624" cy="22321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2">
                    <a:alpha val="80000"/>
                  </a:schemeClr>
                </a:solidFill>
              </a:rPr>
              <a:t>Dashboards</a:t>
            </a:r>
          </a:p>
        </p:txBody>
      </p:sp>
      <p:pic>
        <p:nvPicPr>
          <p:cNvPr id="91" name="Graphic 90" descr="Bar chart">
            <a:extLst>
              <a:ext uri="{FF2B5EF4-FFF2-40B4-BE49-F238E27FC236}">
                <a16:creationId xmlns:a16="http://schemas.microsoft.com/office/drawing/2014/main" id="{2E0E3D03-6FA2-4B69-9070-09AAB20938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89157" y="301459"/>
            <a:ext cx="5810316" cy="581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692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1" name="Rectangle 150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3712ED8D-807A-4E94-A9AF-C4467615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5" name="Right Triangle 154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0136" y="1542777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Flowchart: Document 8">
            <a:extLst>
              <a:ext uri="{FF2B5EF4-FFF2-40B4-BE49-F238E27FC236}">
                <a16:creationId xmlns:a16="http://schemas.microsoft.com/office/drawing/2014/main" id="{D8667B21-A39C-4ABB-9CED-0DD4CD739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70477" y="924332"/>
            <a:ext cx="6871335" cy="5022674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2" h="47798">
                <a:moveTo>
                  <a:pt x="3" y="147"/>
                </a:moveTo>
                <a:lnTo>
                  <a:pt x="21623" y="0"/>
                </a:lnTo>
                <a:cubicBezTo>
                  <a:pt x="21623" y="5774"/>
                  <a:pt x="21642" y="38022"/>
                  <a:pt x="21642" y="43796"/>
                </a:cubicBezTo>
                <a:cubicBezTo>
                  <a:pt x="10842" y="43796"/>
                  <a:pt x="10842" y="50396"/>
                  <a:pt x="42" y="46646"/>
                </a:cubicBezTo>
                <a:cubicBezTo>
                  <a:pt x="61" y="31179"/>
                  <a:pt x="-16" y="15614"/>
                  <a:pt x="3" y="14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EFA567B-B53C-1B46-86D1-96EDB090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876" y="963336"/>
            <a:ext cx="4918795" cy="22407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Business Answer – Our Offer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02850F0-6F14-7B4F-AEB0-7388C83426E1}"/>
              </a:ext>
            </a:extLst>
          </p:cNvPr>
          <p:cNvSpPr/>
          <p:nvPr/>
        </p:nvSpPr>
        <p:spPr>
          <a:xfrm>
            <a:off x="4190282" y="3387681"/>
            <a:ext cx="7620274" cy="106984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Clr>
                <a:schemeClr val="bg1"/>
              </a:buClr>
              <a:buSzPct val="75000"/>
            </a:pPr>
            <a:r>
              <a:rPr lang="en-US" sz="2400" dirty="0">
                <a:solidFill>
                  <a:schemeClr val="tx2"/>
                </a:solidFill>
              </a:rPr>
              <a:t>Based on our case study finding, our store will offer a discount on iPhone purchases for clients under 35.</a:t>
            </a:r>
          </a:p>
        </p:txBody>
      </p:sp>
    </p:spTree>
    <p:extLst>
      <p:ext uri="{BB962C8B-B14F-4D97-AF65-F5344CB8AC3E}">
        <p14:creationId xmlns:p14="http://schemas.microsoft.com/office/powerpoint/2010/main" val="2643911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51000">
              <a:schemeClr val="accent4">
                <a:lumMod val="97000"/>
                <a:lumOff val="3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6222098-34BD-4328-93AF-F8000B8A0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1" name="Right Triangle 60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5255" y="-27798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853F99AE-CDDD-4AA6-B570-8A6E693F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3" y="4554328"/>
            <a:ext cx="12228078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EFA567B-B53C-1B46-86D1-96EDB090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732348"/>
            <a:ext cx="5747015" cy="20019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Q&amp;A</a:t>
            </a:r>
          </a:p>
        </p:txBody>
      </p:sp>
      <p:pic>
        <p:nvPicPr>
          <p:cNvPr id="12" name="Graphic 11" descr="Help Thin">
            <a:extLst>
              <a:ext uri="{FF2B5EF4-FFF2-40B4-BE49-F238E27FC236}">
                <a16:creationId xmlns:a16="http://schemas.microsoft.com/office/drawing/2014/main" id="{C91CE2DD-B49F-44CB-A996-60E36967A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48495" y="2135970"/>
            <a:ext cx="3293981" cy="32939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B9EBC06-7C0B-7E4C-A723-89C07B39DCEB}"/>
              </a:ext>
            </a:extLst>
          </p:cNvPr>
          <p:cNvSpPr/>
          <p:nvPr/>
        </p:nvSpPr>
        <p:spPr>
          <a:xfrm>
            <a:off x="7343304" y="3181082"/>
            <a:ext cx="39546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50" dirty="0">
                <a:ln w="0">
                  <a:noFill/>
                </a:ln>
                <a:solidFill>
                  <a:schemeClr val="bg2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000376484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Custom 51">
      <a:dk1>
        <a:sysClr val="windowText" lastClr="000000"/>
      </a:dk1>
      <a:lt1>
        <a:sysClr val="window" lastClr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372</Words>
  <Application>Microsoft Macintosh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Avenir Next LT Pro</vt:lpstr>
      <vt:lpstr>Calibri</vt:lpstr>
      <vt:lpstr>Posterama</vt:lpstr>
      <vt:lpstr>Wingdings</vt:lpstr>
      <vt:lpstr>SineVTI</vt:lpstr>
      <vt:lpstr>Case Study Relation and Distribution between computer and mobile OS’s </vt:lpstr>
      <vt:lpstr>Introduction</vt:lpstr>
      <vt:lpstr>Business Question</vt:lpstr>
      <vt:lpstr>      Main Topics</vt:lpstr>
      <vt:lpstr>Survey</vt:lpstr>
      <vt:lpstr>Hypothesis Test </vt:lpstr>
      <vt:lpstr>Dashboards</vt:lpstr>
      <vt:lpstr>Business Answer – Our Offer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Relation and Distribution between computer and mobile OS’s </dc:title>
  <dc:creator>Erica Karina de Melo Pinto</dc:creator>
  <cp:lastModifiedBy>Erica Karina de Melo Pinto</cp:lastModifiedBy>
  <cp:revision>2</cp:revision>
  <dcterms:created xsi:type="dcterms:W3CDTF">2022-03-10T19:10:03Z</dcterms:created>
  <dcterms:modified xsi:type="dcterms:W3CDTF">2022-03-11T16:15:26Z</dcterms:modified>
</cp:coreProperties>
</file>