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00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D461-3C3E-4FF6-9386-DA9E229B6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18509-933F-4286-A4EF-30A3A6FAD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96CB-561B-48CE-A4CB-334A4736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9CCF-3EAD-482E-9B56-507FFCD3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E84F-C9FA-4690-B379-C7893BB7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00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987E-0991-4FB7-813B-27EA2DBC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1BBB3-427F-42D1-AEF5-D3A7AFCD5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5A61-3C0C-48E1-842A-50EAF446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2AC7-23FB-49DE-A63C-2F2D1959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CE60-9324-46E8-8202-B9D502A5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4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04927-C462-4903-9AB1-503B52A11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634F1-42D4-4352-A48D-CCBAAC2F5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1BE7-8BCA-47C4-AE33-4A8608A3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E3E9-53F3-4D4A-A159-57F906F8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49296-B2D2-4BA5-83D5-3FB78996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8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96BD-5728-442E-BDE7-3F29AEF5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657E-2B0B-4614-9751-7ED3F25F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F1F9-5C31-48F8-BE88-B426516F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3BFDF-0908-4AD7-ACCC-DCE3677A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BA24-A41F-470C-8A35-5519EE9A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1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32B1-234F-48C1-91BB-CD7570BB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CB64-9FA6-4EAD-AD38-1044141D0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58E1-06F3-4B27-B858-A0636781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20C8-E269-452C-AE1C-B9127E24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F3D8E-97C8-4945-AB77-85F93BAA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31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B82A-E90D-4AF1-BCD5-25E3012E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5AC9-D776-41CC-8C13-655CEC41C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817AE-41AF-45AC-A407-4D60E3CAD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9F3E-529B-49F0-B7C0-C55D1033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22AB9-4CDA-480D-A817-120632E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DFBEC-F4E8-46C5-96C4-A6D8FFEB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0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5DC1-F5DF-460C-A97C-E6EB9D96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72A03-5D3C-4FF3-A443-1AF691F1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FC023-1AC1-489A-858A-15FBDD3D2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5B8B0-BC3A-45C5-BFFB-6AC669B8E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49D43-6AA8-424F-AE9B-376B0F2BA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B1F18-295C-4EF3-B737-B02617C2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D4300-062D-4401-A3C5-8361506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525EE-EEC4-44F1-BB21-8DC82635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6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D6D7-3696-4AD3-8FD9-6DD25BB1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2E59F-E412-4A86-949A-B2663A6D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537CD-52FF-471F-9601-BEB51655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DC905-E935-4F3C-AC00-453BB268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2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A51BC-916A-4444-A3B5-1E5481FB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CF013-8744-400B-B787-5C9573C0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CE135-A9A0-4114-909C-2D2FA967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2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480B-FF14-46E7-8E3F-8563B783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D2F1-4D33-4341-9B32-393CF1A2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8A5F8-E0B3-4E25-8E60-A28EC5DCB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2EA9-DE6C-4289-9FBE-4739A4E9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35350-568B-402C-B26A-88E8ADB8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15C3C-89EF-42D8-98FC-3F27CEEA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23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70D9-06DD-43FA-BD9A-62BB2485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59323-9F98-408C-BF3E-732697266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4E74A-01E6-4038-A72B-77BCFAD9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98CBD-9473-4787-B0D9-CE619626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E80F-B6EE-4584-80A2-20EF06D9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188A0-55F6-451A-81F7-F188CE7D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44259-AD47-4B1A-9932-604FB44C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48F92-AEE3-4803-A353-6219310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D2CCD-AB71-499D-9EE6-D37472D6A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FA9A-A757-4F59-93C9-EAE2979DB3F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4A48-E0E6-4E88-BB7D-EE9AAF4DB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3D00-37B2-468C-A794-AD3F88D91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1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7590-B958-4484-85D9-D5D8986D3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484969"/>
            <a:ext cx="7766936" cy="786772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Terminologies Related to Caption Generation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ADB3F9-2B62-430B-BAC5-470AD9F2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7">
            <a:extLst>
              <a:ext uri="{FF2B5EF4-FFF2-40B4-BE49-F238E27FC236}">
                <a16:creationId xmlns:a16="http://schemas.microsoft.com/office/drawing/2014/main" id="{1075180F-CEE2-424F-A4E4-A66000C96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36" y="4498719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0743AE8-FE7D-450E-B2B8-54E93A171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210" y="5803644"/>
            <a:ext cx="5999429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               INDIAN INSTITUTE OF INFORMATION TECHNOLOGY, RANCHI   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                                             (An Institution of National importance under act of Parliament)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(Ranchi - 834010), Jharkhand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85F58-0424-4412-9109-198759C1F0C7}"/>
              </a:ext>
            </a:extLst>
          </p:cNvPr>
          <p:cNvSpPr txBox="1"/>
          <p:nvPr/>
        </p:nvSpPr>
        <p:spPr>
          <a:xfrm>
            <a:off x="2915210" y="1386870"/>
            <a:ext cx="656372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by </a:t>
            </a:r>
          </a:p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endParaRPr lang="en-IN" sz="1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Prithwiraj Samanta</a:t>
            </a:r>
            <a:endParaRPr lang="en-IN" sz="2400" b="1" i="1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endParaRPr lang="en-IN" sz="1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r>
              <a:rPr lang="en-IN" sz="1800" b="1" i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Under the </a:t>
            </a:r>
            <a:r>
              <a:rPr lang="en-IN" b="1" i="1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supervision</a:t>
            </a:r>
            <a:r>
              <a:rPr lang="en-IN" sz="1800" b="1" i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 </a:t>
            </a:r>
          </a:p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endParaRPr lang="en-IN" sz="1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r>
              <a:rPr lang="en-IN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Dr. Rashmi Panda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3DB77-4398-4A5D-A641-E847017ADC49}"/>
              </a:ext>
            </a:extLst>
          </p:cNvPr>
          <p:cNvSpPr txBox="1"/>
          <p:nvPr/>
        </p:nvSpPr>
        <p:spPr>
          <a:xfrm>
            <a:off x="3148318" y="391892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97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US" b="1" dirty="0"/>
              <a:t>Temporal Attention Mechanism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DBD8-D8BE-48A8-B81C-552DBC0F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 the video, each frame represents the information of different time. 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 visual features of each frame are a relatively complete semantic information expression. 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It expresses the global temporal information in the video, such as the sequence of objects, actions, scenes and people in the video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0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US" b="1" dirty="0"/>
              <a:t>Spatial Attention Mechanism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DBD8-D8BE-48A8-B81C-552DBC0F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Video contains both global temporal features and local temporal features. 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These features are usually the expression of fine-grained features of video for some actions, or fine-grained features for identifying important areas of the image, such as the area where people are in the image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4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US" b="1" dirty="0"/>
              <a:t>Channel Attention Mechanism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DBD8-D8BE-48A8-B81C-552DBC0F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CNN network will produce a different number of feature maps in each layer, namely channel features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Specifically, the low-level feature map shows low-level visual features such as texture and color, while the high-level feature map shows high-level semantic features such as some objects with different spatial features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02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Outline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DCFCFA-9257-4794-B982-519B11CB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Introduction                                                      ..……………………..   4</a:t>
            </a:r>
          </a:p>
          <a:p>
            <a:pPr marL="0" indent="0">
              <a:buNone/>
            </a:pPr>
            <a:r>
              <a:rPr lang="en-IN" b="1" dirty="0"/>
              <a:t>Standard Video Captioning System             ………………………..   5</a:t>
            </a:r>
          </a:p>
          <a:p>
            <a:pPr marL="0" indent="0">
              <a:buNone/>
            </a:pPr>
            <a:r>
              <a:rPr lang="en-IN" b="1" dirty="0"/>
              <a:t>Deep Neural Network Structure                  ………………………..   6</a:t>
            </a:r>
          </a:p>
          <a:p>
            <a:pPr marL="0" indent="0">
              <a:buNone/>
            </a:pPr>
            <a:r>
              <a:rPr lang="en-IN" b="1" dirty="0"/>
              <a:t>Feature Extraction                                          ………………………..   9</a:t>
            </a:r>
          </a:p>
          <a:p>
            <a:pPr marL="0" indent="0">
              <a:buNone/>
            </a:pPr>
            <a:r>
              <a:rPr lang="en-IN" b="1" dirty="0"/>
              <a:t>Feature Fusion                                                 …..…………………..  17</a:t>
            </a:r>
          </a:p>
          <a:p>
            <a:pPr marL="0" indent="0">
              <a:buNone/>
            </a:pPr>
            <a:r>
              <a:rPr lang="en-IN" b="1" dirty="0"/>
              <a:t>Temporal Attention Mechanism                  ..……………………..  18</a:t>
            </a:r>
          </a:p>
          <a:p>
            <a:pPr marL="0" indent="0">
              <a:buNone/>
            </a:pPr>
            <a:r>
              <a:rPr lang="en-IN" b="1" dirty="0"/>
              <a:t>Spatial Attention Mechanism                       ..……………………..  19</a:t>
            </a:r>
          </a:p>
          <a:p>
            <a:pPr marL="0" indent="0">
              <a:buNone/>
            </a:pPr>
            <a:r>
              <a:rPr lang="en-IN" b="1" dirty="0"/>
              <a:t>Channel Attention Mechanism                    ………………………..  19</a:t>
            </a:r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IN" b="1" dirty="0"/>
              <a:t>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DBD8-D8BE-48A8-B81C-552DBC0F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Video Captioning is automatic description generation from digital video</a:t>
            </a:r>
          </a:p>
          <a:p>
            <a:pPr algn="just"/>
            <a:endParaRPr lang="en-IN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3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Standard Video Captioning System</a:t>
            </a: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DBD8-D8BE-48A8-B81C-552DBC0F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Video captioning is a text description of video content generation. Compared with image captioning.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 scene changes greatly and contains more information than a static image.</a:t>
            </a:r>
          </a:p>
          <a:p>
            <a:pPr algn="just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DB565-B67E-4D62-A982-0654760F2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3721100"/>
            <a:ext cx="7905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US" b="1" dirty="0"/>
              <a:t>Deep Neural Network Structure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DBD8-D8BE-48A8-B81C-552DBC0F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To start with, multimodal features are extracted from the input video information by feature extractor, and then the fused features are obtained by the feature fusion. 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 video features are input into the encoder to get the hidden state coding, and the captions are decoded by the encoder. 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Finally, the captions are encoded as reconstruction vectors, and the constraint reconstruction vectors are similar to the fused video features as much as possible.</a:t>
            </a:r>
          </a:p>
          <a:p>
            <a:pPr algn="just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50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US" b="1" dirty="0"/>
              <a:t>Deep Neural Network Structure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DBD8-D8BE-48A8-B81C-552DBC0F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D4425A-E83C-4A0C-AC79-FB1CE7332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2241840"/>
            <a:ext cx="9380032" cy="31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US" b="1" dirty="0"/>
              <a:t>Feature Extraction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DBD8-D8BE-48A8-B81C-552DBC0F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3000" dirty="0">
                <a:solidFill>
                  <a:srgbClr val="202122"/>
                </a:solidFill>
                <a:latin typeface="Arial" panose="020B0604020202020204" pitchFamily="34" charset="0"/>
              </a:rPr>
              <a:t>Video features can be simply divided into visual features, motion features, auxiliary tag information, audio features.</a:t>
            </a:r>
          </a:p>
          <a:p>
            <a:pPr algn="just"/>
            <a:r>
              <a:rPr lang="en-US" sz="3000" dirty="0">
                <a:solidFill>
                  <a:srgbClr val="202122"/>
                </a:solidFill>
                <a:latin typeface="Arial" panose="020B0604020202020204" pitchFamily="34" charset="0"/>
              </a:rPr>
              <a:t> Theoretically, it includes 2D-CNN features, 3D-CNN features, and semantic features.</a:t>
            </a:r>
          </a:p>
          <a:p>
            <a:pPr algn="just"/>
            <a:r>
              <a:rPr lang="en-US" sz="3000" dirty="0">
                <a:solidFill>
                  <a:srgbClr val="202122"/>
                </a:solidFill>
                <a:latin typeface="Arial" panose="020B0604020202020204" pitchFamily="34" charset="0"/>
              </a:rPr>
              <a:t>When extracting 2D-CNN features of video, a specified number of video frames are sampled from the video. </a:t>
            </a:r>
          </a:p>
          <a:p>
            <a:pPr algn="just"/>
            <a:r>
              <a:rPr lang="en-US" sz="3000" dirty="0">
                <a:solidFill>
                  <a:srgbClr val="202122"/>
                </a:solidFill>
                <a:latin typeface="Arial" panose="020B0604020202020204" pitchFamily="34" charset="0"/>
              </a:rPr>
              <a:t>The sampling method can be random sampling or equal interval sampling. </a:t>
            </a:r>
          </a:p>
          <a:p>
            <a:pPr algn="just"/>
            <a:r>
              <a:rPr lang="en-US" sz="3000" dirty="0">
                <a:solidFill>
                  <a:srgbClr val="202122"/>
                </a:solidFill>
                <a:latin typeface="Arial" panose="020B0604020202020204" pitchFamily="34" charset="0"/>
              </a:rPr>
              <a:t>The obtained video frames are sent to the pre-trained CNN, and the higher activation vectors of CNN are retained as video feature embeddings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5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US" b="1" dirty="0"/>
              <a:t>Feature Extraction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DBD8-D8BE-48A8-B81C-552DBC0F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3D-CNN can perform convolution operation both on the spatial and temporal dimension of the video. 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Therefore, the temporal characteristics of the video are well preserved.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Semantic features refer to a large class of features that can capture the semantic content in the video. 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It can be categized into spatial semantic information (i.e. object information) and temporal action information. 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4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US" b="1" dirty="0"/>
              <a:t>Feature Fusion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DBD8-D8BE-48A8-B81C-552DBC0F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3D-CNN can perform convolution operation both on the spatial and temporal dimension of the video. 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Feature fusion refers to fuse the extracted multi-modal features to achieve fixed-length features to be sent to the network.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We can obtain compact representation of integrated features, thus resulting in lower computational complexity and better performance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85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1558</TotalTime>
  <Words>632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Cambria</vt:lpstr>
      <vt:lpstr>sohne</vt:lpstr>
      <vt:lpstr>Times New Roman</vt:lpstr>
      <vt:lpstr>Office Theme</vt:lpstr>
      <vt:lpstr>Terminologies Related to Caption Generation</vt:lpstr>
      <vt:lpstr>Outline</vt:lpstr>
      <vt:lpstr>Abstract</vt:lpstr>
      <vt:lpstr> Standard Video Captioning System </vt:lpstr>
      <vt:lpstr>  Deep Neural Network Structure  </vt:lpstr>
      <vt:lpstr>  Deep Neural Network Structure  </vt:lpstr>
      <vt:lpstr>  Feature Extraction  </vt:lpstr>
      <vt:lpstr>  Feature Extraction  </vt:lpstr>
      <vt:lpstr>  Feature Fusion  </vt:lpstr>
      <vt:lpstr>  Temporal Attention Mechanism  </vt:lpstr>
      <vt:lpstr>  Spatial Attention Mechanism  </vt:lpstr>
      <vt:lpstr>  Channel Attention Mechanism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VARIOUS ALGORITHMS FOR FAKE NEWS DETECTION</dc:title>
  <dc:creator>Prithwiraj Samanta</dc:creator>
  <cp:lastModifiedBy>Prithwiraj Samanta</cp:lastModifiedBy>
  <cp:revision>212</cp:revision>
  <dcterms:created xsi:type="dcterms:W3CDTF">2021-12-12T14:02:17Z</dcterms:created>
  <dcterms:modified xsi:type="dcterms:W3CDTF">2022-05-07T12:23:04Z</dcterms:modified>
</cp:coreProperties>
</file>