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3"/>
  </p:notesMasterIdLst>
  <p:sldIdLst>
    <p:sldId id="256" r:id="rId3"/>
    <p:sldId id="257" r:id="rId4"/>
    <p:sldId id="258" r:id="rId5"/>
    <p:sldId id="259" r:id="rId6"/>
    <p:sldId id="260" r:id="rId7"/>
    <p:sldId id="273" r:id="rId8"/>
    <p:sldId id="261" r:id="rId9"/>
    <p:sldId id="262" r:id="rId10"/>
    <p:sldId id="263" r:id="rId11"/>
    <p:sldId id="268" r:id="rId12"/>
    <p:sldId id="264" r:id="rId13"/>
    <p:sldId id="274" r:id="rId14"/>
    <p:sldId id="275" r:id="rId15"/>
    <p:sldId id="265" r:id="rId16"/>
    <p:sldId id="276" r:id="rId17"/>
    <p:sldId id="277" r:id="rId18"/>
    <p:sldId id="269" r:id="rId19"/>
    <p:sldId id="270" r:id="rId20"/>
    <p:sldId id="271" r:id="rId21"/>
    <p:sldId id="272" r:id="rId22"/>
  </p:sldIdLst>
  <p:sldSz cx="9144000" cy="5143500" type="screen16x9"/>
  <p:notesSz cx="6858000" cy="9144000"/>
  <p:embeddedFontLst>
    <p:embeddedFont>
      <p:font typeface="Cambria Math" pitchFamily="18" charset="0"/>
      <p:regular r:id="rId24"/>
    </p:embeddedFont>
    <p:embeddedFont>
      <p:font typeface="Cambria" pitchFamily="18" charset="0"/>
      <p:regular r:id="rId25"/>
      <p:bold r:id="rId26"/>
      <p:italic r:id="rId27"/>
      <p:boldItalic r:id="rId28"/>
    </p:embeddedFont>
    <p:embeddedFont>
      <p:font typeface="Constantia" pitchFamily="18" charset="0"/>
      <p:regular r:id="rId29"/>
      <p:bold r:id="rId30"/>
      <p:italic r:id="rId31"/>
      <p:boldItalic r:id="rId32"/>
    </p:embeddedFont>
    <p:embeddedFont>
      <p:font typeface="Calibri"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80200" autoAdjust="0"/>
  </p:normalViewPr>
  <p:slideViewPr>
    <p:cSldViewPr>
      <p:cViewPr>
        <p:scale>
          <a:sx n="100" d="100"/>
          <a:sy n="100" d="100"/>
        </p:scale>
        <p:origin x="-510" y="-180"/>
      </p:cViewPr>
      <p:guideLst>
        <p:guide orient="horz" pos="1620"/>
        <p:guide pos="2880"/>
      </p:guideLst>
    </p:cSldViewPr>
  </p:slideViewPr>
  <p:outlineViewPr>
    <p:cViewPr>
      <p:scale>
        <a:sx n="33" d="100"/>
        <a:sy n="33" d="100"/>
      </p:scale>
      <p:origin x="0" y="145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9989535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152" name="Shape 15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3</a:t>
            </a:fld>
            <a:endParaRPr lang="en"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533400" y="1028700"/>
            <a:ext cx="7851648" cy="1371599"/>
          </a:xfrm>
          <a:prstGeom prst="rect">
            <a:avLst/>
          </a:prstGeom>
          <a:noFill/>
          <a:ln>
            <a:noFill/>
          </a:ln>
        </p:spPr>
        <p:txBody>
          <a:bodyPr lIns="91425" tIns="91425" rIns="91425" bIns="91425" anchor="b" anchorCtr="0"/>
          <a:lstStyle>
            <a:lvl1pPr marL="0" marR="0" lvl="0" indent="0" algn="r" rtl="0">
              <a:spcBef>
                <a:spcPts val="0"/>
              </a:spcBef>
              <a:buClr>
                <a:srgbClr val="4CE0EA"/>
              </a:buClr>
              <a:buFont typeface="Calibri"/>
              <a:buNone/>
              <a:defRPr sz="5600" b="1" i="0" u="none" strike="noStrike" cap="none">
                <a:solidFill>
                  <a:srgbClr val="4CE0EA"/>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subTitle" idx="1"/>
          </p:nvPr>
        </p:nvSpPr>
        <p:spPr>
          <a:xfrm>
            <a:off x="533400" y="2421401"/>
            <a:ext cx="7854696" cy="1314449"/>
          </a:xfrm>
          <a:prstGeom prst="rect">
            <a:avLst/>
          </a:prstGeom>
          <a:noFill/>
          <a:ln>
            <a:noFill/>
          </a:ln>
        </p:spPr>
        <p:txBody>
          <a:bodyPr lIns="91425" tIns="91425" rIns="91425" bIns="91425" anchor="t" anchorCtr="0"/>
          <a:lstStyle>
            <a:lvl1pPr marL="0" marR="45720" lvl="0" indent="0" algn="r" rtl="0">
              <a:spcBef>
                <a:spcPts val="520"/>
              </a:spcBef>
              <a:buClr>
                <a:schemeClr val="accent3"/>
              </a:buClr>
              <a:buFont typeface="Noto Sans Symbols"/>
              <a:buNone/>
              <a:defRPr sz="2600" b="0" i="0" u="none" strike="noStrike" cap="none">
                <a:solidFill>
                  <a:schemeClr val="dk1"/>
                </a:solidFill>
                <a:latin typeface="Constantia"/>
                <a:ea typeface="Constantia"/>
                <a:cs typeface="Constantia"/>
                <a:sym typeface="Constantia"/>
              </a:defRPr>
            </a:lvl1pPr>
            <a:lvl2pPr marL="457200" marR="0" lvl="1" indent="0" algn="ctr" rtl="0">
              <a:spcBef>
                <a:spcPts val="480"/>
              </a:spcBef>
              <a:buClr>
                <a:schemeClr val="accent1"/>
              </a:buClr>
              <a:buFont typeface="Noto Sans Symbols"/>
              <a:buNone/>
              <a:defRPr sz="2400" b="0" i="0" u="none" strike="noStrike" cap="none">
                <a:solidFill>
                  <a:schemeClr val="dk1"/>
                </a:solidFill>
                <a:latin typeface="Constantia"/>
                <a:ea typeface="Constantia"/>
                <a:cs typeface="Constantia"/>
                <a:sym typeface="Constantia"/>
              </a:defRPr>
            </a:lvl2pPr>
            <a:lvl3pPr marL="914400" marR="0" lvl="2" indent="0" algn="ctr" rtl="0">
              <a:spcBef>
                <a:spcPts val="420"/>
              </a:spcBef>
              <a:buClr>
                <a:schemeClr val="accent2"/>
              </a:buClr>
              <a:buFont typeface="Noto Sans Symbols"/>
              <a:buNone/>
              <a:defRPr sz="2100" b="0" i="0" u="none" strike="noStrike" cap="none">
                <a:solidFill>
                  <a:schemeClr val="dk1"/>
                </a:solidFill>
                <a:latin typeface="Constantia"/>
                <a:ea typeface="Constantia"/>
                <a:cs typeface="Constantia"/>
                <a:sym typeface="Constantia"/>
              </a:defRPr>
            </a:lvl3pPr>
            <a:lvl4pPr marL="1371600" marR="0" lvl="3" indent="0" algn="ctr" rtl="0">
              <a:spcBef>
                <a:spcPts val="400"/>
              </a:spcBef>
              <a:buClr>
                <a:schemeClr val="accent3"/>
              </a:buClr>
              <a:buFont typeface="Noto Sans Symbols"/>
              <a:buNone/>
              <a:defRPr sz="2000" b="0" i="0" u="none" strike="noStrike" cap="none">
                <a:solidFill>
                  <a:schemeClr val="dk1"/>
                </a:solidFill>
                <a:latin typeface="Constantia"/>
                <a:ea typeface="Constantia"/>
                <a:cs typeface="Constantia"/>
                <a:sym typeface="Constantia"/>
              </a:defRPr>
            </a:lvl4pPr>
            <a:lvl5pPr marL="1828800" marR="0" lvl="4" indent="0" algn="ctr" rtl="0">
              <a:spcBef>
                <a:spcPts val="400"/>
              </a:spcBef>
              <a:buClr>
                <a:schemeClr val="accent4"/>
              </a:buClr>
              <a:buFont typeface="Noto Sans Symbols"/>
              <a:buNone/>
              <a:defRPr sz="2000" b="0" i="0" u="none" strike="noStrike" cap="none">
                <a:solidFill>
                  <a:schemeClr val="dk1"/>
                </a:solidFill>
                <a:latin typeface="Constantia"/>
                <a:ea typeface="Constantia"/>
                <a:cs typeface="Constantia"/>
                <a:sym typeface="Constantia"/>
              </a:defRPr>
            </a:lvl5pPr>
            <a:lvl6pPr marL="2286000" marR="0" lvl="5" indent="0" algn="ctr" rtl="0">
              <a:spcBef>
                <a:spcPts val="360"/>
              </a:spcBef>
              <a:buClr>
                <a:schemeClr val="accent5"/>
              </a:buClr>
              <a:buFont typeface="Noto Sans Symbols"/>
              <a:buNone/>
              <a:defRPr sz="1800" b="0" i="0" u="none" strike="noStrike" cap="none">
                <a:solidFill>
                  <a:schemeClr val="dk1"/>
                </a:solidFill>
                <a:latin typeface="Constantia"/>
                <a:ea typeface="Constantia"/>
                <a:cs typeface="Constantia"/>
                <a:sym typeface="Constantia"/>
              </a:defRPr>
            </a:lvl6pPr>
            <a:lvl7pPr marL="2743200" marR="0" lvl="6" indent="0" algn="ctr" rtl="0">
              <a:spcBef>
                <a:spcPts val="320"/>
              </a:spcBef>
              <a:buClr>
                <a:schemeClr val="accent6"/>
              </a:buClr>
              <a:buFont typeface="Noto Sans Symbols"/>
              <a:buNone/>
              <a:defRPr sz="1600" b="0" i="0" u="none" strike="noStrike" cap="none">
                <a:solidFill>
                  <a:schemeClr val="dk1"/>
                </a:solidFill>
                <a:latin typeface="Constantia"/>
                <a:ea typeface="Constantia"/>
                <a:cs typeface="Constantia"/>
                <a:sym typeface="Constantia"/>
              </a:defRPr>
            </a:lvl7pPr>
            <a:lvl8pPr marL="3200400" marR="0" lvl="7" indent="0" algn="ctr" rtl="0">
              <a:spcBef>
                <a:spcPts val="320"/>
              </a:spcBef>
              <a:buClr>
                <a:schemeClr val="dk2"/>
              </a:buClr>
              <a:buFont typeface="Constantia"/>
              <a:buNone/>
              <a:defRPr sz="1600" b="0" i="0" u="none" strike="noStrike" cap="none">
                <a:solidFill>
                  <a:schemeClr val="dk1"/>
                </a:solidFill>
                <a:latin typeface="Constantia"/>
                <a:ea typeface="Constantia"/>
                <a:cs typeface="Constantia"/>
                <a:sym typeface="Constantia"/>
              </a:defRPr>
            </a:lvl8pPr>
            <a:lvl9pPr marL="3657600" marR="0" lvl="8" indent="0" algn="ctr" rtl="0">
              <a:spcBef>
                <a:spcPts val="280"/>
              </a:spcBef>
              <a:buClr>
                <a:schemeClr val="dk2"/>
              </a:buClr>
              <a:buFont typeface="Constantia"/>
              <a:buNone/>
              <a:defRPr sz="1400" b="0" i="0" u="none" strike="noStrike" cap="none">
                <a:solidFill>
                  <a:schemeClr val="dk1"/>
                </a:solidFill>
                <a:latin typeface="Constantia"/>
                <a:ea typeface="Constantia"/>
                <a:cs typeface="Constantia"/>
                <a:sym typeface="Constantia"/>
              </a:defRPr>
            </a:lvl9pPr>
          </a:lstStyle>
          <a:p>
            <a:endParaRPr/>
          </a:p>
        </p:txBody>
      </p:sp>
      <p:sp>
        <p:nvSpPr>
          <p:cNvPr id="64" name="Shape 64"/>
          <p:cNvSpPr txBox="1">
            <a:spLocks noGrp="1"/>
          </p:cNvSpPr>
          <p:nvPr>
            <p:ph type="dt" idx="10"/>
          </p:nvPr>
        </p:nvSpPr>
        <p:spPr>
          <a:xfrm>
            <a:off x="457200" y="4767262"/>
            <a:ext cx="2133599" cy="273843"/>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65" name="Shape 65"/>
          <p:cNvSpPr txBox="1">
            <a:spLocks noGrp="1"/>
          </p:cNvSpPr>
          <p:nvPr>
            <p:ph type="ftr" idx="11"/>
          </p:nvPr>
        </p:nvSpPr>
        <p:spPr>
          <a:xfrm>
            <a:off x="2667000" y="4767262"/>
            <a:ext cx="3352799" cy="273843"/>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66" name="Shape 66"/>
          <p:cNvSpPr txBox="1">
            <a:spLocks noGrp="1"/>
          </p:cNvSpPr>
          <p:nvPr>
            <p:ph type="sldNum" idx="12"/>
          </p:nvPr>
        </p:nvSpPr>
        <p:spPr>
          <a:xfrm>
            <a:off x="7924800" y="4767262"/>
            <a:ext cx="762000" cy="273843"/>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 sz="1200">
                <a:solidFill>
                  <a:srgbClr val="035C75"/>
                </a:solidFill>
                <a:latin typeface="Constantia"/>
                <a:ea typeface="Constantia"/>
                <a:cs typeface="Constantia"/>
                <a:sym typeface="Constantia"/>
              </a:rPr>
              <a:t>‹#›</a:t>
            </a:fld>
            <a:endParaRPr lang="en" sz="1200">
              <a:solidFill>
                <a:srgbClr val="035C75"/>
              </a:solidFill>
              <a:latin typeface="Constantia"/>
              <a:ea typeface="Constantia"/>
              <a:cs typeface="Constantia"/>
              <a:sym typeface="Constant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528066"/>
            <a:ext cx="8229600" cy="85725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5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9" name="Shape 69"/>
          <p:cNvSpPr txBox="1">
            <a:spLocks noGrp="1"/>
          </p:cNvSpPr>
          <p:nvPr>
            <p:ph type="body" idx="1"/>
          </p:nvPr>
        </p:nvSpPr>
        <p:spPr>
          <a:xfrm>
            <a:off x="457200" y="1451609"/>
            <a:ext cx="8229600" cy="3291840"/>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Constantia"/>
                <a:ea typeface="Constantia"/>
                <a:cs typeface="Constantia"/>
                <a:sym typeface="Constantia"/>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Constantia"/>
                <a:ea typeface="Constantia"/>
                <a:cs typeface="Constantia"/>
                <a:sym typeface="Constantia"/>
              </a:defRPr>
            </a:lvl2pPr>
            <a:lvl3pPr marL="914400" marR="0" lvl="2" indent="-160655" algn="l" rtl="0">
              <a:spcBef>
                <a:spcPts val="420"/>
              </a:spcBef>
              <a:buClr>
                <a:schemeClr val="accent2"/>
              </a:buClr>
              <a:buSzPct val="70000"/>
              <a:buFont typeface="Noto Sans Symbols"/>
              <a:buChar char="●"/>
              <a:defRPr sz="2100" b="0" i="0" u="none" strike="noStrike" cap="none">
                <a:solidFill>
                  <a:schemeClr val="dk1"/>
                </a:solidFill>
                <a:latin typeface="Constantia"/>
                <a:ea typeface="Constantia"/>
                <a:cs typeface="Constantia"/>
                <a:sym typeface="Constantia"/>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Constantia"/>
                <a:ea typeface="Constantia"/>
                <a:cs typeface="Constantia"/>
                <a:sym typeface="Constantia"/>
              </a:defRPr>
            </a:lvl4pPr>
            <a:lvl5pPr marL="1463040" marR="0" lvl="4" indent="-135889" algn="l" rtl="0">
              <a:spcBef>
                <a:spcPts val="400"/>
              </a:spcBef>
              <a:buClr>
                <a:schemeClr val="accent4"/>
              </a:buClr>
              <a:buSzPct val="64999"/>
              <a:buFont typeface="Noto Sans Symbols"/>
              <a:buChar char="●"/>
              <a:defRPr sz="20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70" name="Shape 70"/>
          <p:cNvSpPr txBox="1">
            <a:spLocks noGrp="1"/>
          </p:cNvSpPr>
          <p:nvPr>
            <p:ph type="dt" idx="10"/>
          </p:nvPr>
        </p:nvSpPr>
        <p:spPr>
          <a:xfrm>
            <a:off x="457200" y="4767262"/>
            <a:ext cx="2133599" cy="273843"/>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71" name="Shape 71"/>
          <p:cNvSpPr txBox="1">
            <a:spLocks noGrp="1"/>
          </p:cNvSpPr>
          <p:nvPr>
            <p:ph type="ftr" idx="11"/>
          </p:nvPr>
        </p:nvSpPr>
        <p:spPr>
          <a:xfrm>
            <a:off x="2667000" y="4767262"/>
            <a:ext cx="3352799" cy="273843"/>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72" name="Shape 72"/>
          <p:cNvSpPr txBox="1">
            <a:spLocks noGrp="1"/>
          </p:cNvSpPr>
          <p:nvPr>
            <p:ph type="sldNum" idx="12"/>
          </p:nvPr>
        </p:nvSpPr>
        <p:spPr>
          <a:xfrm>
            <a:off x="7924800" y="4767262"/>
            <a:ext cx="762000" cy="273843"/>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 sz="1200">
                <a:solidFill>
                  <a:srgbClr val="035C75"/>
                </a:solidFill>
                <a:latin typeface="Constantia"/>
                <a:ea typeface="Constantia"/>
                <a:cs typeface="Constantia"/>
                <a:sym typeface="Constantia"/>
              </a:rPr>
              <a:t>‹#›</a:t>
            </a:fld>
            <a:endParaRPr lang="en" sz="1200">
              <a:solidFill>
                <a:srgbClr val="035C75"/>
              </a:solidFill>
              <a:latin typeface="Constantia"/>
              <a:ea typeface="Constantia"/>
              <a:cs typeface="Constantia"/>
              <a:sym typeface="Constanti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57200" y="528066"/>
            <a:ext cx="8229600" cy="85725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5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5" name="Shape 75"/>
          <p:cNvSpPr txBox="1">
            <a:spLocks noGrp="1"/>
          </p:cNvSpPr>
          <p:nvPr>
            <p:ph type="body" idx="1"/>
          </p:nvPr>
        </p:nvSpPr>
        <p:spPr>
          <a:xfrm>
            <a:off x="457200" y="1391436"/>
            <a:ext cx="4040187" cy="494514"/>
          </a:xfrm>
          <a:prstGeom prst="rect">
            <a:avLst/>
          </a:prstGeom>
          <a:noFill/>
          <a:ln>
            <a:noFill/>
          </a:ln>
        </p:spPr>
        <p:txBody>
          <a:bodyPr lIns="91425" tIns="91425" rIns="91425" bIns="91425" anchor="ctr" anchorCtr="0"/>
          <a:lstStyle>
            <a:lvl1pPr marL="0" marR="0" lvl="0" indent="0" algn="l" rtl="0">
              <a:spcBef>
                <a:spcPts val="480"/>
              </a:spcBef>
              <a:buClr>
                <a:schemeClr val="accent3"/>
              </a:buClr>
              <a:buFont typeface="Noto Sans Symbols"/>
              <a:buNone/>
              <a:defRPr sz="2400" b="1" i="0" u="none" strike="noStrike" cap="none">
                <a:solidFill>
                  <a:schemeClr val="dk2"/>
                </a:solidFill>
                <a:latin typeface="Constantia"/>
                <a:ea typeface="Constantia"/>
                <a:cs typeface="Constantia"/>
                <a:sym typeface="Constantia"/>
              </a:defRPr>
            </a:lvl1pPr>
            <a:lvl2pPr marL="640080" marR="0" lvl="1" indent="-259080" algn="l" rtl="0">
              <a:spcBef>
                <a:spcPts val="400"/>
              </a:spcBef>
              <a:buClr>
                <a:schemeClr val="accent1"/>
              </a:buClr>
              <a:buFont typeface="Noto Sans Symbols"/>
              <a:buNone/>
              <a:defRPr sz="2000" b="1" i="0" u="none" strike="noStrike" cap="none">
                <a:solidFill>
                  <a:schemeClr val="dk1"/>
                </a:solidFill>
                <a:latin typeface="Constantia"/>
                <a:ea typeface="Constantia"/>
                <a:cs typeface="Constantia"/>
                <a:sym typeface="Constantia"/>
              </a:defRPr>
            </a:lvl2pPr>
            <a:lvl3pPr marL="914400" marR="0" lvl="2" indent="-254000" algn="l" rtl="0">
              <a:spcBef>
                <a:spcPts val="360"/>
              </a:spcBef>
              <a:buClr>
                <a:schemeClr val="accent2"/>
              </a:buClr>
              <a:buFont typeface="Noto Sans Symbols"/>
              <a:buNone/>
              <a:defRPr sz="1800" b="1" i="0" u="none" strike="noStrike" cap="none">
                <a:solidFill>
                  <a:schemeClr val="dk1"/>
                </a:solidFill>
                <a:latin typeface="Constantia"/>
                <a:ea typeface="Constantia"/>
                <a:cs typeface="Constantia"/>
                <a:sym typeface="Constantia"/>
              </a:defRPr>
            </a:lvl3pPr>
            <a:lvl4pPr marL="1188720" marR="0" lvl="3" indent="-210819" algn="l" rtl="0">
              <a:spcBef>
                <a:spcPts val="320"/>
              </a:spcBef>
              <a:buClr>
                <a:schemeClr val="accent3"/>
              </a:buClr>
              <a:buFont typeface="Noto Sans Symbols"/>
              <a:buNone/>
              <a:defRPr sz="1600" b="1" i="0" u="none" strike="noStrike" cap="none">
                <a:solidFill>
                  <a:schemeClr val="dk1"/>
                </a:solidFill>
                <a:latin typeface="Constantia"/>
                <a:ea typeface="Constantia"/>
                <a:cs typeface="Constantia"/>
                <a:sym typeface="Constantia"/>
              </a:defRPr>
            </a:lvl4pPr>
            <a:lvl5pPr marL="1463040" marR="0" lvl="4" indent="-218439" algn="l" rtl="0">
              <a:spcBef>
                <a:spcPts val="320"/>
              </a:spcBef>
              <a:buClr>
                <a:schemeClr val="accent4"/>
              </a:buClr>
              <a:buFont typeface="Noto Sans Symbols"/>
              <a:buNone/>
              <a:defRPr sz="1600" b="1"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76" name="Shape 76"/>
          <p:cNvSpPr txBox="1">
            <a:spLocks noGrp="1"/>
          </p:cNvSpPr>
          <p:nvPr>
            <p:ph type="body" idx="2"/>
          </p:nvPr>
        </p:nvSpPr>
        <p:spPr>
          <a:xfrm>
            <a:off x="4645026" y="1394817"/>
            <a:ext cx="4041774" cy="491132"/>
          </a:xfrm>
          <a:prstGeom prst="rect">
            <a:avLst/>
          </a:prstGeom>
          <a:noFill/>
          <a:ln>
            <a:noFill/>
          </a:ln>
        </p:spPr>
        <p:txBody>
          <a:bodyPr lIns="91425" tIns="91425" rIns="91425" bIns="91425" anchor="ctr" anchorCtr="0"/>
          <a:lstStyle>
            <a:lvl1pPr marL="0" marR="0" lvl="0" indent="0" algn="l" rtl="0">
              <a:spcBef>
                <a:spcPts val="480"/>
              </a:spcBef>
              <a:buClr>
                <a:schemeClr val="accent3"/>
              </a:buClr>
              <a:buFont typeface="Noto Sans Symbols"/>
              <a:buNone/>
              <a:defRPr sz="2400" b="1" i="0" u="none" strike="noStrike" cap="none">
                <a:solidFill>
                  <a:schemeClr val="dk2"/>
                </a:solidFill>
                <a:latin typeface="Constantia"/>
                <a:ea typeface="Constantia"/>
                <a:cs typeface="Constantia"/>
                <a:sym typeface="Constantia"/>
              </a:defRPr>
            </a:lvl1pPr>
            <a:lvl2pPr marL="640080" marR="0" lvl="1" indent="-259080" algn="l" rtl="0">
              <a:spcBef>
                <a:spcPts val="400"/>
              </a:spcBef>
              <a:buClr>
                <a:schemeClr val="accent1"/>
              </a:buClr>
              <a:buFont typeface="Noto Sans Symbols"/>
              <a:buNone/>
              <a:defRPr sz="2000" b="1" i="0" u="none" strike="noStrike" cap="none">
                <a:solidFill>
                  <a:schemeClr val="dk1"/>
                </a:solidFill>
                <a:latin typeface="Constantia"/>
                <a:ea typeface="Constantia"/>
                <a:cs typeface="Constantia"/>
                <a:sym typeface="Constantia"/>
              </a:defRPr>
            </a:lvl2pPr>
            <a:lvl3pPr marL="914400" marR="0" lvl="2" indent="-254000" algn="l" rtl="0">
              <a:spcBef>
                <a:spcPts val="360"/>
              </a:spcBef>
              <a:buClr>
                <a:schemeClr val="accent2"/>
              </a:buClr>
              <a:buFont typeface="Noto Sans Symbols"/>
              <a:buNone/>
              <a:defRPr sz="1800" b="1" i="0" u="none" strike="noStrike" cap="none">
                <a:solidFill>
                  <a:schemeClr val="dk1"/>
                </a:solidFill>
                <a:latin typeface="Constantia"/>
                <a:ea typeface="Constantia"/>
                <a:cs typeface="Constantia"/>
                <a:sym typeface="Constantia"/>
              </a:defRPr>
            </a:lvl3pPr>
            <a:lvl4pPr marL="1188720" marR="0" lvl="3" indent="-210819" algn="l" rtl="0">
              <a:spcBef>
                <a:spcPts val="320"/>
              </a:spcBef>
              <a:buClr>
                <a:schemeClr val="accent3"/>
              </a:buClr>
              <a:buFont typeface="Noto Sans Symbols"/>
              <a:buNone/>
              <a:defRPr sz="1600" b="1" i="0" u="none" strike="noStrike" cap="none">
                <a:solidFill>
                  <a:schemeClr val="dk1"/>
                </a:solidFill>
                <a:latin typeface="Constantia"/>
                <a:ea typeface="Constantia"/>
                <a:cs typeface="Constantia"/>
                <a:sym typeface="Constantia"/>
              </a:defRPr>
            </a:lvl4pPr>
            <a:lvl5pPr marL="1463040" marR="0" lvl="4" indent="-218439" algn="l" rtl="0">
              <a:spcBef>
                <a:spcPts val="320"/>
              </a:spcBef>
              <a:buClr>
                <a:schemeClr val="accent4"/>
              </a:buClr>
              <a:buFont typeface="Noto Sans Symbols"/>
              <a:buNone/>
              <a:defRPr sz="1600" b="1"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77" name="Shape 77"/>
          <p:cNvSpPr txBox="1">
            <a:spLocks noGrp="1"/>
          </p:cNvSpPr>
          <p:nvPr>
            <p:ph type="body" idx="3"/>
          </p:nvPr>
        </p:nvSpPr>
        <p:spPr>
          <a:xfrm>
            <a:off x="457200" y="1885950"/>
            <a:ext cx="4040187" cy="2884290"/>
          </a:xfrm>
          <a:prstGeom prst="rect">
            <a:avLst/>
          </a:prstGeom>
          <a:noFill/>
          <a:ln>
            <a:noFill/>
          </a:ln>
        </p:spPr>
        <p:txBody>
          <a:bodyPr lIns="91425" tIns="91425" rIns="91425" bIns="91425" anchor="t" anchorCtr="0"/>
          <a:lstStyle>
            <a:lvl1pPr marL="274320" marR="0" lvl="0" indent="-141605" algn="l" rtl="0">
              <a:spcBef>
                <a:spcPts val="440"/>
              </a:spcBef>
              <a:buClr>
                <a:schemeClr val="accent3"/>
              </a:buClr>
              <a:buSzPct val="95000"/>
              <a:buFont typeface="Noto Sans Symbols"/>
              <a:buChar char="●"/>
              <a:defRPr sz="2200" b="0" i="0" u="none" strike="noStrike" cap="none">
                <a:solidFill>
                  <a:schemeClr val="dk1"/>
                </a:solidFill>
                <a:latin typeface="Constantia"/>
                <a:ea typeface="Constantia"/>
                <a:cs typeface="Constantia"/>
                <a:sym typeface="Constantia"/>
              </a:defRPr>
            </a:lvl1pPr>
            <a:lvl2pPr marL="640080" marR="0" lvl="1" indent="-151130" algn="l" rtl="0">
              <a:spcBef>
                <a:spcPts val="400"/>
              </a:spcBef>
              <a:buClr>
                <a:schemeClr val="accent1"/>
              </a:buClr>
              <a:buSzPct val="85000"/>
              <a:buFont typeface="Noto Sans Symbols"/>
              <a:buChar char="●"/>
              <a:defRPr sz="2000" b="0" i="0" u="none" strike="noStrike" cap="none">
                <a:solidFill>
                  <a:schemeClr val="dk1"/>
                </a:solidFill>
                <a:latin typeface="Constantia"/>
                <a:ea typeface="Constantia"/>
                <a:cs typeface="Constantia"/>
                <a:sym typeface="Constantia"/>
              </a:defRPr>
            </a:lvl2pPr>
            <a:lvl3pPr marL="914400" marR="0" lvl="2" indent="-173990" algn="l" rtl="0">
              <a:spcBef>
                <a:spcPts val="360"/>
              </a:spcBef>
              <a:buClr>
                <a:schemeClr val="accent2"/>
              </a:buClr>
              <a:buSzPct val="70000"/>
              <a:buFont typeface="Noto Sans Symbols"/>
              <a:buChar char="●"/>
              <a:defRPr sz="1800" b="0" i="0" u="none" strike="noStrike" cap="none">
                <a:solidFill>
                  <a:schemeClr val="dk1"/>
                </a:solidFill>
                <a:latin typeface="Constantia"/>
                <a:ea typeface="Constantia"/>
                <a:cs typeface="Constantia"/>
                <a:sym typeface="Constantia"/>
              </a:defRPr>
            </a:lvl3pPr>
            <a:lvl4pPr marL="1188720" marR="0" lvl="3" indent="-144780" algn="l" rtl="0">
              <a:spcBef>
                <a:spcPts val="320"/>
              </a:spcBef>
              <a:buClr>
                <a:schemeClr val="accent3"/>
              </a:buClr>
              <a:buSzPct val="64999"/>
              <a:buFont typeface="Noto Sans Symbols"/>
              <a:buChar char="●"/>
              <a:defRPr sz="1600" b="0" i="0" u="none" strike="noStrike" cap="none">
                <a:solidFill>
                  <a:schemeClr val="dk1"/>
                </a:solidFill>
                <a:latin typeface="Constantia"/>
                <a:ea typeface="Constantia"/>
                <a:cs typeface="Constantia"/>
                <a:sym typeface="Constantia"/>
              </a:defRPr>
            </a:lvl4pPr>
            <a:lvl5pPr marL="1463040" marR="0" lvl="4" indent="-152400" algn="l" rtl="0">
              <a:spcBef>
                <a:spcPts val="320"/>
              </a:spcBef>
              <a:buClr>
                <a:schemeClr val="accent4"/>
              </a:buClr>
              <a:buSzPct val="64999"/>
              <a:buFont typeface="Noto Sans Symbols"/>
              <a:buChar char="●"/>
              <a:defRPr sz="16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78" name="Shape 78"/>
          <p:cNvSpPr txBox="1">
            <a:spLocks noGrp="1"/>
          </p:cNvSpPr>
          <p:nvPr>
            <p:ph type="body" idx="4"/>
          </p:nvPr>
        </p:nvSpPr>
        <p:spPr>
          <a:xfrm>
            <a:off x="4645026" y="1885950"/>
            <a:ext cx="4041774" cy="2884290"/>
          </a:xfrm>
          <a:prstGeom prst="rect">
            <a:avLst/>
          </a:prstGeom>
          <a:noFill/>
          <a:ln>
            <a:noFill/>
          </a:ln>
        </p:spPr>
        <p:txBody>
          <a:bodyPr lIns="91425" tIns="91425" rIns="91425" bIns="91425" anchor="t" anchorCtr="0"/>
          <a:lstStyle>
            <a:lvl1pPr marL="274320" marR="0" lvl="0" indent="-141605" algn="l" rtl="0">
              <a:spcBef>
                <a:spcPts val="440"/>
              </a:spcBef>
              <a:buClr>
                <a:schemeClr val="accent3"/>
              </a:buClr>
              <a:buSzPct val="95000"/>
              <a:buFont typeface="Noto Sans Symbols"/>
              <a:buChar char="●"/>
              <a:defRPr sz="2200" b="0" i="0" u="none" strike="noStrike" cap="none">
                <a:solidFill>
                  <a:schemeClr val="dk1"/>
                </a:solidFill>
                <a:latin typeface="Constantia"/>
                <a:ea typeface="Constantia"/>
                <a:cs typeface="Constantia"/>
                <a:sym typeface="Constantia"/>
              </a:defRPr>
            </a:lvl1pPr>
            <a:lvl2pPr marL="640080" marR="0" lvl="1" indent="-151130" algn="l" rtl="0">
              <a:spcBef>
                <a:spcPts val="400"/>
              </a:spcBef>
              <a:buClr>
                <a:schemeClr val="accent1"/>
              </a:buClr>
              <a:buSzPct val="85000"/>
              <a:buFont typeface="Noto Sans Symbols"/>
              <a:buChar char="●"/>
              <a:defRPr sz="2000" b="0" i="0" u="none" strike="noStrike" cap="none">
                <a:solidFill>
                  <a:schemeClr val="dk1"/>
                </a:solidFill>
                <a:latin typeface="Constantia"/>
                <a:ea typeface="Constantia"/>
                <a:cs typeface="Constantia"/>
                <a:sym typeface="Constantia"/>
              </a:defRPr>
            </a:lvl2pPr>
            <a:lvl3pPr marL="914400" marR="0" lvl="2" indent="-173990" algn="l" rtl="0">
              <a:spcBef>
                <a:spcPts val="360"/>
              </a:spcBef>
              <a:buClr>
                <a:schemeClr val="accent2"/>
              </a:buClr>
              <a:buSzPct val="70000"/>
              <a:buFont typeface="Noto Sans Symbols"/>
              <a:buChar char="●"/>
              <a:defRPr sz="1800" b="0" i="0" u="none" strike="noStrike" cap="none">
                <a:solidFill>
                  <a:schemeClr val="dk1"/>
                </a:solidFill>
                <a:latin typeface="Constantia"/>
                <a:ea typeface="Constantia"/>
                <a:cs typeface="Constantia"/>
                <a:sym typeface="Constantia"/>
              </a:defRPr>
            </a:lvl3pPr>
            <a:lvl4pPr marL="1188720" marR="0" lvl="3" indent="-144780" algn="l" rtl="0">
              <a:spcBef>
                <a:spcPts val="320"/>
              </a:spcBef>
              <a:buClr>
                <a:schemeClr val="accent3"/>
              </a:buClr>
              <a:buSzPct val="64999"/>
              <a:buFont typeface="Noto Sans Symbols"/>
              <a:buChar char="●"/>
              <a:defRPr sz="1600" b="0" i="0" u="none" strike="noStrike" cap="none">
                <a:solidFill>
                  <a:schemeClr val="dk1"/>
                </a:solidFill>
                <a:latin typeface="Constantia"/>
                <a:ea typeface="Constantia"/>
                <a:cs typeface="Constantia"/>
                <a:sym typeface="Constantia"/>
              </a:defRPr>
            </a:lvl4pPr>
            <a:lvl5pPr marL="1463040" marR="0" lvl="4" indent="-152400" algn="l" rtl="0">
              <a:spcBef>
                <a:spcPts val="320"/>
              </a:spcBef>
              <a:buClr>
                <a:schemeClr val="accent4"/>
              </a:buClr>
              <a:buSzPct val="64999"/>
              <a:buFont typeface="Noto Sans Symbols"/>
              <a:buChar char="●"/>
              <a:defRPr sz="16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79" name="Shape 79"/>
          <p:cNvSpPr txBox="1">
            <a:spLocks noGrp="1"/>
          </p:cNvSpPr>
          <p:nvPr>
            <p:ph type="dt" idx="10"/>
          </p:nvPr>
        </p:nvSpPr>
        <p:spPr>
          <a:xfrm>
            <a:off x="457200" y="4767262"/>
            <a:ext cx="2133599" cy="273843"/>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80" name="Shape 80"/>
          <p:cNvSpPr txBox="1">
            <a:spLocks noGrp="1"/>
          </p:cNvSpPr>
          <p:nvPr>
            <p:ph type="ftr" idx="11"/>
          </p:nvPr>
        </p:nvSpPr>
        <p:spPr>
          <a:xfrm>
            <a:off x="2667000" y="4767262"/>
            <a:ext cx="3352799" cy="273843"/>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81" name="Shape 81"/>
          <p:cNvSpPr txBox="1">
            <a:spLocks noGrp="1"/>
          </p:cNvSpPr>
          <p:nvPr>
            <p:ph type="sldNum" idx="12"/>
          </p:nvPr>
        </p:nvSpPr>
        <p:spPr>
          <a:xfrm>
            <a:off x="7924800" y="4767262"/>
            <a:ext cx="762000" cy="273843"/>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 sz="1200">
                <a:solidFill>
                  <a:srgbClr val="035C75"/>
                </a:solidFill>
                <a:latin typeface="Constantia"/>
                <a:ea typeface="Constantia"/>
                <a:cs typeface="Constantia"/>
                <a:sym typeface="Constantia"/>
              </a:rPr>
              <a:t>‹#›</a:t>
            </a:fld>
            <a:endParaRPr lang="en" sz="1200">
              <a:solidFill>
                <a:srgbClr val="035C75"/>
              </a:solidFill>
              <a:latin typeface="Constantia"/>
              <a:ea typeface="Constantia"/>
              <a:cs typeface="Constantia"/>
              <a:sym typeface="Constanti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530352" y="987551"/>
            <a:ext cx="7772400" cy="1021841"/>
          </a:xfrm>
          <a:prstGeom prst="rect">
            <a:avLst/>
          </a:prstGeom>
          <a:noFill/>
          <a:ln>
            <a:noFill/>
          </a:ln>
        </p:spPr>
        <p:txBody>
          <a:bodyPr lIns="91425" tIns="91425" rIns="91425" bIns="91425" anchor="b" anchorCtr="0"/>
          <a:lstStyle>
            <a:lvl1pPr marL="0" marR="0" lvl="0" indent="0" algn="l" rtl="0">
              <a:spcBef>
                <a:spcPts val="0"/>
              </a:spcBef>
              <a:buClr>
                <a:srgbClr val="4AE3AC"/>
              </a:buClr>
              <a:buFont typeface="Calibri"/>
              <a:buNone/>
              <a:defRPr sz="5600" b="1" i="0" u="none" strike="noStrike" cap="none">
                <a:solidFill>
                  <a:srgbClr val="4AE3AC"/>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4" name="Shape 84"/>
          <p:cNvSpPr txBox="1">
            <a:spLocks noGrp="1"/>
          </p:cNvSpPr>
          <p:nvPr>
            <p:ph type="body" idx="1"/>
          </p:nvPr>
        </p:nvSpPr>
        <p:spPr>
          <a:xfrm>
            <a:off x="530352" y="2028498"/>
            <a:ext cx="7772400" cy="1132283"/>
          </a:xfrm>
          <a:prstGeom prst="rect">
            <a:avLst/>
          </a:prstGeom>
          <a:noFill/>
          <a:ln>
            <a:noFill/>
          </a:ln>
        </p:spPr>
        <p:txBody>
          <a:bodyPr lIns="91425" tIns="91425" rIns="91425" bIns="91425" anchor="t" anchorCtr="0"/>
          <a:lstStyle>
            <a:lvl1pPr marL="0" marR="0" lvl="0" indent="0" algn="l" rtl="0">
              <a:spcBef>
                <a:spcPts val="440"/>
              </a:spcBef>
              <a:buClr>
                <a:schemeClr val="accent3"/>
              </a:buClr>
              <a:buFont typeface="Noto Sans Symbols"/>
              <a:buNone/>
              <a:defRPr sz="2200" b="0" i="0" u="none" strike="noStrike" cap="none">
                <a:solidFill>
                  <a:schemeClr val="dk1"/>
                </a:solidFill>
                <a:latin typeface="Constantia"/>
                <a:ea typeface="Constantia"/>
                <a:cs typeface="Constantia"/>
                <a:sym typeface="Constantia"/>
              </a:defRPr>
            </a:lvl1pPr>
            <a:lvl2pPr marL="640080" marR="0" lvl="1" indent="-259080" algn="l" rtl="0">
              <a:spcBef>
                <a:spcPts val="360"/>
              </a:spcBef>
              <a:buClr>
                <a:schemeClr val="accent1"/>
              </a:buClr>
              <a:buFont typeface="Noto Sans Symbols"/>
              <a:buNone/>
              <a:defRPr sz="1800" b="0" i="0" u="none" strike="noStrike" cap="none">
                <a:solidFill>
                  <a:srgbClr val="888888"/>
                </a:solidFill>
                <a:latin typeface="Constantia"/>
                <a:ea typeface="Constantia"/>
                <a:cs typeface="Constantia"/>
                <a:sym typeface="Constantia"/>
              </a:defRPr>
            </a:lvl2pPr>
            <a:lvl3pPr marL="914400" marR="0" lvl="2" indent="-254000" algn="l" rtl="0">
              <a:spcBef>
                <a:spcPts val="320"/>
              </a:spcBef>
              <a:buClr>
                <a:schemeClr val="accent2"/>
              </a:buClr>
              <a:buFont typeface="Noto Sans Symbols"/>
              <a:buNone/>
              <a:defRPr sz="1600" b="0" i="0" u="none" strike="noStrike" cap="none">
                <a:solidFill>
                  <a:srgbClr val="888888"/>
                </a:solidFill>
                <a:latin typeface="Constantia"/>
                <a:ea typeface="Constantia"/>
                <a:cs typeface="Constantia"/>
                <a:sym typeface="Constantia"/>
              </a:defRPr>
            </a:lvl3pPr>
            <a:lvl4pPr marL="1188720" marR="0" lvl="3" indent="-210819" algn="l" rtl="0">
              <a:spcBef>
                <a:spcPts val="280"/>
              </a:spcBef>
              <a:buClr>
                <a:schemeClr val="accent3"/>
              </a:buClr>
              <a:buFont typeface="Noto Sans Symbols"/>
              <a:buNone/>
              <a:defRPr sz="1400" b="0" i="0" u="none" strike="noStrike" cap="none">
                <a:solidFill>
                  <a:srgbClr val="888888"/>
                </a:solidFill>
                <a:latin typeface="Constantia"/>
                <a:ea typeface="Constantia"/>
                <a:cs typeface="Constantia"/>
                <a:sym typeface="Constantia"/>
              </a:defRPr>
            </a:lvl4pPr>
            <a:lvl5pPr marL="1463040" marR="0" lvl="4" indent="-218439" algn="l" rtl="0">
              <a:spcBef>
                <a:spcPts val="280"/>
              </a:spcBef>
              <a:buClr>
                <a:schemeClr val="accent4"/>
              </a:buClr>
              <a:buFont typeface="Noto Sans Symbols"/>
              <a:buNone/>
              <a:defRPr sz="1400" b="0" i="0" u="none" strike="noStrike" cap="none">
                <a:solidFill>
                  <a:srgbClr val="888888"/>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85" name="Shape 85"/>
          <p:cNvSpPr txBox="1">
            <a:spLocks noGrp="1"/>
          </p:cNvSpPr>
          <p:nvPr>
            <p:ph type="dt" idx="10"/>
          </p:nvPr>
        </p:nvSpPr>
        <p:spPr>
          <a:xfrm>
            <a:off x="457200" y="4767262"/>
            <a:ext cx="2133599" cy="273843"/>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86" name="Shape 86"/>
          <p:cNvSpPr txBox="1">
            <a:spLocks noGrp="1"/>
          </p:cNvSpPr>
          <p:nvPr>
            <p:ph type="ftr" idx="11"/>
          </p:nvPr>
        </p:nvSpPr>
        <p:spPr>
          <a:xfrm>
            <a:off x="2667000" y="4767262"/>
            <a:ext cx="3352799" cy="273843"/>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87" name="Shape 87"/>
          <p:cNvSpPr txBox="1">
            <a:spLocks noGrp="1"/>
          </p:cNvSpPr>
          <p:nvPr>
            <p:ph type="sldNum" idx="12"/>
          </p:nvPr>
        </p:nvSpPr>
        <p:spPr>
          <a:xfrm>
            <a:off x="7924800" y="4767262"/>
            <a:ext cx="762000" cy="273843"/>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 sz="1200">
                <a:solidFill>
                  <a:srgbClr val="035C75"/>
                </a:solidFill>
                <a:latin typeface="Constantia"/>
                <a:ea typeface="Constantia"/>
                <a:cs typeface="Constantia"/>
                <a:sym typeface="Constantia"/>
              </a:rPr>
              <a:t>‹#›</a:t>
            </a:fld>
            <a:endParaRPr lang="en" sz="1200">
              <a:solidFill>
                <a:srgbClr val="035C75"/>
              </a:solidFill>
              <a:latin typeface="Constantia"/>
              <a:ea typeface="Constantia"/>
              <a:cs typeface="Constantia"/>
              <a:sym typeface="Constanti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528066"/>
            <a:ext cx="8229600" cy="85725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5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0" name="Shape 90"/>
          <p:cNvSpPr txBox="1">
            <a:spLocks noGrp="1"/>
          </p:cNvSpPr>
          <p:nvPr>
            <p:ph type="body" idx="1"/>
          </p:nvPr>
        </p:nvSpPr>
        <p:spPr>
          <a:xfrm>
            <a:off x="457200" y="1440063"/>
            <a:ext cx="4038599" cy="3326130"/>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Constantia"/>
                <a:ea typeface="Constantia"/>
                <a:cs typeface="Constantia"/>
                <a:sym typeface="Constantia"/>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Constantia"/>
                <a:ea typeface="Constantia"/>
                <a:cs typeface="Constantia"/>
                <a:sym typeface="Constantia"/>
              </a:defRPr>
            </a:lvl2pPr>
            <a:lvl3pPr marL="914400" marR="0" lvl="2" indent="-165100" algn="l" rtl="0">
              <a:spcBef>
                <a:spcPts val="400"/>
              </a:spcBef>
              <a:buClr>
                <a:schemeClr val="accent2"/>
              </a:buClr>
              <a:buSzPct val="70000"/>
              <a:buFont typeface="Noto Sans Symbols"/>
              <a:buChar char="●"/>
              <a:defRPr sz="2000" b="0" i="0" u="none" strike="noStrike" cap="none">
                <a:solidFill>
                  <a:schemeClr val="dk1"/>
                </a:solidFill>
                <a:latin typeface="Constantia"/>
                <a:ea typeface="Constantia"/>
                <a:cs typeface="Constantia"/>
                <a:sym typeface="Constantia"/>
              </a:defRPr>
            </a:lvl3pPr>
            <a:lvl4pPr marL="1188720" marR="0" lvl="3" indent="-136525" algn="l" rtl="0">
              <a:spcBef>
                <a:spcPts val="360"/>
              </a:spcBef>
              <a:buClr>
                <a:schemeClr val="accent3"/>
              </a:buClr>
              <a:buSzPct val="64999"/>
              <a:buFont typeface="Noto Sans Symbols"/>
              <a:buChar char="●"/>
              <a:defRPr sz="1800" b="0" i="0" u="none" strike="noStrike" cap="none">
                <a:solidFill>
                  <a:schemeClr val="dk1"/>
                </a:solidFill>
                <a:latin typeface="Constantia"/>
                <a:ea typeface="Constantia"/>
                <a:cs typeface="Constantia"/>
                <a:sym typeface="Constantia"/>
              </a:defRPr>
            </a:lvl4pPr>
            <a:lvl5pPr marL="1463040" marR="0" lvl="4" indent="-144144" algn="l" rtl="0">
              <a:spcBef>
                <a:spcPts val="360"/>
              </a:spcBef>
              <a:buClr>
                <a:schemeClr val="accent4"/>
              </a:buClr>
              <a:buSzPct val="64999"/>
              <a:buFont typeface="Noto Sans Symbols"/>
              <a:buChar char="●"/>
              <a:defRPr sz="18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91" name="Shape 91"/>
          <p:cNvSpPr txBox="1">
            <a:spLocks noGrp="1"/>
          </p:cNvSpPr>
          <p:nvPr>
            <p:ph type="body" idx="2"/>
          </p:nvPr>
        </p:nvSpPr>
        <p:spPr>
          <a:xfrm>
            <a:off x="4648200" y="1440063"/>
            <a:ext cx="4038599" cy="3326130"/>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Constantia"/>
                <a:ea typeface="Constantia"/>
                <a:cs typeface="Constantia"/>
                <a:sym typeface="Constantia"/>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Constantia"/>
                <a:ea typeface="Constantia"/>
                <a:cs typeface="Constantia"/>
                <a:sym typeface="Constantia"/>
              </a:defRPr>
            </a:lvl2pPr>
            <a:lvl3pPr marL="914400" marR="0" lvl="2" indent="-165100" algn="l" rtl="0">
              <a:spcBef>
                <a:spcPts val="400"/>
              </a:spcBef>
              <a:buClr>
                <a:schemeClr val="accent2"/>
              </a:buClr>
              <a:buSzPct val="70000"/>
              <a:buFont typeface="Noto Sans Symbols"/>
              <a:buChar char="●"/>
              <a:defRPr sz="2000" b="0" i="0" u="none" strike="noStrike" cap="none">
                <a:solidFill>
                  <a:schemeClr val="dk1"/>
                </a:solidFill>
                <a:latin typeface="Constantia"/>
                <a:ea typeface="Constantia"/>
                <a:cs typeface="Constantia"/>
                <a:sym typeface="Constantia"/>
              </a:defRPr>
            </a:lvl3pPr>
            <a:lvl4pPr marL="1188720" marR="0" lvl="3" indent="-136525" algn="l" rtl="0">
              <a:spcBef>
                <a:spcPts val="360"/>
              </a:spcBef>
              <a:buClr>
                <a:schemeClr val="accent3"/>
              </a:buClr>
              <a:buSzPct val="64999"/>
              <a:buFont typeface="Noto Sans Symbols"/>
              <a:buChar char="●"/>
              <a:defRPr sz="1800" b="0" i="0" u="none" strike="noStrike" cap="none">
                <a:solidFill>
                  <a:schemeClr val="dk1"/>
                </a:solidFill>
                <a:latin typeface="Constantia"/>
                <a:ea typeface="Constantia"/>
                <a:cs typeface="Constantia"/>
                <a:sym typeface="Constantia"/>
              </a:defRPr>
            </a:lvl4pPr>
            <a:lvl5pPr marL="1463040" marR="0" lvl="4" indent="-144144" algn="l" rtl="0">
              <a:spcBef>
                <a:spcPts val="360"/>
              </a:spcBef>
              <a:buClr>
                <a:schemeClr val="accent4"/>
              </a:buClr>
              <a:buSzPct val="64999"/>
              <a:buFont typeface="Noto Sans Symbols"/>
              <a:buChar char="●"/>
              <a:defRPr sz="18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92" name="Shape 92"/>
          <p:cNvSpPr txBox="1">
            <a:spLocks noGrp="1"/>
          </p:cNvSpPr>
          <p:nvPr>
            <p:ph type="dt" idx="10"/>
          </p:nvPr>
        </p:nvSpPr>
        <p:spPr>
          <a:xfrm>
            <a:off x="457200" y="4767262"/>
            <a:ext cx="2133599" cy="273843"/>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93" name="Shape 93"/>
          <p:cNvSpPr txBox="1">
            <a:spLocks noGrp="1"/>
          </p:cNvSpPr>
          <p:nvPr>
            <p:ph type="ftr" idx="11"/>
          </p:nvPr>
        </p:nvSpPr>
        <p:spPr>
          <a:xfrm>
            <a:off x="2667000" y="4767262"/>
            <a:ext cx="3352799" cy="273843"/>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94" name="Shape 94"/>
          <p:cNvSpPr txBox="1">
            <a:spLocks noGrp="1"/>
          </p:cNvSpPr>
          <p:nvPr>
            <p:ph type="sldNum" idx="12"/>
          </p:nvPr>
        </p:nvSpPr>
        <p:spPr>
          <a:xfrm>
            <a:off x="7924800" y="4767262"/>
            <a:ext cx="762000" cy="273843"/>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 sz="1200">
                <a:solidFill>
                  <a:srgbClr val="035C75"/>
                </a:solidFill>
                <a:latin typeface="Constantia"/>
                <a:ea typeface="Constantia"/>
                <a:cs typeface="Constantia"/>
                <a:sym typeface="Constantia"/>
              </a:rPr>
              <a:t>‹#›</a:t>
            </a:fld>
            <a:endParaRPr lang="en" sz="1200">
              <a:solidFill>
                <a:srgbClr val="035C75"/>
              </a:solidFill>
              <a:latin typeface="Constantia"/>
              <a:ea typeface="Constantia"/>
              <a:cs typeface="Constantia"/>
              <a:sym typeface="Constanti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528066"/>
            <a:ext cx="8305799" cy="85725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5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7" name="Shape 97"/>
          <p:cNvSpPr txBox="1">
            <a:spLocks noGrp="1"/>
          </p:cNvSpPr>
          <p:nvPr>
            <p:ph type="dt" idx="10"/>
          </p:nvPr>
        </p:nvSpPr>
        <p:spPr>
          <a:xfrm>
            <a:off x="457200" y="4767262"/>
            <a:ext cx="2133599" cy="273843"/>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98" name="Shape 98"/>
          <p:cNvSpPr txBox="1">
            <a:spLocks noGrp="1"/>
          </p:cNvSpPr>
          <p:nvPr>
            <p:ph type="ftr" idx="11"/>
          </p:nvPr>
        </p:nvSpPr>
        <p:spPr>
          <a:xfrm>
            <a:off x="2667000" y="4767262"/>
            <a:ext cx="3352799" cy="273843"/>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99" name="Shape 99"/>
          <p:cNvSpPr txBox="1">
            <a:spLocks noGrp="1"/>
          </p:cNvSpPr>
          <p:nvPr>
            <p:ph type="sldNum" idx="12"/>
          </p:nvPr>
        </p:nvSpPr>
        <p:spPr>
          <a:xfrm>
            <a:off x="7924800" y="4767262"/>
            <a:ext cx="762000" cy="273843"/>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 sz="1200">
                <a:solidFill>
                  <a:srgbClr val="035C75"/>
                </a:solidFill>
                <a:latin typeface="Constantia"/>
                <a:ea typeface="Constantia"/>
                <a:cs typeface="Constantia"/>
                <a:sym typeface="Constantia"/>
              </a:rPr>
              <a:t>‹#›</a:t>
            </a:fld>
            <a:endParaRPr lang="en" sz="1200">
              <a:solidFill>
                <a:srgbClr val="035C75"/>
              </a:solidFill>
              <a:latin typeface="Constantia"/>
              <a:ea typeface="Constantia"/>
              <a:cs typeface="Constantia"/>
              <a:sym typeface="Constanti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0"/>
        <p:cNvGrpSpPr/>
        <p:nvPr/>
      </p:nvGrpSpPr>
      <p:grpSpPr>
        <a:xfrm>
          <a:off x="0" y="0"/>
          <a:ext cx="0" cy="0"/>
          <a:chOff x="0" y="0"/>
          <a:chExt cx="0" cy="0"/>
        </a:xfrm>
      </p:grpSpPr>
      <p:sp>
        <p:nvSpPr>
          <p:cNvPr id="101" name="Shape 101"/>
          <p:cNvSpPr txBox="1">
            <a:spLocks noGrp="1"/>
          </p:cNvSpPr>
          <p:nvPr>
            <p:ph type="dt" idx="10"/>
          </p:nvPr>
        </p:nvSpPr>
        <p:spPr>
          <a:xfrm>
            <a:off x="457200" y="4767262"/>
            <a:ext cx="2133599" cy="273843"/>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102" name="Shape 102"/>
          <p:cNvSpPr txBox="1">
            <a:spLocks noGrp="1"/>
          </p:cNvSpPr>
          <p:nvPr>
            <p:ph type="ftr" idx="11"/>
          </p:nvPr>
        </p:nvSpPr>
        <p:spPr>
          <a:xfrm>
            <a:off x="2667000" y="4767262"/>
            <a:ext cx="3352799" cy="273843"/>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103" name="Shape 103"/>
          <p:cNvSpPr txBox="1">
            <a:spLocks noGrp="1"/>
          </p:cNvSpPr>
          <p:nvPr>
            <p:ph type="sldNum" idx="12"/>
          </p:nvPr>
        </p:nvSpPr>
        <p:spPr>
          <a:xfrm>
            <a:off x="7924800" y="4767262"/>
            <a:ext cx="762000" cy="273843"/>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 sz="1200">
                <a:solidFill>
                  <a:srgbClr val="035C75"/>
                </a:solidFill>
                <a:latin typeface="Constantia"/>
                <a:ea typeface="Constantia"/>
                <a:cs typeface="Constantia"/>
                <a:sym typeface="Constantia"/>
              </a:rPr>
              <a:t>‹#›</a:t>
            </a:fld>
            <a:endParaRPr lang="en" sz="1200">
              <a:solidFill>
                <a:srgbClr val="035C75"/>
              </a:solidFill>
              <a:latin typeface="Constantia"/>
              <a:ea typeface="Constantia"/>
              <a:cs typeface="Constantia"/>
              <a:sym typeface="Constanti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685800" y="385763"/>
            <a:ext cx="2743199" cy="871538"/>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26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6" name="Shape 106"/>
          <p:cNvSpPr txBox="1">
            <a:spLocks noGrp="1"/>
          </p:cNvSpPr>
          <p:nvPr>
            <p:ph type="body" idx="1"/>
          </p:nvPr>
        </p:nvSpPr>
        <p:spPr>
          <a:xfrm>
            <a:off x="685800" y="1257300"/>
            <a:ext cx="2743199" cy="3429000"/>
          </a:xfrm>
          <a:prstGeom prst="rect">
            <a:avLst/>
          </a:prstGeom>
          <a:noFill/>
          <a:ln>
            <a:noFill/>
          </a:ln>
        </p:spPr>
        <p:txBody>
          <a:bodyPr lIns="91425" tIns="91425" rIns="91425" bIns="91425" anchor="t" anchorCtr="0"/>
          <a:lstStyle>
            <a:lvl1pPr marL="0" marR="0" lvl="0" indent="0" algn="l" rtl="0">
              <a:spcBef>
                <a:spcPts val="280"/>
              </a:spcBef>
              <a:buClr>
                <a:schemeClr val="accent3"/>
              </a:buClr>
              <a:buFont typeface="Noto Sans Symbols"/>
              <a:buNone/>
              <a:defRPr sz="1400" b="0" i="0" u="none" strike="noStrike" cap="none">
                <a:solidFill>
                  <a:schemeClr val="dk1"/>
                </a:solidFill>
                <a:latin typeface="Constantia"/>
                <a:ea typeface="Constantia"/>
                <a:cs typeface="Constantia"/>
                <a:sym typeface="Constantia"/>
              </a:defRPr>
            </a:lvl1pPr>
            <a:lvl2pPr marL="640080" marR="0" lvl="1" indent="-5080" algn="l" rtl="0">
              <a:spcBef>
                <a:spcPts val="240"/>
              </a:spcBef>
              <a:buClr>
                <a:schemeClr val="accent1"/>
              </a:buClr>
              <a:buFont typeface="Noto Sans Symbols"/>
              <a:buNone/>
              <a:defRPr sz="1200" b="0" i="0" u="none" strike="noStrike" cap="none">
                <a:solidFill>
                  <a:schemeClr val="dk1"/>
                </a:solidFill>
                <a:latin typeface="Constantia"/>
                <a:ea typeface="Constantia"/>
                <a:cs typeface="Constantia"/>
                <a:sym typeface="Constantia"/>
              </a:defRPr>
            </a:lvl2pPr>
            <a:lvl3pPr marL="914400" marR="0" lvl="2" indent="0" algn="l" rtl="0">
              <a:spcBef>
                <a:spcPts val="200"/>
              </a:spcBef>
              <a:buClr>
                <a:schemeClr val="accent2"/>
              </a:buClr>
              <a:buFont typeface="Noto Sans Symbols"/>
              <a:buNone/>
              <a:defRPr sz="1000" b="0" i="0" u="none" strike="noStrike" cap="none">
                <a:solidFill>
                  <a:schemeClr val="dk1"/>
                </a:solidFill>
                <a:latin typeface="Constantia"/>
                <a:ea typeface="Constantia"/>
                <a:cs typeface="Constantia"/>
                <a:sym typeface="Constantia"/>
              </a:defRPr>
            </a:lvl3pPr>
            <a:lvl4pPr marL="1188720" marR="0" lvl="3" indent="-7619" algn="l" rtl="0">
              <a:spcBef>
                <a:spcPts val="180"/>
              </a:spcBef>
              <a:buClr>
                <a:schemeClr val="accent3"/>
              </a:buClr>
              <a:buFont typeface="Noto Sans Symbols"/>
              <a:buNone/>
              <a:defRPr sz="900" b="0" i="0" u="none" strike="noStrike" cap="none">
                <a:solidFill>
                  <a:schemeClr val="dk1"/>
                </a:solidFill>
                <a:latin typeface="Constantia"/>
                <a:ea typeface="Constantia"/>
                <a:cs typeface="Constantia"/>
                <a:sym typeface="Constantia"/>
              </a:defRPr>
            </a:lvl4pPr>
            <a:lvl5pPr marL="1463040" marR="0" lvl="4" indent="-2539" algn="l" rtl="0">
              <a:spcBef>
                <a:spcPts val="180"/>
              </a:spcBef>
              <a:buClr>
                <a:schemeClr val="accent4"/>
              </a:buClr>
              <a:buFont typeface="Noto Sans Symbols"/>
              <a:buNone/>
              <a:defRPr sz="9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07" name="Shape 107"/>
          <p:cNvSpPr txBox="1">
            <a:spLocks noGrp="1"/>
          </p:cNvSpPr>
          <p:nvPr>
            <p:ph type="body" idx="2"/>
          </p:nvPr>
        </p:nvSpPr>
        <p:spPr>
          <a:xfrm>
            <a:off x="3575050" y="1257300"/>
            <a:ext cx="5111750" cy="3429000"/>
          </a:xfrm>
          <a:prstGeom prst="rect">
            <a:avLst/>
          </a:prstGeom>
          <a:noFill/>
          <a:ln>
            <a:noFill/>
          </a:ln>
        </p:spPr>
        <p:txBody>
          <a:bodyPr lIns="91425" tIns="91425" rIns="91425" bIns="91425" anchor="t" anchorCtr="0"/>
          <a:lstStyle>
            <a:lvl1pPr marL="274320" marR="0" lvl="0" indent="-105410" algn="l" rtl="0">
              <a:spcBef>
                <a:spcPts val="560"/>
              </a:spcBef>
              <a:buClr>
                <a:schemeClr val="accent3"/>
              </a:buClr>
              <a:buSzPct val="95000"/>
              <a:buFont typeface="Noto Sans Symbols"/>
              <a:buChar char="●"/>
              <a:defRPr sz="2800" b="0" i="0" u="none" strike="noStrike" cap="none">
                <a:solidFill>
                  <a:schemeClr val="dk1"/>
                </a:solidFill>
                <a:latin typeface="Constantia"/>
                <a:ea typeface="Constantia"/>
                <a:cs typeface="Constantia"/>
                <a:sym typeface="Constantia"/>
              </a:defRPr>
            </a:lvl1pPr>
            <a:lvl2pPr marL="640080" marR="0" lvl="1" indent="-118745" algn="l" rtl="0">
              <a:spcBef>
                <a:spcPts val="520"/>
              </a:spcBef>
              <a:buClr>
                <a:schemeClr val="accent1"/>
              </a:buClr>
              <a:buSzPct val="85000"/>
              <a:buFont typeface="Noto Sans Symbols"/>
              <a:buChar char="●"/>
              <a:defRPr sz="2600" b="0" i="0" u="none" strike="noStrike" cap="none">
                <a:solidFill>
                  <a:schemeClr val="dk1"/>
                </a:solidFill>
                <a:latin typeface="Constantia"/>
                <a:ea typeface="Constantia"/>
                <a:cs typeface="Constantia"/>
                <a:sym typeface="Constantia"/>
              </a:defRPr>
            </a:lvl2pPr>
            <a:lvl3pPr marL="914400" marR="0" lvl="2" indent="-147319" algn="l" rtl="0">
              <a:spcBef>
                <a:spcPts val="480"/>
              </a:spcBef>
              <a:buClr>
                <a:schemeClr val="accent2"/>
              </a:buClr>
              <a:buSzPct val="70000"/>
              <a:buFont typeface="Noto Sans Symbols"/>
              <a:buChar char="●"/>
              <a:defRPr sz="2400" b="0" i="0" u="none" strike="noStrike" cap="none">
                <a:solidFill>
                  <a:schemeClr val="dk1"/>
                </a:solidFill>
                <a:latin typeface="Constantia"/>
                <a:ea typeface="Constantia"/>
                <a:cs typeface="Constantia"/>
                <a:sym typeface="Constantia"/>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Constantia"/>
                <a:ea typeface="Constantia"/>
                <a:cs typeface="Constantia"/>
                <a:sym typeface="Constantia"/>
              </a:defRPr>
            </a:lvl4pPr>
            <a:lvl5pPr marL="1463040" marR="0" lvl="4" indent="-144144" algn="l" rtl="0">
              <a:spcBef>
                <a:spcPts val="360"/>
              </a:spcBef>
              <a:buClr>
                <a:schemeClr val="accent4"/>
              </a:buClr>
              <a:buSzPct val="64999"/>
              <a:buFont typeface="Noto Sans Symbols"/>
              <a:buChar char="●"/>
              <a:defRPr sz="18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08" name="Shape 108"/>
          <p:cNvSpPr txBox="1">
            <a:spLocks noGrp="1"/>
          </p:cNvSpPr>
          <p:nvPr>
            <p:ph type="dt" idx="10"/>
          </p:nvPr>
        </p:nvSpPr>
        <p:spPr>
          <a:xfrm>
            <a:off x="457200" y="4767262"/>
            <a:ext cx="2133599" cy="273843"/>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109" name="Shape 109"/>
          <p:cNvSpPr txBox="1">
            <a:spLocks noGrp="1"/>
          </p:cNvSpPr>
          <p:nvPr>
            <p:ph type="ftr" idx="11"/>
          </p:nvPr>
        </p:nvSpPr>
        <p:spPr>
          <a:xfrm>
            <a:off x="2667000" y="4767262"/>
            <a:ext cx="3352799" cy="273843"/>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110" name="Shape 110"/>
          <p:cNvSpPr txBox="1">
            <a:spLocks noGrp="1"/>
          </p:cNvSpPr>
          <p:nvPr>
            <p:ph type="sldNum" idx="12"/>
          </p:nvPr>
        </p:nvSpPr>
        <p:spPr>
          <a:xfrm>
            <a:off x="7924800" y="4767262"/>
            <a:ext cx="762000" cy="273843"/>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 sz="1200">
                <a:solidFill>
                  <a:srgbClr val="035C75"/>
                </a:solidFill>
                <a:latin typeface="Constantia"/>
                <a:ea typeface="Constantia"/>
                <a:cs typeface="Constantia"/>
                <a:sym typeface="Constantia"/>
              </a:rPr>
              <a:t>‹#›</a:t>
            </a:fld>
            <a:endParaRPr lang="en" sz="1200">
              <a:solidFill>
                <a:srgbClr val="035C75"/>
              </a:solidFill>
              <a:latin typeface="Constantia"/>
              <a:ea typeface="Constantia"/>
              <a:cs typeface="Constantia"/>
              <a:sym typeface="Constant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11"/>
        <p:cNvGrpSpPr/>
        <p:nvPr/>
      </p:nvGrpSpPr>
      <p:grpSpPr>
        <a:xfrm>
          <a:off x="0" y="0"/>
          <a:ext cx="0" cy="0"/>
          <a:chOff x="0" y="0"/>
          <a:chExt cx="0" cy="0"/>
        </a:xfrm>
      </p:grpSpPr>
      <p:sp>
        <p:nvSpPr>
          <p:cNvPr id="112" name="Shape 112"/>
          <p:cNvSpPr/>
          <p:nvPr/>
        </p:nvSpPr>
        <p:spPr>
          <a:xfrm rot="-10380000" flipH="1">
            <a:off x="3165752" y="831057"/>
            <a:ext cx="5257800" cy="3086099"/>
          </a:xfrm>
          <a:prstGeom prst="snipRoundRect">
            <a:avLst>
              <a:gd name="adj1" fmla="val 0"/>
              <a:gd name="adj2" fmla="val 3646"/>
            </a:avLst>
          </a:prstGeom>
          <a:solidFill>
            <a:srgbClr val="FFFFFF"/>
          </a:solidFill>
          <a:ln w="9525" cap="rnd" cmpd="sng">
            <a:solidFill>
              <a:srgbClr val="C0C0C0"/>
            </a:solidFill>
            <a:prstDash val="solid"/>
            <a:round/>
            <a:headEnd type="none" w="med" len="med"/>
            <a:tailEnd type="none" w="med" len="med"/>
          </a:ln>
          <a:effectLst>
            <a:outerShdw blurRad="63500" dist="38500" dir="7500000" sx="98500" sy="100080" kx="100000" ky="100000" algn="tl" rotWithShape="0">
              <a:srgbClr val="000000">
                <a:alpha val="2470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onstantia"/>
              <a:ea typeface="Constantia"/>
              <a:cs typeface="Constantia"/>
              <a:sym typeface="Constantia"/>
            </a:endParaRPr>
          </a:p>
        </p:txBody>
      </p:sp>
      <p:sp>
        <p:nvSpPr>
          <p:cNvPr id="113" name="Shape 113"/>
          <p:cNvSpPr/>
          <p:nvPr/>
        </p:nvSpPr>
        <p:spPr>
          <a:xfrm rot="-10380000" flipH="1">
            <a:off x="8004134" y="4019826"/>
            <a:ext cx="155447" cy="116586"/>
          </a:xfrm>
          <a:prstGeom prst="rtTriangle">
            <a:avLst/>
          </a:prstGeom>
          <a:solidFill>
            <a:srgbClr val="FFFFFF"/>
          </a:solidFill>
          <a:ln w="12700" cap="flat" cmpd="sng">
            <a:solidFill>
              <a:srgbClr val="FFFFFF"/>
            </a:solidFill>
            <a:prstDash val="solid"/>
            <a:bevel/>
            <a:headEnd type="none" w="med" len="med"/>
            <a:tailEnd type="none" w="med" len="med"/>
          </a:ln>
          <a:effectLst>
            <a:outerShdw blurRad="19685" dist="6350" dir="12900000" algn="tl" rotWithShape="0">
              <a:srgbClr val="000000">
                <a:alpha val="46666"/>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onstantia"/>
              <a:ea typeface="Constantia"/>
              <a:cs typeface="Constantia"/>
              <a:sym typeface="Constantia"/>
            </a:endParaRPr>
          </a:p>
        </p:txBody>
      </p:sp>
      <p:sp>
        <p:nvSpPr>
          <p:cNvPr id="114" name="Shape 114"/>
          <p:cNvSpPr txBox="1">
            <a:spLocks noGrp="1"/>
          </p:cNvSpPr>
          <p:nvPr>
            <p:ph type="title"/>
          </p:nvPr>
        </p:nvSpPr>
        <p:spPr>
          <a:xfrm>
            <a:off x="609600" y="882746"/>
            <a:ext cx="2212848" cy="1186966"/>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2000" b="1"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5" name="Shape 115"/>
          <p:cNvSpPr txBox="1">
            <a:spLocks noGrp="1"/>
          </p:cNvSpPr>
          <p:nvPr>
            <p:ph type="body" idx="1"/>
          </p:nvPr>
        </p:nvSpPr>
        <p:spPr>
          <a:xfrm>
            <a:off x="609600" y="2121589"/>
            <a:ext cx="2209799" cy="1634490"/>
          </a:xfrm>
          <a:prstGeom prst="rect">
            <a:avLst/>
          </a:prstGeom>
          <a:noFill/>
          <a:ln>
            <a:noFill/>
          </a:ln>
        </p:spPr>
        <p:txBody>
          <a:bodyPr lIns="91425" tIns="91425" rIns="91425" bIns="91425" anchor="t" anchorCtr="0"/>
          <a:lstStyle>
            <a:lvl1pPr marL="0" marR="0" lvl="0" indent="0" algn="l" rtl="0">
              <a:spcBef>
                <a:spcPts val="250"/>
              </a:spcBef>
              <a:buClr>
                <a:schemeClr val="accent3"/>
              </a:buClr>
              <a:buFont typeface="Noto Sans Symbols"/>
              <a:buNone/>
              <a:defRPr sz="1300" b="0" i="0" u="none" strike="noStrike" cap="none">
                <a:solidFill>
                  <a:schemeClr val="dk1"/>
                </a:solidFill>
                <a:latin typeface="Constantia"/>
                <a:ea typeface="Constantia"/>
                <a:cs typeface="Constantia"/>
                <a:sym typeface="Constantia"/>
              </a:defRPr>
            </a:lvl1pPr>
            <a:lvl2pPr marL="640080" marR="0" lvl="1" indent="-194310" algn="l" rtl="0">
              <a:spcBef>
                <a:spcPts val="240"/>
              </a:spcBef>
              <a:buClr>
                <a:schemeClr val="accent1"/>
              </a:buClr>
              <a:buSzPct val="85000"/>
              <a:buFont typeface="Noto Sans Symbols"/>
              <a:buChar char="●"/>
              <a:defRPr sz="1200" b="0" i="0" u="none" strike="noStrike" cap="none">
                <a:solidFill>
                  <a:schemeClr val="dk1"/>
                </a:solidFill>
                <a:latin typeface="Constantia"/>
                <a:ea typeface="Constantia"/>
                <a:cs typeface="Constantia"/>
                <a:sym typeface="Constantia"/>
              </a:defRPr>
            </a:lvl2pPr>
            <a:lvl3pPr marL="914400" marR="0" lvl="2" indent="-209550" algn="l" rtl="0">
              <a:spcBef>
                <a:spcPts val="200"/>
              </a:spcBef>
              <a:buClr>
                <a:schemeClr val="accent2"/>
              </a:buClr>
              <a:buSzPct val="70000"/>
              <a:buFont typeface="Noto Sans Symbols"/>
              <a:buChar char="●"/>
              <a:defRPr sz="1000" b="0" i="0" u="none" strike="noStrike" cap="none">
                <a:solidFill>
                  <a:schemeClr val="dk1"/>
                </a:solidFill>
                <a:latin typeface="Constantia"/>
                <a:ea typeface="Constantia"/>
                <a:cs typeface="Constantia"/>
                <a:sym typeface="Constantia"/>
              </a:defRPr>
            </a:lvl3pPr>
            <a:lvl4pPr marL="1188720" marR="0" lvl="3" indent="-173672" algn="l" rtl="0">
              <a:spcBef>
                <a:spcPts val="180"/>
              </a:spcBef>
              <a:buClr>
                <a:schemeClr val="accent3"/>
              </a:buClr>
              <a:buSzPct val="64999"/>
              <a:buFont typeface="Noto Sans Symbols"/>
              <a:buChar char="●"/>
              <a:defRPr sz="900" b="0" i="0" u="none" strike="noStrike" cap="none">
                <a:solidFill>
                  <a:schemeClr val="dk1"/>
                </a:solidFill>
                <a:latin typeface="Constantia"/>
                <a:ea typeface="Constantia"/>
                <a:cs typeface="Constantia"/>
                <a:sym typeface="Constantia"/>
              </a:defRPr>
            </a:lvl4pPr>
            <a:lvl5pPr marL="1463040" marR="0" lvl="4" indent="-181292" algn="l" rtl="0">
              <a:spcBef>
                <a:spcPts val="180"/>
              </a:spcBef>
              <a:buClr>
                <a:schemeClr val="accent4"/>
              </a:buClr>
              <a:buSzPct val="64999"/>
              <a:buFont typeface="Noto Sans Symbols"/>
              <a:buChar char="●"/>
              <a:defRPr sz="9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16" name="Shape 116"/>
          <p:cNvSpPr txBox="1">
            <a:spLocks noGrp="1"/>
          </p:cNvSpPr>
          <p:nvPr>
            <p:ph type="dt" idx="10"/>
          </p:nvPr>
        </p:nvSpPr>
        <p:spPr>
          <a:xfrm>
            <a:off x="457200" y="4767262"/>
            <a:ext cx="2133599" cy="273843"/>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117" name="Shape 117"/>
          <p:cNvSpPr txBox="1">
            <a:spLocks noGrp="1"/>
          </p:cNvSpPr>
          <p:nvPr>
            <p:ph type="ftr" idx="11"/>
          </p:nvPr>
        </p:nvSpPr>
        <p:spPr>
          <a:xfrm>
            <a:off x="2667000" y="4767262"/>
            <a:ext cx="3352799" cy="273843"/>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118" name="Shape 118"/>
          <p:cNvSpPr txBox="1">
            <a:spLocks noGrp="1"/>
          </p:cNvSpPr>
          <p:nvPr>
            <p:ph type="sldNum" idx="12"/>
          </p:nvPr>
        </p:nvSpPr>
        <p:spPr>
          <a:xfrm>
            <a:off x="8077200" y="4767262"/>
            <a:ext cx="609599" cy="273843"/>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 sz="1200">
                <a:solidFill>
                  <a:srgbClr val="035C75"/>
                </a:solidFill>
                <a:latin typeface="Constantia"/>
                <a:ea typeface="Constantia"/>
                <a:cs typeface="Constantia"/>
                <a:sym typeface="Constantia"/>
              </a:rPr>
              <a:t>‹#›</a:t>
            </a:fld>
            <a:endParaRPr lang="en" sz="1200">
              <a:solidFill>
                <a:srgbClr val="035C75"/>
              </a:solidFill>
              <a:latin typeface="Constantia"/>
              <a:ea typeface="Constantia"/>
              <a:cs typeface="Constantia"/>
              <a:sym typeface="Constantia"/>
            </a:endParaRPr>
          </a:p>
        </p:txBody>
      </p:sp>
      <p:sp>
        <p:nvSpPr>
          <p:cNvPr id="119" name="Shape 119"/>
          <p:cNvSpPr>
            <a:spLocks noGrp="1"/>
          </p:cNvSpPr>
          <p:nvPr>
            <p:ph type="pic" idx="2"/>
          </p:nvPr>
        </p:nvSpPr>
        <p:spPr>
          <a:xfrm rot="420000">
            <a:off x="3485793" y="899638"/>
            <a:ext cx="4617719" cy="2948939"/>
          </a:xfrm>
          <a:prstGeom prst="rect">
            <a:avLst/>
          </a:prstGeom>
          <a:solidFill>
            <a:schemeClr val="lt2"/>
          </a:solidFill>
          <a:ln w="9525" cap="rnd" cmpd="sng">
            <a:solidFill>
              <a:srgbClr val="C0C0C0"/>
            </a:solidFill>
            <a:prstDash val="solid"/>
            <a:round/>
            <a:headEnd type="none" w="med" len="med"/>
            <a:tailEnd type="none" w="med" len="med"/>
          </a:ln>
        </p:spPr>
        <p:txBody>
          <a:bodyPr lIns="91425" tIns="91425" rIns="91425" bIns="91425" anchor="t" anchorCtr="0"/>
          <a:lstStyle>
            <a:lvl1pPr marL="0" marR="0" lvl="0" indent="0" algn="l" rtl="0">
              <a:spcBef>
                <a:spcPts val="640"/>
              </a:spcBef>
              <a:buClr>
                <a:schemeClr val="accent3"/>
              </a:buClr>
              <a:buFont typeface="Noto Sans Symbols"/>
              <a:buNone/>
              <a:defRPr sz="3200" b="0" i="0" u="none" strike="noStrike" cap="none">
                <a:solidFill>
                  <a:schemeClr val="dk1"/>
                </a:solidFill>
                <a:latin typeface="Constantia"/>
                <a:ea typeface="Constantia"/>
                <a:cs typeface="Constantia"/>
                <a:sym typeface="Constantia"/>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Constantia"/>
                <a:ea typeface="Constantia"/>
                <a:cs typeface="Constantia"/>
                <a:sym typeface="Constantia"/>
              </a:defRPr>
            </a:lvl2pPr>
            <a:lvl3pPr marL="914400" marR="0" lvl="2" indent="-160655" algn="l" rtl="0">
              <a:spcBef>
                <a:spcPts val="420"/>
              </a:spcBef>
              <a:buClr>
                <a:schemeClr val="accent2"/>
              </a:buClr>
              <a:buSzPct val="70000"/>
              <a:buFont typeface="Noto Sans Symbols"/>
              <a:buChar char="●"/>
              <a:defRPr sz="2100" b="0" i="0" u="none" strike="noStrike" cap="none">
                <a:solidFill>
                  <a:schemeClr val="dk1"/>
                </a:solidFill>
                <a:latin typeface="Constantia"/>
                <a:ea typeface="Constantia"/>
                <a:cs typeface="Constantia"/>
                <a:sym typeface="Constantia"/>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Constantia"/>
                <a:ea typeface="Constantia"/>
                <a:cs typeface="Constantia"/>
                <a:sym typeface="Constantia"/>
              </a:defRPr>
            </a:lvl4pPr>
            <a:lvl5pPr marL="1463040" marR="0" lvl="4" indent="-135889" algn="l" rtl="0">
              <a:spcBef>
                <a:spcPts val="400"/>
              </a:spcBef>
              <a:buClr>
                <a:schemeClr val="accent4"/>
              </a:buClr>
              <a:buSzPct val="64999"/>
              <a:buFont typeface="Noto Sans Symbols"/>
              <a:buChar char="●"/>
              <a:defRPr sz="20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20" name="Shape 120"/>
          <p:cNvSpPr/>
          <p:nvPr/>
        </p:nvSpPr>
        <p:spPr>
          <a:xfrm rot="10800000" flipH="1">
            <a:off x="-9525" y="4362450"/>
            <a:ext cx="9163049" cy="781049"/>
          </a:xfrm>
          <a:custGeom>
            <a:avLst/>
            <a:gdLst/>
            <a:ahLst/>
            <a:cxnLst/>
            <a:rect l="0" t="0" r="0" b="0"/>
            <a:pathLst>
              <a:path w="120000" h="120000" extrusionOk="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onstantia"/>
              <a:ea typeface="Constantia"/>
              <a:cs typeface="Constantia"/>
              <a:sym typeface="Constantia"/>
            </a:endParaRPr>
          </a:p>
        </p:txBody>
      </p:sp>
      <p:sp>
        <p:nvSpPr>
          <p:cNvPr id="121" name="Shape 121"/>
          <p:cNvSpPr/>
          <p:nvPr/>
        </p:nvSpPr>
        <p:spPr>
          <a:xfrm rot="10800000" flipH="1">
            <a:off x="4381500" y="4664869"/>
            <a:ext cx="4762499" cy="478630"/>
          </a:xfrm>
          <a:custGeom>
            <a:avLst/>
            <a:gdLst/>
            <a:ahLst/>
            <a:cxnLst/>
            <a:rect l="0" t="0" r="0" b="0"/>
            <a:pathLst>
              <a:path w="120000" h="120000" extrusionOk="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528066"/>
            <a:ext cx="8229600" cy="85725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5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4" name="Shape 124"/>
          <p:cNvSpPr txBox="1">
            <a:spLocks noGrp="1"/>
          </p:cNvSpPr>
          <p:nvPr>
            <p:ph type="body" idx="1"/>
          </p:nvPr>
        </p:nvSpPr>
        <p:spPr>
          <a:xfrm rot="5400000">
            <a:off x="2926079" y="-1017270"/>
            <a:ext cx="3291840" cy="8229600"/>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Constantia"/>
                <a:ea typeface="Constantia"/>
                <a:cs typeface="Constantia"/>
                <a:sym typeface="Constantia"/>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Constantia"/>
                <a:ea typeface="Constantia"/>
                <a:cs typeface="Constantia"/>
                <a:sym typeface="Constantia"/>
              </a:defRPr>
            </a:lvl2pPr>
            <a:lvl3pPr marL="914400" marR="0" lvl="2" indent="-160655" algn="l" rtl="0">
              <a:spcBef>
                <a:spcPts val="420"/>
              </a:spcBef>
              <a:buClr>
                <a:schemeClr val="accent2"/>
              </a:buClr>
              <a:buSzPct val="70000"/>
              <a:buFont typeface="Noto Sans Symbols"/>
              <a:buChar char="●"/>
              <a:defRPr sz="2100" b="0" i="0" u="none" strike="noStrike" cap="none">
                <a:solidFill>
                  <a:schemeClr val="dk1"/>
                </a:solidFill>
                <a:latin typeface="Constantia"/>
                <a:ea typeface="Constantia"/>
                <a:cs typeface="Constantia"/>
                <a:sym typeface="Constantia"/>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Constantia"/>
                <a:ea typeface="Constantia"/>
                <a:cs typeface="Constantia"/>
                <a:sym typeface="Constantia"/>
              </a:defRPr>
            </a:lvl4pPr>
            <a:lvl5pPr marL="1463040" marR="0" lvl="4" indent="-135889" algn="l" rtl="0">
              <a:spcBef>
                <a:spcPts val="400"/>
              </a:spcBef>
              <a:buClr>
                <a:schemeClr val="accent4"/>
              </a:buClr>
              <a:buSzPct val="64999"/>
              <a:buFont typeface="Noto Sans Symbols"/>
              <a:buChar char="●"/>
              <a:defRPr sz="20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25" name="Shape 125"/>
          <p:cNvSpPr txBox="1">
            <a:spLocks noGrp="1"/>
          </p:cNvSpPr>
          <p:nvPr>
            <p:ph type="dt" idx="10"/>
          </p:nvPr>
        </p:nvSpPr>
        <p:spPr>
          <a:xfrm>
            <a:off x="457200" y="4767262"/>
            <a:ext cx="2133599" cy="273843"/>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126" name="Shape 126"/>
          <p:cNvSpPr txBox="1">
            <a:spLocks noGrp="1"/>
          </p:cNvSpPr>
          <p:nvPr>
            <p:ph type="ftr" idx="11"/>
          </p:nvPr>
        </p:nvSpPr>
        <p:spPr>
          <a:xfrm>
            <a:off x="2667000" y="4767262"/>
            <a:ext cx="3352799" cy="273843"/>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127" name="Shape 127"/>
          <p:cNvSpPr txBox="1">
            <a:spLocks noGrp="1"/>
          </p:cNvSpPr>
          <p:nvPr>
            <p:ph type="sldNum" idx="12"/>
          </p:nvPr>
        </p:nvSpPr>
        <p:spPr>
          <a:xfrm>
            <a:off x="7924800" y="4767262"/>
            <a:ext cx="762000" cy="273843"/>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 sz="1200">
                <a:solidFill>
                  <a:srgbClr val="035C75"/>
                </a:solidFill>
                <a:latin typeface="Constantia"/>
                <a:ea typeface="Constantia"/>
                <a:cs typeface="Constantia"/>
                <a:sym typeface="Constantia"/>
              </a:rPr>
              <a:t>‹#›</a:t>
            </a:fld>
            <a:endParaRPr lang="en" sz="1200">
              <a:solidFill>
                <a:srgbClr val="035C75"/>
              </a:solidFill>
              <a:latin typeface="Constantia"/>
              <a:ea typeface="Constantia"/>
              <a:cs typeface="Constantia"/>
              <a:sym typeface="Constanti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rot="5400000">
            <a:off x="5703689" y="1611511"/>
            <a:ext cx="3908821" cy="20574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5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0" name="Shape 130"/>
          <p:cNvSpPr txBox="1">
            <a:spLocks noGrp="1"/>
          </p:cNvSpPr>
          <p:nvPr>
            <p:ph type="body" idx="1"/>
          </p:nvPr>
        </p:nvSpPr>
        <p:spPr>
          <a:xfrm rot="5400000">
            <a:off x="1512689" y="-369687"/>
            <a:ext cx="3908821" cy="6019799"/>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Constantia"/>
                <a:ea typeface="Constantia"/>
                <a:cs typeface="Constantia"/>
                <a:sym typeface="Constantia"/>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Constantia"/>
                <a:ea typeface="Constantia"/>
                <a:cs typeface="Constantia"/>
                <a:sym typeface="Constantia"/>
              </a:defRPr>
            </a:lvl2pPr>
            <a:lvl3pPr marL="914400" marR="0" lvl="2" indent="-160655" algn="l" rtl="0">
              <a:spcBef>
                <a:spcPts val="420"/>
              </a:spcBef>
              <a:buClr>
                <a:schemeClr val="accent2"/>
              </a:buClr>
              <a:buSzPct val="70000"/>
              <a:buFont typeface="Noto Sans Symbols"/>
              <a:buChar char="●"/>
              <a:defRPr sz="2100" b="0" i="0" u="none" strike="noStrike" cap="none">
                <a:solidFill>
                  <a:schemeClr val="dk1"/>
                </a:solidFill>
                <a:latin typeface="Constantia"/>
                <a:ea typeface="Constantia"/>
                <a:cs typeface="Constantia"/>
                <a:sym typeface="Constantia"/>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Constantia"/>
                <a:ea typeface="Constantia"/>
                <a:cs typeface="Constantia"/>
                <a:sym typeface="Constantia"/>
              </a:defRPr>
            </a:lvl4pPr>
            <a:lvl5pPr marL="1463040" marR="0" lvl="4" indent="-135889" algn="l" rtl="0">
              <a:spcBef>
                <a:spcPts val="400"/>
              </a:spcBef>
              <a:buClr>
                <a:schemeClr val="accent4"/>
              </a:buClr>
              <a:buSzPct val="64999"/>
              <a:buFont typeface="Noto Sans Symbols"/>
              <a:buChar char="●"/>
              <a:defRPr sz="20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31" name="Shape 131"/>
          <p:cNvSpPr txBox="1">
            <a:spLocks noGrp="1"/>
          </p:cNvSpPr>
          <p:nvPr>
            <p:ph type="dt" idx="10"/>
          </p:nvPr>
        </p:nvSpPr>
        <p:spPr>
          <a:xfrm>
            <a:off x="457200" y="4767262"/>
            <a:ext cx="2133599" cy="273843"/>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132" name="Shape 132"/>
          <p:cNvSpPr txBox="1">
            <a:spLocks noGrp="1"/>
          </p:cNvSpPr>
          <p:nvPr>
            <p:ph type="ftr" idx="11"/>
          </p:nvPr>
        </p:nvSpPr>
        <p:spPr>
          <a:xfrm>
            <a:off x="2667000" y="4767262"/>
            <a:ext cx="3352799" cy="273843"/>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133" name="Shape 133"/>
          <p:cNvSpPr txBox="1">
            <a:spLocks noGrp="1"/>
          </p:cNvSpPr>
          <p:nvPr>
            <p:ph type="sldNum" idx="12"/>
          </p:nvPr>
        </p:nvSpPr>
        <p:spPr>
          <a:xfrm>
            <a:off x="7924800" y="4767262"/>
            <a:ext cx="762000" cy="273843"/>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 sz="1200">
                <a:solidFill>
                  <a:srgbClr val="035C75"/>
                </a:solidFill>
                <a:latin typeface="Constantia"/>
                <a:ea typeface="Constantia"/>
                <a:cs typeface="Constantia"/>
                <a:sym typeface="Constantia"/>
              </a:rPr>
              <a:t>‹#›</a:t>
            </a:fld>
            <a:endParaRPr lang="en" sz="1200">
              <a:solidFill>
                <a:srgbClr val="035C75"/>
              </a:solidFill>
              <a:latin typeface="Constantia"/>
              <a:ea typeface="Constantia"/>
              <a:cs typeface="Constantia"/>
              <a:sym typeface="Constant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p:nvPr/>
        </p:nvSpPr>
        <p:spPr>
          <a:xfrm>
            <a:off x="-9525" y="-5358"/>
            <a:ext cx="9163049" cy="781049"/>
          </a:xfrm>
          <a:custGeom>
            <a:avLst/>
            <a:gdLst/>
            <a:ahLst/>
            <a:cxnLst/>
            <a:rect l="0" t="0" r="0" b="0"/>
            <a:pathLst>
              <a:path w="120000" h="120000" extrusionOk="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Constantia"/>
              <a:ea typeface="Constantia"/>
              <a:cs typeface="Constantia"/>
              <a:sym typeface="Constantia"/>
            </a:endParaRPr>
          </a:p>
        </p:txBody>
      </p:sp>
      <p:sp>
        <p:nvSpPr>
          <p:cNvPr id="52" name="Shape 52"/>
          <p:cNvSpPr/>
          <p:nvPr/>
        </p:nvSpPr>
        <p:spPr>
          <a:xfrm>
            <a:off x="4381500" y="-5358"/>
            <a:ext cx="4762499" cy="478630"/>
          </a:xfrm>
          <a:custGeom>
            <a:avLst/>
            <a:gdLst/>
            <a:ahLst/>
            <a:cxnLst/>
            <a:rect l="0" t="0" r="0" b="0"/>
            <a:pathLst>
              <a:path w="120000" h="120000" extrusionOk="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Constantia"/>
              <a:ea typeface="Constantia"/>
              <a:cs typeface="Constantia"/>
              <a:sym typeface="Constantia"/>
            </a:endParaRPr>
          </a:p>
        </p:txBody>
      </p:sp>
      <p:sp>
        <p:nvSpPr>
          <p:cNvPr id="53" name="Shape 53"/>
          <p:cNvSpPr txBox="1">
            <a:spLocks noGrp="1"/>
          </p:cNvSpPr>
          <p:nvPr>
            <p:ph type="title"/>
          </p:nvPr>
        </p:nvSpPr>
        <p:spPr>
          <a:xfrm>
            <a:off x="457200" y="528066"/>
            <a:ext cx="8229600" cy="85725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5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4" name="Shape 54"/>
          <p:cNvSpPr txBox="1">
            <a:spLocks noGrp="1"/>
          </p:cNvSpPr>
          <p:nvPr>
            <p:ph type="body" idx="1"/>
          </p:nvPr>
        </p:nvSpPr>
        <p:spPr>
          <a:xfrm>
            <a:off x="457200" y="1451609"/>
            <a:ext cx="8229600" cy="3291840"/>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Constantia"/>
                <a:ea typeface="Constantia"/>
                <a:cs typeface="Constantia"/>
                <a:sym typeface="Constantia"/>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Constantia"/>
                <a:ea typeface="Constantia"/>
                <a:cs typeface="Constantia"/>
                <a:sym typeface="Constantia"/>
              </a:defRPr>
            </a:lvl2pPr>
            <a:lvl3pPr marL="914400" marR="0" lvl="2" indent="-160655" algn="l" rtl="0">
              <a:spcBef>
                <a:spcPts val="420"/>
              </a:spcBef>
              <a:buClr>
                <a:schemeClr val="accent2"/>
              </a:buClr>
              <a:buSzPct val="70000"/>
              <a:buFont typeface="Noto Sans Symbols"/>
              <a:buChar char="●"/>
              <a:defRPr sz="2100" b="0" i="0" u="none" strike="noStrike" cap="none">
                <a:solidFill>
                  <a:schemeClr val="dk1"/>
                </a:solidFill>
                <a:latin typeface="Constantia"/>
                <a:ea typeface="Constantia"/>
                <a:cs typeface="Constantia"/>
                <a:sym typeface="Constantia"/>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Constantia"/>
                <a:ea typeface="Constantia"/>
                <a:cs typeface="Constantia"/>
                <a:sym typeface="Constantia"/>
              </a:defRPr>
            </a:lvl4pPr>
            <a:lvl5pPr marL="1463040" marR="0" lvl="4" indent="-135889" algn="l" rtl="0">
              <a:spcBef>
                <a:spcPts val="400"/>
              </a:spcBef>
              <a:buClr>
                <a:schemeClr val="accent4"/>
              </a:buClr>
              <a:buSzPct val="64999"/>
              <a:buFont typeface="Noto Sans Symbols"/>
              <a:buChar char="●"/>
              <a:defRPr sz="20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55" name="Shape 55"/>
          <p:cNvSpPr txBox="1">
            <a:spLocks noGrp="1"/>
          </p:cNvSpPr>
          <p:nvPr>
            <p:ph type="dt" idx="10"/>
          </p:nvPr>
        </p:nvSpPr>
        <p:spPr>
          <a:xfrm>
            <a:off x="457200" y="4767262"/>
            <a:ext cx="2133599" cy="273843"/>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56" name="Shape 56"/>
          <p:cNvSpPr txBox="1">
            <a:spLocks noGrp="1"/>
          </p:cNvSpPr>
          <p:nvPr>
            <p:ph type="ftr" idx="11"/>
          </p:nvPr>
        </p:nvSpPr>
        <p:spPr>
          <a:xfrm>
            <a:off x="2667000" y="4767262"/>
            <a:ext cx="3352799" cy="273843"/>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57" name="Shape 57"/>
          <p:cNvSpPr txBox="1">
            <a:spLocks noGrp="1"/>
          </p:cNvSpPr>
          <p:nvPr>
            <p:ph type="sldNum" idx="12"/>
          </p:nvPr>
        </p:nvSpPr>
        <p:spPr>
          <a:xfrm>
            <a:off x="7924800" y="4767262"/>
            <a:ext cx="762000" cy="273843"/>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 sz="1200" b="0" i="0" u="none" strike="noStrike" cap="none">
                <a:solidFill>
                  <a:srgbClr val="035C75"/>
                </a:solidFill>
                <a:latin typeface="Constantia"/>
                <a:ea typeface="Constantia"/>
                <a:cs typeface="Constantia"/>
                <a:sym typeface="Constantia"/>
              </a:rPr>
              <a:t>‹#›</a:t>
            </a:fld>
            <a:endParaRPr lang="en" sz="1200" b="0" i="0" u="none" strike="noStrike" cap="none">
              <a:solidFill>
                <a:srgbClr val="035C75"/>
              </a:solidFill>
              <a:latin typeface="Constantia"/>
              <a:ea typeface="Constantia"/>
              <a:cs typeface="Constantia"/>
              <a:sym typeface="Constantia"/>
            </a:endParaRPr>
          </a:p>
        </p:txBody>
      </p:sp>
      <p:grpSp>
        <p:nvGrpSpPr>
          <p:cNvPr id="58" name="Shape 58"/>
          <p:cNvGrpSpPr/>
          <p:nvPr/>
        </p:nvGrpSpPr>
        <p:grpSpPr>
          <a:xfrm>
            <a:off x="-29294" y="-12084"/>
            <a:ext cx="9198255" cy="814699"/>
            <a:chOff x="-29322" y="-1971"/>
            <a:chExt cx="9198255" cy="1086266"/>
          </a:xfrm>
        </p:grpSpPr>
        <p:sp>
          <p:nvSpPr>
            <p:cNvPr id="59" name="Shape 59"/>
            <p:cNvSpPr/>
            <p:nvPr/>
          </p:nvSpPr>
          <p:spPr>
            <a:xfrm rot="-164308">
              <a:off x="-19044" y="216549"/>
              <a:ext cx="9163050" cy="649223"/>
            </a:xfrm>
            <a:custGeom>
              <a:avLst/>
              <a:gdLst/>
              <a:ahLst/>
              <a:cxnLst/>
              <a:rect l="0" t="0" r="0" b="0"/>
              <a:pathLst>
                <a:path w="120000" h="120000" extrusionOk="0">
                  <a:moveTo>
                    <a:pt x="0" y="109876"/>
                  </a:moveTo>
                  <a:cubicBezTo>
                    <a:pt x="5862" y="83943"/>
                    <a:pt x="19189" y="31279"/>
                    <a:pt x="33430" y="32075"/>
                  </a:cubicBezTo>
                  <a:cubicBezTo>
                    <a:pt x="47671" y="32872"/>
                    <a:pt x="71018" y="120000"/>
                    <a:pt x="85446" y="114654"/>
                  </a:cubicBezTo>
                  <a:cubicBezTo>
                    <a:pt x="99875" y="109308"/>
                    <a:pt x="112806" y="23886"/>
                    <a:pt x="120000" y="0"/>
                  </a:cubicBezTo>
                </a:path>
              </a:pathLst>
            </a:custGeom>
            <a:noFill/>
            <a:ln w="10775" cap="flat" cmpd="sng">
              <a:solidFill>
                <a:srgbClr val="09B6BE"/>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dk1"/>
                </a:solidFill>
                <a:latin typeface="Constantia"/>
                <a:ea typeface="Constantia"/>
                <a:cs typeface="Constantia"/>
                <a:sym typeface="Constantia"/>
              </a:endParaRPr>
            </a:p>
          </p:txBody>
        </p:sp>
        <p:sp>
          <p:nvSpPr>
            <p:cNvPr id="60" name="Shape 60"/>
            <p:cNvSpPr/>
            <p:nvPr/>
          </p:nvSpPr>
          <p:spPr>
            <a:xfrm rot="-164308">
              <a:off x="-14309" y="290002"/>
              <a:ext cx="9175812" cy="530351"/>
            </a:xfrm>
            <a:custGeom>
              <a:avLst/>
              <a:gdLst/>
              <a:ahLst/>
              <a:cxnLst/>
              <a:rect l="0" t="0" r="0" b="0"/>
              <a:pathLst>
                <a:path w="120000" h="120000" extrusionOk="0">
                  <a:moveTo>
                    <a:pt x="0" y="102857"/>
                  </a:moveTo>
                  <a:cubicBezTo>
                    <a:pt x="5681" y="90913"/>
                    <a:pt x="19791" y="30070"/>
                    <a:pt x="34089" y="32037"/>
                  </a:cubicBezTo>
                  <a:cubicBezTo>
                    <a:pt x="48387" y="34004"/>
                    <a:pt x="71467" y="120000"/>
                    <a:pt x="85785" y="114660"/>
                  </a:cubicBezTo>
                  <a:cubicBezTo>
                    <a:pt x="100104" y="109320"/>
                    <a:pt x="112882" y="23887"/>
                    <a:pt x="120000" y="0"/>
                  </a:cubicBezTo>
                </a:path>
              </a:pathLst>
            </a:custGeom>
            <a:noFill/>
            <a:ln w="9525" cap="flat" cmpd="sng">
              <a:solidFill>
                <a:schemeClr val="accent4"/>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p:nvPr/>
        </p:nvSpPr>
        <p:spPr>
          <a:xfrm>
            <a:off x="0" y="500047"/>
            <a:ext cx="9144000" cy="923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800">
                <a:solidFill>
                  <a:schemeClr val="dk1"/>
                </a:solidFill>
                <a:latin typeface="Constantia"/>
                <a:ea typeface="Constantia"/>
                <a:cs typeface="Constantia"/>
                <a:sym typeface="Constantia"/>
              </a:rPr>
              <a:t>MAULANA AZAD NATIONAL INSTITUTE OF TECHNOLOGY     </a:t>
            </a:r>
          </a:p>
          <a:p>
            <a:pPr marL="0" marR="0" lvl="0" indent="0" algn="ctr" rtl="0">
              <a:spcBef>
                <a:spcPts val="0"/>
              </a:spcBef>
              <a:buSzPct val="25000"/>
              <a:buNone/>
            </a:pPr>
            <a:r>
              <a:rPr lang="en" sz="1800">
                <a:solidFill>
                  <a:schemeClr val="dk1"/>
                </a:solidFill>
                <a:latin typeface="Constantia"/>
                <a:ea typeface="Constantia"/>
                <a:cs typeface="Constantia"/>
                <a:sym typeface="Constantia"/>
              </a:rPr>
              <a:t>BHOPAL</a:t>
            </a:r>
          </a:p>
          <a:p>
            <a:pPr marL="0" marR="0" lvl="0" indent="0" algn="ctr" rtl="0">
              <a:spcBef>
                <a:spcPts val="0"/>
              </a:spcBef>
              <a:buNone/>
            </a:pPr>
            <a:endParaRPr sz="1800">
              <a:solidFill>
                <a:schemeClr val="dk1"/>
              </a:solidFill>
              <a:latin typeface="Constantia"/>
              <a:ea typeface="Constantia"/>
              <a:cs typeface="Constantia"/>
              <a:sym typeface="Constantia"/>
            </a:endParaRPr>
          </a:p>
        </p:txBody>
      </p:sp>
      <p:pic>
        <p:nvPicPr>
          <p:cNvPr id="139" name="Shape 139" descr="D:\Project\MINOR PROJECTS\Polarity of review\Report\manit.png"/>
          <p:cNvPicPr preferRelativeResize="0"/>
          <p:nvPr/>
        </p:nvPicPr>
        <p:blipFill rotWithShape="1">
          <a:blip r:embed="rId3">
            <a:alphaModFix/>
          </a:blip>
          <a:srcRect/>
          <a:stretch/>
        </p:blipFill>
        <p:spPr>
          <a:xfrm>
            <a:off x="3851919" y="1059582"/>
            <a:ext cx="1440160" cy="1080120"/>
          </a:xfrm>
          <a:prstGeom prst="rect">
            <a:avLst/>
          </a:prstGeom>
          <a:noFill/>
          <a:ln>
            <a:noFill/>
          </a:ln>
        </p:spPr>
      </p:pic>
      <p:sp>
        <p:nvSpPr>
          <p:cNvPr id="140" name="Shape 140"/>
          <p:cNvSpPr txBox="1"/>
          <p:nvPr/>
        </p:nvSpPr>
        <p:spPr>
          <a:xfrm>
            <a:off x="0" y="2283717"/>
            <a:ext cx="9144000" cy="11541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800" dirty="0">
                <a:solidFill>
                  <a:schemeClr val="dk1"/>
                </a:solidFill>
                <a:latin typeface="Constantia"/>
                <a:ea typeface="Constantia"/>
                <a:cs typeface="Constantia"/>
                <a:sym typeface="Constantia"/>
              </a:rPr>
              <a:t>DEPARTMENT OF COMPUTER SCIENCE AND ENGINEERING</a:t>
            </a:r>
          </a:p>
          <a:p>
            <a:pPr marL="0" marR="0" lvl="0" indent="0" algn="ctr" rtl="0">
              <a:spcBef>
                <a:spcPts val="0"/>
              </a:spcBef>
              <a:buSzPct val="25000"/>
              <a:buNone/>
            </a:pPr>
            <a:r>
              <a:rPr lang="en" sz="1800" dirty="0">
                <a:solidFill>
                  <a:schemeClr val="dk1"/>
                </a:solidFill>
                <a:latin typeface="Constantia"/>
                <a:ea typeface="Constantia"/>
                <a:cs typeface="Constantia"/>
                <a:sym typeface="Constantia"/>
              </a:rPr>
              <a:t> PROJECT ON</a:t>
            </a:r>
          </a:p>
          <a:p>
            <a:pPr marL="0" marR="0" lvl="0" indent="-69850" algn="ctr" rtl="0">
              <a:spcBef>
                <a:spcPts val="0"/>
              </a:spcBef>
              <a:buClr>
                <a:schemeClr val="dk1"/>
              </a:buClr>
              <a:buSzPct val="68750"/>
              <a:buFont typeface="Arial"/>
              <a:buNone/>
            </a:pPr>
            <a:r>
              <a:rPr lang="en" sz="1600" b="1" dirty="0" smtClean="0">
                <a:solidFill>
                  <a:schemeClr val="dk1"/>
                </a:solidFill>
                <a:latin typeface="Constantia"/>
                <a:ea typeface="Constantia"/>
                <a:cs typeface="Constantia"/>
                <a:sym typeface="Constantia"/>
              </a:rPr>
              <a:t>Monitoring of  Wind Turbine Power Curve</a:t>
            </a:r>
            <a:endParaRPr lang="en" sz="1600" b="1" dirty="0">
              <a:solidFill>
                <a:schemeClr val="dk1"/>
              </a:solidFill>
              <a:latin typeface="Constantia"/>
              <a:ea typeface="Constantia"/>
              <a:cs typeface="Constantia"/>
              <a:sym typeface="Constantia"/>
            </a:endParaRPr>
          </a:p>
          <a:p>
            <a:pPr marL="0" marR="0" lvl="0" indent="0" algn="l" rtl="0">
              <a:spcBef>
                <a:spcPts val="0"/>
              </a:spcBef>
              <a:buNone/>
            </a:pPr>
            <a:endParaRPr sz="1600" b="1" dirty="0">
              <a:solidFill>
                <a:schemeClr val="dk1"/>
              </a:solidFill>
              <a:latin typeface="Constantia"/>
              <a:ea typeface="Constantia"/>
              <a:cs typeface="Constantia"/>
              <a:sym typeface="Constantia"/>
            </a:endParaRPr>
          </a:p>
          <a:p>
            <a:pPr marL="0" marR="0" lvl="0" indent="0" algn="l" rtl="0">
              <a:spcBef>
                <a:spcPts val="0"/>
              </a:spcBef>
              <a:buNone/>
            </a:pPr>
            <a:endParaRPr sz="1700" dirty="0">
              <a:solidFill>
                <a:schemeClr val="dk1"/>
              </a:solidFill>
              <a:latin typeface="Constantia"/>
              <a:ea typeface="Constantia"/>
              <a:cs typeface="Constantia"/>
              <a:sym typeface="Constantia"/>
            </a:endParaRPr>
          </a:p>
        </p:txBody>
      </p:sp>
      <p:sp>
        <p:nvSpPr>
          <p:cNvPr id="141" name="Shape 141"/>
          <p:cNvSpPr txBox="1"/>
          <p:nvPr/>
        </p:nvSpPr>
        <p:spPr>
          <a:xfrm>
            <a:off x="357158" y="3429005"/>
            <a:ext cx="5572164" cy="13234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600" dirty="0">
                <a:solidFill>
                  <a:schemeClr val="dk1"/>
                </a:solidFill>
                <a:latin typeface="Constantia"/>
                <a:ea typeface="Constantia"/>
                <a:cs typeface="Constantia"/>
                <a:sym typeface="Constantia"/>
              </a:rPr>
              <a:t>Submitted by –</a:t>
            </a:r>
          </a:p>
          <a:p>
            <a:pPr marL="0" marR="0" lvl="0" indent="0" algn="l" rtl="0">
              <a:spcBef>
                <a:spcPts val="0"/>
              </a:spcBef>
              <a:buSzPct val="25000"/>
              <a:buNone/>
            </a:pPr>
            <a:r>
              <a:rPr lang="en" sz="1600" dirty="0">
                <a:solidFill>
                  <a:schemeClr val="dk1"/>
                </a:solidFill>
                <a:latin typeface="Times New Roman"/>
                <a:ea typeface="Times New Roman"/>
                <a:cs typeface="Times New Roman"/>
                <a:sym typeface="Times New Roman"/>
              </a:rPr>
              <a:t>PRIYANSHI SOMANI	    131112228</a:t>
            </a:r>
          </a:p>
          <a:p>
            <a:pPr marL="0" marR="0" lvl="0" indent="0" algn="l" rtl="0">
              <a:spcBef>
                <a:spcPts val="0"/>
              </a:spcBef>
              <a:buSzPct val="25000"/>
              <a:buNone/>
            </a:pPr>
            <a:r>
              <a:rPr lang="en" sz="1600" dirty="0">
                <a:solidFill>
                  <a:schemeClr val="dk1"/>
                </a:solidFill>
                <a:latin typeface="Times New Roman"/>
                <a:ea typeface="Times New Roman"/>
                <a:cs typeface="Times New Roman"/>
                <a:sym typeface="Times New Roman"/>
              </a:rPr>
              <a:t>RAGHAV MAHAJAN	    131112217</a:t>
            </a:r>
          </a:p>
          <a:p>
            <a:pPr marL="0" marR="0" lvl="0" indent="0" algn="l" rtl="0">
              <a:spcBef>
                <a:spcPts val="0"/>
              </a:spcBef>
              <a:buSzPct val="25000"/>
              <a:buNone/>
            </a:pPr>
            <a:r>
              <a:rPr lang="en" sz="1600">
                <a:solidFill>
                  <a:schemeClr val="dk1"/>
                </a:solidFill>
                <a:latin typeface="Times New Roman"/>
                <a:ea typeface="Times New Roman"/>
                <a:cs typeface="Times New Roman"/>
                <a:sym typeface="Times New Roman"/>
              </a:rPr>
              <a:t>SHUBHAM GARG	             </a:t>
            </a:r>
            <a:r>
              <a:rPr lang="en" sz="1600" smtClean="0">
                <a:solidFill>
                  <a:schemeClr val="dk1"/>
                </a:solidFill>
                <a:latin typeface="Times New Roman"/>
                <a:ea typeface="Times New Roman"/>
                <a:cs typeface="Times New Roman"/>
                <a:sym typeface="Times New Roman"/>
              </a:rPr>
              <a:t>         131112213</a:t>
            </a:r>
            <a:endParaRPr lang="en" sz="1600">
              <a:solidFill>
                <a:schemeClr val="dk1"/>
              </a:solidFill>
              <a:latin typeface="Times New Roman"/>
              <a:ea typeface="Times New Roman"/>
              <a:cs typeface="Times New Roman"/>
              <a:sym typeface="Times New Roman"/>
            </a:endParaRPr>
          </a:p>
          <a:p>
            <a:pPr marL="0" marR="0" lvl="0" indent="0" algn="l" rtl="0">
              <a:spcBef>
                <a:spcPts val="0"/>
              </a:spcBef>
              <a:buSzPct val="25000"/>
              <a:buNone/>
            </a:pPr>
            <a:r>
              <a:rPr lang="en" sz="1600" dirty="0">
                <a:solidFill>
                  <a:schemeClr val="dk1"/>
                </a:solidFill>
                <a:latin typeface="Times New Roman"/>
                <a:ea typeface="Times New Roman"/>
                <a:cs typeface="Times New Roman"/>
                <a:sym typeface="Times New Roman"/>
              </a:rPr>
              <a:t>ASHISH BAGHEL	    	    131112011</a:t>
            </a:r>
          </a:p>
        </p:txBody>
      </p:sp>
      <p:sp>
        <p:nvSpPr>
          <p:cNvPr id="142" name="Shape 142"/>
          <p:cNvSpPr txBox="1"/>
          <p:nvPr/>
        </p:nvSpPr>
        <p:spPr>
          <a:xfrm>
            <a:off x="5857883" y="3429005"/>
            <a:ext cx="3071833" cy="830996"/>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 sz="1600" dirty="0">
                <a:solidFill>
                  <a:schemeClr val="dk1"/>
                </a:solidFill>
                <a:latin typeface="Constantia"/>
                <a:ea typeface="Constantia"/>
                <a:cs typeface="Constantia"/>
                <a:sym typeface="Constantia"/>
              </a:rPr>
              <a:t>Under the Guidance of-</a:t>
            </a:r>
          </a:p>
          <a:p>
            <a:pPr marL="0" marR="0" lvl="0" indent="0" algn="r" rtl="0">
              <a:spcBef>
                <a:spcPts val="0"/>
              </a:spcBef>
              <a:buSzPct val="25000"/>
              <a:buNone/>
            </a:pPr>
            <a:r>
              <a:rPr lang="en" sz="1600" dirty="0">
                <a:solidFill>
                  <a:schemeClr val="dk1"/>
                </a:solidFill>
                <a:latin typeface="Constantia"/>
                <a:ea typeface="Constantia"/>
                <a:cs typeface="Constantia"/>
                <a:sym typeface="Constantia"/>
              </a:rPr>
              <a:t>Dr. Rajesh </a:t>
            </a:r>
            <a:r>
              <a:rPr lang="en" sz="1600" dirty="0" smtClean="0">
                <a:solidFill>
                  <a:schemeClr val="dk1"/>
                </a:solidFill>
                <a:latin typeface="Constantia"/>
                <a:ea typeface="Constantia"/>
                <a:cs typeface="Constantia"/>
                <a:sym typeface="Constantia"/>
              </a:rPr>
              <a:t>Wadhvani</a:t>
            </a:r>
            <a:endParaRPr lang="en" sz="1600" dirty="0">
              <a:solidFill>
                <a:schemeClr val="dk1"/>
              </a:solidFill>
              <a:latin typeface="Constantia"/>
              <a:ea typeface="Constantia"/>
              <a:cs typeface="Constantia"/>
              <a:sym typeface="Constantia"/>
            </a:endParaRPr>
          </a:p>
          <a:p>
            <a:pPr marL="0" marR="0" lvl="0" indent="0" algn="r" rtl="0">
              <a:spcBef>
                <a:spcPts val="0"/>
              </a:spcBef>
              <a:buSzPct val="25000"/>
              <a:buNone/>
            </a:pPr>
            <a:r>
              <a:rPr lang="en" sz="1600" dirty="0">
                <a:solidFill>
                  <a:schemeClr val="dk1"/>
                </a:solidFill>
                <a:latin typeface="Constantia"/>
                <a:ea typeface="Constantia"/>
                <a:cs typeface="Constantia"/>
                <a:sym typeface="Constantia"/>
              </a:rPr>
              <a:t>Session 2016-17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457200" y="528066"/>
            <a:ext cx="8229600" cy="857400"/>
          </a:xfrm>
          <a:prstGeom prst="rect">
            <a:avLst/>
          </a:prstGeom>
        </p:spPr>
        <p:txBody>
          <a:bodyPr lIns="91425" tIns="91425" rIns="91425" bIns="91425" anchor="b" anchorCtr="0">
            <a:noAutofit/>
          </a:bodyPr>
          <a:lstStyle/>
          <a:p>
            <a:pPr lvl="0" algn="ctr">
              <a:spcBef>
                <a:spcPts val="0"/>
              </a:spcBef>
              <a:buNone/>
            </a:pPr>
            <a:r>
              <a:rPr lang="en" dirty="0">
                <a:latin typeface="Times New Roman" pitchFamily="18" charset="0"/>
                <a:cs typeface="Times New Roman" pitchFamily="18" charset="0"/>
              </a:rPr>
              <a:t>Architecture</a:t>
            </a:r>
          </a:p>
        </p:txBody>
      </p:sp>
      <p:sp>
        <p:nvSpPr>
          <p:cNvPr id="226" name="Shape 226"/>
          <p:cNvSpPr txBox="1">
            <a:spLocks noGrp="1"/>
          </p:cNvSpPr>
          <p:nvPr>
            <p:ph type="body" idx="1"/>
          </p:nvPr>
        </p:nvSpPr>
        <p:spPr>
          <a:xfrm>
            <a:off x="542625" y="4439908"/>
            <a:ext cx="7816200" cy="538200"/>
          </a:xfrm>
          <a:prstGeom prst="rect">
            <a:avLst/>
          </a:prstGeom>
        </p:spPr>
        <p:txBody>
          <a:bodyPr lIns="91425" tIns="91425" rIns="91425" bIns="91425" anchor="t" anchorCtr="0">
            <a:noAutofit/>
          </a:bodyPr>
          <a:lstStyle/>
          <a:p>
            <a:pPr lvl="0">
              <a:spcBef>
                <a:spcPts val="0"/>
              </a:spcBef>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657350"/>
            <a:ext cx="8229600" cy="2895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533400" y="285750"/>
            <a:ext cx="8305800" cy="1385466"/>
          </a:xfrm>
          <a:prstGeom prst="rect">
            <a:avLst/>
          </a:prstGeom>
        </p:spPr>
        <p:txBody>
          <a:bodyPr lIns="91425" tIns="91425" rIns="91425" bIns="91425" anchor="b" anchorCtr="0">
            <a:noAutofit/>
          </a:bodyPr>
          <a:lstStyle/>
          <a:p>
            <a:pPr lvl="0">
              <a:spcBef>
                <a:spcPts val="0"/>
              </a:spcBef>
              <a:buNone/>
            </a:pPr>
            <a:r>
              <a:rPr lang="en" sz="3600" dirty="0" smtClean="0">
                <a:latin typeface="Times New Roman" pitchFamily="18" charset="0"/>
                <a:cs typeface="Times New Roman" pitchFamily="18" charset="0"/>
              </a:rPr>
              <a:t>Statiscal Process Control for Performance Monitoring</a:t>
            </a:r>
            <a:endParaRPr lang="en" sz="3600" dirty="0">
              <a:latin typeface="Times New Roman" pitchFamily="18" charset="0"/>
              <a:cs typeface="Times New Roman" pitchFamily="18" charset="0"/>
            </a:endParaRPr>
          </a:p>
        </p:txBody>
      </p:sp>
      <p:sp>
        <p:nvSpPr>
          <p:cNvPr id="196" name="Shape 196"/>
          <p:cNvSpPr txBox="1">
            <a:spLocks noGrp="1"/>
          </p:cNvSpPr>
          <p:nvPr>
            <p:ph type="body" idx="1"/>
          </p:nvPr>
        </p:nvSpPr>
        <p:spPr>
          <a:xfrm>
            <a:off x="457200" y="1521133"/>
            <a:ext cx="8229600" cy="3412817"/>
          </a:xfrm>
          <a:prstGeom prst="rect">
            <a:avLst/>
          </a:prstGeom>
        </p:spPr>
        <p:txBody>
          <a:bodyPr lIns="91425" tIns="91425" rIns="91425" bIns="91425" anchor="t" anchorCtr="0">
            <a:noAutofit/>
          </a:bodyPr>
          <a:lstStyle/>
          <a:p>
            <a:pPr marL="0" lvl="0" indent="0" algn="just">
              <a:lnSpc>
                <a:spcPct val="115000"/>
              </a:lnSpc>
              <a:spcBef>
                <a:spcPts val="0"/>
              </a:spcBef>
              <a:buNone/>
            </a:pPr>
            <a:r>
              <a:rPr lang="en-IN" sz="2000" dirty="0">
                <a:latin typeface="Times New Roman" pitchFamily="18" charset="0"/>
                <a:cs typeface="Times New Roman" pitchFamily="18" charset="0"/>
              </a:rPr>
              <a:t>The objective of SPC is to monitor the performance of a process over time to verify that it remains in a state-of-statistical-control. </a:t>
            </a:r>
            <a:r>
              <a:rPr lang="en-IN" sz="2000" dirty="0" smtClean="0">
                <a:latin typeface="Times New Roman" pitchFamily="18" charset="0"/>
                <a:cs typeface="Times New Roman" pitchFamily="18" charset="0"/>
              </a:rPr>
              <a:t> It is done using two approaches:</a:t>
            </a:r>
          </a:p>
          <a:p>
            <a:pPr marL="342900" indent="-342900" algn="just">
              <a:lnSpc>
                <a:spcPct val="115000"/>
              </a:lnSpc>
              <a:spcBef>
                <a:spcPts val="0"/>
              </a:spcBef>
            </a:pPr>
            <a:r>
              <a:rPr lang="en-IN" sz="2000" dirty="0" err="1" smtClean="0">
                <a:solidFill>
                  <a:srgbClr val="37222F"/>
                </a:solidFill>
                <a:latin typeface="Times New Roman" pitchFamily="18" charset="0"/>
                <a:cs typeface="Times New Roman" pitchFamily="18" charset="0"/>
              </a:rPr>
              <a:t>Univariate</a:t>
            </a:r>
            <a:r>
              <a:rPr lang="en-IN" sz="2000" dirty="0" smtClean="0">
                <a:solidFill>
                  <a:srgbClr val="37222F"/>
                </a:solidFill>
                <a:latin typeface="Times New Roman" pitchFamily="18" charset="0"/>
                <a:cs typeface="Times New Roman" pitchFamily="18" charset="0"/>
              </a:rPr>
              <a:t> Approach</a:t>
            </a:r>
          </a:p>
          <a:p>
            <a:pPr marL="342900" indent="-342900" algn="just">
              <a:lnSpc>
                <a:spcPct val="115000"/>
              </a:lnSpc>
              <a:spcBef>
                <a:spcPts val="0"/>
              </a:spcBef>
            </a:pPr>
            <a:r>
              <a:rPr lang="en-IN" sz="2000" dirty="0" smtClean="0">
                <a:solidFill>
                  <a:srgbClr val="37222F"/>
                </a:solidFill>
                <a:latin typeface="Times New Roman" pitchFamily="18" charset="0"/>
                <a:cs typeface="Times New Roman" pitchFamily="18" charset="0"/>
              </a:rPr>
              <a:t>Multivariate Approach</a:t>
            </a:r>
          </a:p>
          <a:p>
            <a:pPr marL="0" lvl="0" indent="0" algn="just">
              <a:lnSpc>
                <a:spcPct val="115000"/>
              </a:lnSpc>
              <a:spcBef>
                <a:spcPts val="0"/>
              </a:spcBef>
              <a:buNone/>
            </a:pPr>
            <a:r>
              <a:rPr lang="en-IN" sz="2000" dirty="0" err="1" smtClean="0">
                <a:solidFill>
                  <a:srgbClr val="37222F"/>
                </a:solidFill>
                <a:latin typeface="Times New Roman" pitchFamily="18" charset="0"/>
                <a:cs typeface="Times New Roman" pitchFamily="18" charset="0"/>
              </a:rPr>
              <a:t>Univariate</a:t>
            </a:r>
            <a:r>
              <a:rPr lang="en-IN" sz="2000" dirty="0" smtClean="0">
                <a:solidFill>
                  <a:srgbClr val="37222F"/>
                </a:solidFill>
                <a:latin typeface="Times New Roman" pitchFamily="18" charset="0"/>
                <a:cs typeface="Times New Roman" pitchFamily="18" charset="0"/>
              </a:rPr>
              <a:t> Approach can only handle single parameter dependency and hence fails to monitor when multiple parameters are taken into consideration. Thus multivariate approach is used to monitor the performance as it efficiently handles behaviour of one variable with respect to others.   </a:t>
            </a:r>
            <a:endParaRPr sz="2000" dirty="0">
              <a:solidFill>
                <a:srgbClr val="37222F"/>
              </a:solidFill>
              <a:latin typeface="Times New Roman" pitchFamily="18" charset="0"/>
              <a:cs typeface="Times New Roman" pitchFamily="18" charset="0"/>
            </a:endParaRPr>
          </a:p>
          <a:p>
            <a:pPr lvl="0">
              <a:spcBef>
                <a:spcPts val="0"/>
              </a:spcBef>
              <a:buNone/>
            </a:pP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57200" y="528066"/>
            <a:ext cx="8229600" cy="857400"/>
          </a:xfrm>
          <a:prstGeom prst="rect">
            <a:avLst/>
          </a:prstGeom>
        </p:spPr>
        <p:txBody>
          <a:bodyPr lIns="91425" tIns="91425" rIns="91425" bIns="91425" anchor="b" anchorCtr="0">
            <a:noAutofit/>
          </a:bodyPr>
          <a:lstStyle/>
          <a:p>
            <a:pPr lvl="0" algn="ctr">
              <a:spcBef>
                <a:spcPts val="0"/>
              </a:spcBef>
              <a:buNone/>
            </a:pPr>
            <a:r>
              <a:rPr lang="en" dirty="0" smtClean="0">
                <a:latin typeface="Times New Roman" pitchFamily="18" charset="0"/>
                <a:cs typeface="Times New Roman" pitchFamily="18" charset="0"/>
              </a:rPr>
              <a:t>Outlier Analysis</a:t>
            </a:r>
            <a:endParaRPr lang="en" dirty="0">
              <a:latin typeface="Times New Roman" pitchFamily="18" charset="0"/>
              <a:cs typeface="Times New Roman" pitchFamily="18" charset="0"/>
            </a:endParaRPr>
          </a:p>
        </p:txBody>
      </p:sp>
      <p:sp>
        <p:nvSpPr>
          <p:cNvPr id="196" name="Shape 196"/>
          <p:cNvSpPr txBox="1">
            <a:spLocks noGrp="1"/>
          </p:cNvSpPr>
          <p:nvPr>
            <p:ph type="body" idx="1"/>
          </p:nvPr>
        </p:nvSpPr>
        <p:spPr>
          <a:xfrm>
            <a:off x="457200" y="1521134"/>
            <a:ext cx="8229600" cy="3291900"/>
          </a:xfrm>
          <a:prstGeom prst="rect">
            <a:avLst/>
          </a:prstGeom>
        </p:spPr>
        <p:txBody>
          <a:bodyPr lIns="91425" tIns="91425" rIns="91425" bIns="91425" anchor="t" anchorCtr="0">
            <a:noAutofit/>
          </a:bodyPr>
          <a:lstStyle/>
          <a:p>
            <a:pPr marL="0" lvl="0" indent="0" algn="just">
              <a:lnSpc>
                <a:spcPct val="115000"/>
              </a:lnSpc>
              <a:spcBef>
                <a:spcPts val="0"/>
              </a:spcBef>
              <a:buNone/>
            </a:pPr>
            <a:r>
              <a:rPr lang="en-IN" sz="2200" dirty="0">
                <a:latin typeface="Times New Roman" pitchFamily="18" charset="0"/>
                <a:cs typeface="Times New Roman" pitchFamily="18" charset="0"/>
              </a:rPr>
              <a:t>The outliers describe the abnormal </a:t>
            </a:r>
            <a:r>
              <a:rPr lang="en-IN" sz="2200">
                <a:latin typeface="Times New Roman" pitchFamily="18" charset="0"/>
                <a:cs typeface="Times New Roman" pitchFamily="18" charset="0"/>
              </a:rPr>
              <a:t>data </a:t>
            </a:r>
            <a:r>
              <a:rPr lang="en-IN" sz="2200" smtClean="0">
                <a:latin typeface="Times New Roman" pitchFamily="18" charset="0"/>
                <a:cs typeface="Times New Roman" pitchFamily="18" charset="0"/>
              </a:rPr>
              <a:t>behaviour</a:t>
            </a:r>
            <a:r>
              <a:rPr lang="en-IN" sz="2200" dirty="0">
                <a:latin typeface="Times New Roman" pitchFamily="18" charset="0"/>
                <a:cs typeface="Times New Roman" pitchFamily="18" charset="0"/>
              </a:rPr>
              <a:t>, i.e. data which are deviating from the natural data variability. The cut-off value or threshold which divides anomalous and non-anomalous data numerically is often the basis for important </a:t>
            </a:r>
            <a:r>
              <a:rPr lang="en-IN" sz="2200" dirty="0" smtClean="0">
                <a:latin typeface="Times New Roman" pitchFamily="18" charset="0"/>
                <a:cs typeface="Times New Roman" pitchFamily="18" charset="0"/>
              </a:rPr>
              <a:t>decisions.</a:t>
            </a:r>
            <a:r>
              <a:rPr lang="en-IN" sz="2200" dirty="0">
                <a:latin typeface="Times New Roman" pitchFamily="18" charset="0"/>
                <a:cs typeface="Times New Roman" pitchFamily="18" charset="0"/>
              </a:rPr>
              <a:t> The standard method for multivariate outlier detection is robust estimation of the parameters in the </a:t>
            </a:r>
            <a:r>
              <a:rPr lang="en-IN" sz="2200" dirty="0" err="1">
                <a:latin typeface="Times New Roman" pitchFamily="18" charset="0"/>
                <a:cs typeface="Times New Roman" pitchFamily="18" charset="0"/>
              </a:rPr>
              <a:t>Mahalanobis</a:t>
            </a:r>
            <a:r>
              <a:rPr lang="en-IN" sz="2200" dirty="0">
                <a:latin typeface="Times New Roman" pitchFamily="18" charset="0"/>
                <a:cs typeface="Times New Roman" pitchFamily="18" charset="0"/>
              </a:rPr>
              <a:t> distance and the comparison with a critical value of the chi square distribution. </a:t>
            </a:r>
            <a:endParaRPr sz="2200" i="1" dirty="0">
              <a:solidFill>
                <a:srgbClr val="37222F"/>
              </a:solidFill>
              <a:latin typeface="Times New Roman" pitchFamily="18" charset="0"/>
              <a:cs typeface="Times New Roman" pitchFamily="18" charset="0"/>
            </a:endParaRPr>
          </a:p>
          <a:p>
            <a:pPr lvl="0" algn="just">
              <a:spcBef>
                <a:spcPts val="0"/>
              </a:spcBef>
              <a:buNone/>
            </a:pPr>
            <a:endParaRPr sz="2200" dirty="0">
              <a:latin typeface="Times New Roman" pitchFamily="18" charset="0"/>
              <a:cs typeface="Times New Roman" pitchFamily="18" charset="0"/>
            </a:endParaRPr>
          </a:p>
        </p:txBody>
      </p:sp>
    </p:spTree>
    <p:extLst>
      <p:ext uri="{BB962C8B-B14F-4D97-AF65-F5344CB8AC3E}">
        <p14:creationId xmlns:p14="http://schemas.microsoft.com/office/powerpoint/2010/main" val="509177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57200" y="528066"/>
            <a:ext cx="8229600" cy="857400"/>
          </a:xfrm>
          <a:prstGeom prst="rect">
            <a:avLst/>
          </a:prstGeom>
        </p:spPr>
        <p:txBody>
          <a:bodyPr lIns="91425" tIns="91425" rIns="91425" bIns="91425" anchor="b" anchorCtr="0">
            <a:noAutofit/>
          </a:bodyPr>
          <a:lstStyle/>
          <a:p>
            <a:pPr lvl="0" algn="ctr">
              <a:spcBef>
                <a:spcPts val="0"/>
              </a:spcBef>
              <a:buNone/>
            </a:pPr>
            <a:r>
              <a:rPr lang="en" dirty="0" smtClean="0">
                <a:latin typeface="Times New Roman" pitchFamily="18" charset="0"/>
                <a:cs typeface="Times New Roman" pitchFamily="18" charset="0"/>
              </a:rPr>
              <a:t>Mahalanobis distance</a:t>
            </a:r>
            <a:endParaRPr lang="en"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96" name="Shape 196"/>
              <p:cNvSpPr txBox="1">
                <a:spLocks noGrp="1"/>
              </p:cNvSpPr>
              <p:nvPr>
                <p:ph type="body" idx="1"/>
              </p:nvPr>
            </p:nvSpPr>
            <p:spPr>
              <a:xfrm>
                <a:off x="457200" y="1521134"/>
                <a:ext cx="8229600" cy="3412816"/>
              </a:xfrm>
              <a:prstGeom prst="rect">
                <a:avLst/>
              </a:prstGeom>
            </p:spPr>
            <p:txBody>
              <a:bodyPr lIns="91425" tIns="91425" rIns="91425" bIns="91425" anchor="t" anchorCtr="0">
                <a:noAutofit/>
              </a:bodyPr>
              <a:lstStyle/>
              <a:p>
                <a:pPr marL="156845" indent="0" algn="just">
                  <a:buNone/>
                </a:pPr>
                <a:r>
                  <a:rPr lang="en-US" sz="2200" dirty="0">
                    <a:latin typeface="Times New Roman" pitchFamily="18" charset="0"/>
                    <a:cs typeface="Times New Roman" pitchFamily="18" charset="0"/>
                  </a:rPr>
                  <a:t>The shape and size of multivariate data are quantified by the covariance matrix. A well-known distance measure which takes into account the covariance matrix is the </a:t>
                </a:r>
                <a:r>
                  <a:rPr lang="en-US" sz="2200" dirty="0" err="1">
                    <a:latin typeface="Times New Roman" pitchFamily="18" charset="0"/>
                    <a:cs typeface="Times New Roman" pitchFamily="18" charset="0"/>
                  </a:rPr>
                  <a:t>Mahalanobis</a:t>
                </a:r>
                <a:r>
                  <a:rPr lang="en-US" sz="2200" dirty="0">
                    <a:latin typeface="Times New Roman" pitchFamily="18" charset="0"/>
                    <a:cs typeface="Times New Roman" pitchFamily="18" charset="0"/>
                  </a:rPr>
                  <a:t> distance. For a </a:t>
                </a:r>
                <a:r>
                  <a:rPr lang="en-US" sz="2200" i="1" dirty="0">
                    <a:latin typeface="Times New Roman" pitchFamily="18" charset="0"/>
                    <a:cs typeface="Times New Roman" pitchFamily="18" charset="0"/>
                  </a:rPr>
                  <a:t>p</a:t>
                </a:r>
                <a:r>
                  <a:rPr lang="en-US" sz="2200" dirty="0">
                    <a:latin typeface="Times New Roman" pitchFamily="18" charset="0"/>
                    <a:cs typeface="Times New Roman" pitchFamily="18" charset="0"/>
                  </a:rPr>
                  <a:t>-dimensional multivariate sample </a:t>
                </a:r>
                <a14:m>
                  <m:oMath xmlns:m="http://schemas.openxmlformats.org/officeDocument/2006/math">
                    <m:sSub>
                      <m:sSubPr>
                        <m:ctrlPr>
                          <a:rPr lang="en-US" sz="2200" i="1">
                            <a:latin typeface="Cambria Math"/>
                          </a:rPr>
                        </m:ctrlPr>
                      </m:sSubPr>
                      <m:e>
                        <m:r>
                          <a:rPr lang="en-US" sz="2200" i="1">
                            <a:latin typeface="Cambria Math"/>
                          </a:rPr>
                          <m:t>𝑥</m:t>
                        </m:r>
                      </m:e>
                      <m:sub>
                        <m:r>
                          <a:rPr lang="en-US" sz="2200" i="1">
                            <a:latin typeface="Cambria Math"/>
                          </a:rPr>
                          <m:t>𝑖</m:t>
                        </m:r>
                      </m:sub>
                    </m:sSub>
                    <m:r>
                      <a:rPr lang="en-US" sz="2200" i="1">
                        <a:latin typeface="Cambria Math"/>
                      </a:rPr>
                      <m:t> (</m:t>
                    </m:r>
                    <m:r>
                      <a:rPr lang="en-US" sz="2200" i="1">
                        <a:latin typeface="Cambria Math"/>
                      </a:rPr>
                      <m:t>𝑖</m:t>
                    </m:r>
                    <m:r>
                      <a:rPr lang="en-US" sz="2200" i="1">
                        <a:latin typeface="Cambria Math"/>
                      </a:rPr>
                      <m:t> = </m:t>
                    </m:r>
                    <m:r>
                      <a:rPr lang="en-US" sz="2200" i="1">
                        <a:latin typeface="Cambria Math"/>
                      </a:rPr>
                      <m:t>1</m:t>
                    </m:r>
                    <m:r>
                      <a:rPr lang="en-US" sz="2200" i="1">
                        <a:latin typeface="Cambria Math"/>
                      </a:rPr>
                      <m:t>,…,</m:t>
                    </m:r>
                    <m:r>
                      <a:rPr lang="en-US" sz="2200" i="1">
                        <a:latin typeface="Cambria Math"/>
                      </a:rPr>
                      <m:t>𝑛</m:t>
                    </m:r>
                    <m:r>
                      <a:rPr lang="en-US" sz="2200" i="1">
                        <a:latin typeface="Cambria Math"/>
                      </a:rPr>
                      <m:t>)</m:t>
                    </m:r>
                  </m:oMath>
                </a14:m>
                <a:r>
                  <a:rPr lang="en-US" sz="2200" dirty="0">
                    <a:latin typeface="Times New Roman" pitchFamily="18" charset="0"/>
                    <a:cs typeface="Times New Roman" pitchFamily="18" charset="0"/>
                  </a:rPr>
                  <a:t> the </a:t>
                </a:r>
                <a:r>
                  <a:rPr lang="en-US" sz="2200" dirty="0" err="1">
                    <a:latin typeface="Times New Roman" pitchFamily="18" charset="0"/>
                    <a:cs typeface="Times New Roman" pitchFamily="18" charset="0"/>
                  </a:rPr>
                  <a:t>Mahalanobis</a:t>
                </a:r>
                <a:r>
                  <a:rPr lang="en-US" sz="2200" dirty="0">
                    <a:latin typeface="Times New Roman" pitchFamily="18" charset="0"/>
                    <a:cs typeface="Times New Roman" pitchFamily="18" charset="0"/>
                  </a:rPr>
                  <a:t> distance is defined as</a:t>
                </a:r>
              </a:p>
              <a:p>
                <a:pPr marL="156845" indent="0" algn="just">
                  <a:buNone/>
                </a:pPr>
                <a14:m>
                  <m:oMath xmlns:m="http://schemas.openxmlformats.org/officeDocument/2006/math">
                    <m:sSub>
                      <m:sSubPr>
                        <m:ctrlPr>
                          <a:rPr lang="en-US" sz="2200" i="1">
                            <a:latin typeface="Cambria Math"/>
                          </a:rPr>
                        </m:ctrlPr>
                      </m:sSubPr>
                      <m:e>
                        <m:r>
                          <a:rPr lang="en-US" sz="2200" i="1">
                            <a:latin typeface="Cambria Math"/>
                          </a:rPr>
                          <m:t>𝑀𝐷</m:t>
                        </m:r>
                      </m:e>
                      <m:sub>
                        <m:r>
                          <a:rPr lang="en-US" sz="2200" i="1">
                            <a:latin typeface="Cambria Math"/>
                          </a:rPr>
                          <m:t>𝑖</m:t>
                        </m:r>
                      </m:sub>
                    </m:sSub>
                    <m:r>
                      <a:rPr lang="en-US" sz="2200" i="1">
                        <a:latin typeface="Cambria Math"/>
                      </a:rPr>
                      <m:t>= </m:t>
                    </m:r>
                    <m:rad>
                      <m:radPr>
                        <m:degHide m:val="on"/>
                        <m:ctrlPr>
                          <a:rPr lang="en-US" sz="2200" i="1">
                            <a:latin typeface="Cambria Math"/>
                          </a:rPr>
                        </m:ctrlPr>
                      </m:radPr>
                      <m:deg/>
                      <m:e>
                        <m:d>
                          <m:dPr>
                            <m:ctrlPr>
                              <a:rPr lang="en-US" sz="2200" i="1">
                                <a:latin typeface="Cambria Math"/>
                              </a:rPr>
                            </m:ctrlPr>
                          </m:dPr>
                          <m:e>
                            <m:sSub>
                              <m:sSubPr>
                                <m:ctrlPr>
                                  <a:rPr lang="en-US" sz="2200" i="1">
                                    <a:latin typeface="Cambria Math"/>
                                  </a:rPr>
                                </m:ctrlPr>
                              </m:sSubPr>
                              <m:e>
                                <m:r>
                                  <a:rPr lang="en-US" sz="2200" i="1">
                                    <a:latin typeface="Cambria Math"/>
                                  </a:rPr>
                                  <m:t>𝑥</m:t>
                                </m:r>
                              </m:e>
                              <m:sub>
                                <m:r>
                                  <a:rPr lang="en-US" sz="2200" i="1">
                                    <a:latin typeface="Cambria Math"/>
                                  </a:rPr>
                                  <m:t>𝑖</m:t>
                                </m:r>
                              </m:sub>
                            </m:sSub>
                            <m:r>
                              <a:rPr lang="en-US" sz="2200" i="1">
                                <a:latin typeface="Cambria Math"/>
                              </a:rPr>
                              <m:t>−</m:t>
                            </m:r>
                            <m:r>
                              <a:rPr lang="en-US" sz="2200" i="1">
                                <a:latin typeface="Cambria Math"/>
                              </a:rPr>
                              <m:t>𝑡</m:t>
                            </m:r>
                          </m:e>
                        </m:d>
                        <m:sSup>
                          <m:sSupPr>
                            <m:ctrlPr>
                              <a:rPr lang="en-US" sz="2200" i="1">
                                <a:latin typeface="Cambria Math"/>
                              </a:rPr>
                            </m:ctrlPr>
                          </m:sSupPr>
                          <m:e>
                            <m:r>
                              <a:rPr lang="en-US" sz="2200" i="1">
                                <a:latin typeface="Cambria Math"/>
                              </a:rPr>
                              <m:t>𝐶</m:t>
                            </m:r>
                          </m:e>
                          <m:sup>
                            <m:r>
                              <a:rPr lang="en-US" sz="2200" i="1">
                                <a:latin typeface="Cambria Math"/>
                              </a:rPr>
                              <m:t>−</m:t>
                            </m:r>
                            <m:r>
                              <a:rPr lang="en-US" sz="2200" i="1">
                                <a:latin typeface="Cambria Math"/>
                              </a:rPr>
                              <m:t>1</m:t>
                            </m:r>
                          </m:sup>
                        </m:sSup>
                        <m:d>
                          <m:dPr>
                            <m:ctrlPr>
                              <a:rPr lang="en-US" sz="2200" i="1">
                                <a:latin typeface="Cambria Math"/>
                              </a:rPr>
                            </m:ctrlPr>
                          </m:dPr>
                          <m:e>
                            <m:sSub>
                              <m:sSubPr>
                                <m:ctrlPr>
                                  <a:rPr lang="en-US" sz="2200" i="1">
                                    <a:latin typeface="Cambria Math"/>
                                  </a:rPr>
                                </m:ctrlPr>
                              </m:sSubPr>
                              <m:e>
                                <m:r>
                                  <a:rPr lang="en-US" sz="2200" i="1">
                                    <a:latin typeface="Cambria Math"/>
                                  </a:rPr>
                                  <m:t>𝑥</m:t>
                                </m:r>
                              </m:e>
                              <m:sub>
                                <m:r>
                                  <a:rPr lang="en-US" sz="2200" i="1">
                                    <a:latin typeface="Cambria Math"/>
                                  </a:rPr>
                                  <m:t>𝑖</m:t>
                                </m:r>
                              </m:sub>
                            </m:sSub>
                            <m:r>
                              <a:rPr lang="en-US" sz="2200" i="1">
                                <a:latin typeface="Cambria Math"/>
                              </a:rPr>
                              <m:t>−</m:t>
                            </m:r>
                            <m:r>
                              <a:rPr lang="en-US" sz="2200" i="1">
                                <a:latin typeface="Cambria Math"/>
                              </a:rPr>
                              <m:t>𝑡</m:t>
                            </m:r>
                          </m:e>
                        </m:d>
                      </m:e>
                    </m:rad>
                  </m:oMath>
                </a14:m>
                <a:r>
                  <a:rPr lang="en-US" sz="2200" dirty="0">
                    <a:latin typeface="Times New Roman" pitchFamily="18" charset="0"/>
                    <a:cs typeface="Times New Roman" pitchFamily="18" charset="0"/>
                  </a:rPr>
                  <a:t>	</a:t>
                </a:r>
                <a14:m>
                  <m:oMath xmlns:m="http://schemas.openxmlformats.org/officeDocument/2006/math">
                    <m:r>
                      <a:rPr lang="en-US" sz="2200" i="1">
                        <a:latin typeface="Cambria Math"/>
                      </a:rPr>
                      <m:t>𝑓𝑜𝑟</m:t>
                    </m:r>
                    <m:r>
                      <a:rPr lang="en-US" sz="2200" i="1">
                        <a:latin typeface="Cambria Math"/>
                      </a:rPr>
                      <m:t> </m:t>
                    </m:r>
                    <m:r>
                      <a:rPr lang="en-US" sz="2200" i="1">
                        <a:latin typeface="Cambria Math"/>
                      </a:rPr>
                      <m:t>𝑖</m:t>
                    </m:r>
                    <m:r>
                      <a:rPr lang="en-US" sz="2200" i="1">
                        <a:latin typeface="Cambria Math"/>
                      </a:rPr>
                      <m:t>=</m:t>
                    </m:r>
                    <m:r>
                      <a:rPr lang="en-US" sz="2200" i="1">
                        <a:latin typeface="Cambria Math"/>
                      </a:rPr>
                      <m:t>1</m:t>
                    </m:r>
                    <m:r>
                      <a:rPr lang="en-US" sz="2200" i="1">
                        <a:latin typeface="Cambria Math"/>
                      </a:rPr>
                      <m:t>,…,</m:t>
                    </m:r>
                    <m:r>
                      <a:rPr lang="en-US" sz="2200" i="1">
                        <a:latin typeface="Cambria Math"/>
                      </a:rPr>
                      <m:t>𝑛</m:t>
                    </m:r>
                  </m:oMath>
                </a14:m>
                <a:endParaRPr lang="en-US" sz="2200" dirty="0">
                  <a:latin typeface="Times New Roman" pitchFamily="18" charset="0"/>
                  <a:cs typeface="Times New Roman" pitchFamily="18" charset="0"/>
                </a:endParaRPr>
              </a:p>
              <a:p>
                <a:pPr marL="156845" indent="0" algn="just">
                  <a:buNone/>
                </a:pPr>
                <a:r>
                  <a:rPr lang="en-US" sz="2200" dirty="0">
                    <a:latin typeface="Times New Roman" pitchFamily="18" charset="0"/>
                    <a:cs typeface="Times New Roman" pitchFamily="18" charset="0"/>
                  </a:rPr>
                  <a:t>where </a:t>
                </a:r>
                <a:r>
                  <a:rPr lang="en-US" sz="2200" i="1" dirty="0">
                    <a:latin typeface="Times New Roman" pitchFamily="18" charset="0"/>
                    <a:cs typeface="Times New Roman" pitchFamily="18" charset="0"/>
                  </a:rPr>
                  <a:t>t </a:t>
                </a:r>
                <a:r>
                  <a:rPr lang="en-US" sz="2200" dirty="0">
                    <a:latin typeface="Times New Roman" pitchFamily="18" charset="0"/>
                    <a:cs typeface="Times New Roman" pitchFamily="18" charset="0"/>
                  </a:rPr>
                  <a:t>is the estimated multivariate location and </a:t>
                </a:r>
                <a:r>
                  <a:rPr lang="en-US" sz="2200" i="1" dirty="0">
                    <a:latin typeface="Times New Roman" pitchFamily="18" charset="0"/>
                    <a:cs typeface="Times New Roman" pitchFamily="18" charset="0"/>
                  </a:rPr>
                  <a:t>C </a:t>
                </a:r>
                <a:r>
                  <a:rPr lang="en-US" sz="2200" dirty="0">
                    <a:latin typeface="Times New Roman" pitchFamily="18" charset="0"/>
                    <a:cs typeface="Times New Roman" pitchFamily="18" charset="0"/>
                  </a:rPr>
                  <a:t>the estimated covariance matrix. Usually, </a:t>
                </a:r>
                <a:r>
                  <a:rPr lang="en-US" sz="2200" i="1" dirty="0">
                    <a:latin typeface="Times New Roman" pitchFamily="18" charset="0"/>
                    <a:cs typeface="Times New Roman" pitchFamily="18" charset="0"/>
                  </a:rPr>
                  <a:t>t </a:t>
                </a:r>
                <a:r>
                  <a:rPr lang="en-US" sz="2200" dirty="0">
                    <a:latin typeface="Times New Roman" pitchFamily="18" charset="0"/>
                    <a:cs typeface="Times New Roman" pitchFamily="18" charset="0"/>
                  </a:rPr>
                  <a:t>is the multivariate arithmetic mean, and </a:t>
                </a:r>
                <a:r>
                  <a:rPr lang="en-US" sz="2200" i="1" dirty="0">
                    <a:latin typeface="Times New Roman" pitchFamily="18" charset="0"/>
                    <a:cs typeface="Times New Roman" pitchFamily="18" charset="0"/>
                  </a:rPr>
                  <a:t>C </a:t>
                </a:r>
                <a:r>
                  <a:rPr lang="en-US" sz="2200" dirty="0">
                    <a:latin typeface="Times New Roman" pitchFamily="18" charset="0"/>
                    <a:cs typeface="Times New Roman" pitchFamily="18" charset="0"/>
                  </a:rPr>
                  <a:t>is the sample covariance matrix.</a:t>
                </a:r>
                <a:endParaRPr sz="2200" i="1" dirty="0">
                  <a:solidFill>
                    <a:srgbClr val="37222F"/>
                  </a:solidFill>
                  <a:latin typeface="Times New Roman" pitchFamily="18" charset="0"/>
                  <a:cs typeface="Times New Roman" pitchFamily="18" charset="0"/>
                </a:endParaRPr>
              </a:p>
              <a:p>
                <a:pPr lvl="0" algn="just">
                  <a:spcBef>
                    <a:spcPts val="0"/>
                  </a:spcBef>
                  <a:buNone/>
                </a:pPr>
                <a:endParaRPr sz="2200" dirty="0">
                  <a:latin typeface="Times New Roman" pitchFamily="18" charset="0"/>
                  <a:cs typeface="Times New Roman" pitchFamily="18" charset="0"/>
                </a:endParaRPr>
              </a:p>
            </p:txBody>
          </p:sp>
        </mc:Choice>
        <mc:Fallback xmlns="">
          <p:sp>
            <p:nvSpPr>
              <p:cNvPr id="196" name="Shape 196"/>
              <p:cNvSpPr txBox="1">
                <a:spLocks noGrp="1" noRot="1" noChangeAspect="1" noMove="1" noResize="1" noEditPoints="1" noAdjustHandles="1" noChangeArrowheads="1" noChangeShapeType="1" noTextEdit="1"/>
              </p:cNvSpPr>
              <p:nvPr>
                <p:ph type="body" idx="1"/>
              </p:nvPr>
            </p:nvSpPr>
            <p:spPr>
              <a:xfrm>
                <a:off x="457200" y="1521134"/>
                <a:ext cx="8229600" cy="3412816"/>
              </a:xfrm>
              <a:prstGeom prst="rect">
                <a:avLst/>
              </a:prstGeom>
              <a:blipFill rotWithShape="1">
                <a:blip r:embed="rId3"/>
                <a:stretch>
                  <a:fillRect r="-1926" b="-11807"/>
                </a:stretch>
              </a:blipFill>
            </p:spPr>
            <p:txBody>
              <a:bodyPr/>
              <a:lstStyle/>
              <a:p>
                <a:r>
                  <a:rPr lang="en-US">
                    <a:noFill/>
                  </a:rPr>
                  <a:t> </a:t>
                </a:r>
              </a:p>
            </p:txBody>
          </p:sp>
        </mc:Fallback>
      </mc:AlternateContent>
    </p:spTree>
    <p:extLst>
      <p:ext uri="{BB962C8B-B14F-4D97-AF65-F5344CB8AC3E}">
        <p14:creationId xmlns:p14="http://schemas.microsoft.com/office/powerpoint/2010/main" val="4177249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57200" y="528066"/>
            <a:ext cx="8229600" cy="857400"/>
          </a:xfrm>
          <a:prstGeom prst="rect">
            <a:avLst/>
          </a:prstGeom>
        </p:spPr>
        <p:txBody>
          <a:bodyPr lIns="91425" tIns="91425" rIns="91425" bIns="91425" anchor="b" anchorCtr="0">
            <a:noAutofit/>
          </a:bodyPr>
          <a:lstStyle/>
          <a:p>
            <a:pPr lvl="0">
              <a:spcBef>
                <a:spcPts val="0"/>
              </a:spcBef>
              <a:buNone/>
            </a:pPr>
            <a:endParaRPr/>
          </a:p>
        </p:txBody>
      </p:sp>
      <p:sp>
        <p:nvSpPr>
          <p:cNvPr id="202" name="Shape 202"/>
          <p:cNvSpPr txBox="1">
            <a:spLocks noGrp="1"/>
          </p:cNvSpPr>
          <p:nvPr>
            <p:ph type="body" idx="1"/>
          </p:nvPr>
        </p:nvSpPr>
        <p:spPr>
          <a:xfrm>
            <a:off x="914398" y="3867150"/>
            <a:ext cx="7315200" cy="1104959"/>
          </a:xfrm>
          <a:prstGeom prst="rect">
            <a:avLst/>
          </a:prstGeom>
        </p:spPr>
        <p:txBody>
          <a:bodyPr lIns="91425" tIns="91425" rIns="91425" bIns="91425" anchor="t" anchorCtr="0">
            <a:noAutofit/>
          </a:bodyPr>
          <a:lstStyle/>
          <a:p>
            <a:pPr lvl="0">
              <a:spcBef>
                <a:spcPts val="0"/>
              </a:spcBef>
              <a:buNone/>
            </a:pPr>
            <a:endParaRPr dirty="0"/>
          </a:p>
          <a:p>
            <a:pPr lvl="0">
              <a:spcBef>
                <a:spcPts val="0"/>
              </a:spcBef>
              <a:buNone/>
            </a:pPr>
            <a:endParaRPr dirty="0"/>
          </a:p>
          <a:p>
            <a:pPr lvl="0">
              <a:spcBef>
                <a:spcPts val="0"/>
              </a:spcBef>
              <a:buNone/>
            </a:pPr>
            <a:endParaRPr dirty="0"/>
          </a:p>
          <a:p>
            <a:pPr marL="12700" lvl="0" indent="-69850">
              <a:lnSpc>
                <a:spcPct val="115000"/>
              </a:lnSpc>
              <a:spcBef>
                <a:spcPts val="0"/>
              </a:spcBef>
              <a:spcAft>
                <a:spcPts val="900"/>
              </a:spcAft>
              <a:buClr>
                <a:schemeClr val="dk1"/>
              </a:buClr>
              <a:buSzPct val="137500"/>
              <a:buFont typeface="Arial"/>
              <a:buNone/>
            </a:pPr>
            <a:r>
              <a:rPr lang="en" sz="800" dirty="0">
                <a:solidFill>
                  <a:srgbClr val="E35432"/>
                </a:solidFill>
                <a:latin typeface="Arial"/>
                <a:ea typeface="Arial"/>
                <a:cs typeface="Arial"/>
                <a:sym typeface="Arial"/>
              </a:rPr>
              <a:t>. </a:t>
            </a:r>
            <a:endParaRPr lang="en" sz="800" dirty="0">
              <a:latin typeface="Arial"/>
              <a:ea typeface="Arial"/>
              <a:cs typeface="Arial"/>
              <a:sym typeface="Arial"/>
            </a:endParaRPr>
          </a:p>
          <a:p>
            <a:pPr lvl="0">
              <a:spcBef>
                <a:spcPts val="0"/>
              </a:spcBef>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233" y="590550"/>
            <a:ext cx="6752381" cy="3628571"/>
          </a:xfrm>
          <a:prstGeom prst="rect">
            <a:avLst/>
          </a:prstGeom>
        </p:spPr>
      </p:pic>
      <p:sp>
        <p:nvSpPr>
          <p:cNvPr id="3" name="TextBox 2"/>
          <p:cNvSpPr txBox="1"/>
          <p:nvPr/>
        </p:nvSpPr>
        <p:spPr>
          <a:xfrm>
            <a:off x="2362200" y="4341911"/>
            <a:ext cx="4724400" cy="338554"/>
          </a:xfrm>
          <a:prstGeom prst="rect">
            <a:avLst/>
          </a:prstGeom>
          <a:noFill/>
        </p:spPr>
        <p:txBody>
          <a:bodyPr wrap="square" rtlCol="0">
            <a:spAutoFit/>
          </a:bodyPr>
          <a:lstStyle/>
          <a:p>
            <a:pPr algn="ctr"/>
            <a:r>
              <a:rPr lang="en-US" sz="1600" b="1" dirty="0" err="1" smtClean="0">
                <a:latin typeface="Times New Roman" pitchFamily="18" charset="0"/>
                <a:cs typeface="Times New Roman" pitchFamily="18" charset="0"/>
              </a:rPr>
              <a:t>Mahalanobis</a:t>
            </a:r>
            <a:r>
              <a:rPr lang="en-US" sz="1600" b="1" dirty="0" smtClean="0">
                <a:latin typeface="Times New Roman" pitchFamily="18" charset="0"/>
                <a:cs typeface="Times New Roman" pitchFamily="18" charset="0"/>
              </a:rPr>
              <a:t> Control Chart for L4P </a:t>
            </a:r>
            <a:endParaRPr lang="en-US"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57200" y="528066"/>
            <a:ext cx="8229600" cy="857400"/>
          </a:xfrm>
          <a:prstGeom prst="rect">
            <a:avLst/>
          </a:prstGeom>
        </p:spPr>
        <p:txBody>
          <a:bodyPr lIns="91425" tIns="91425" rIns="91425" bIns="91425" anchor="b" anchorCtr="0">
            <a:noAutofit/>
          </a:bodyPr>
          <a:lstStyle/>
          <a:p>
            <a:pPr lvl="0">
              <a:spcBef>
                <a:spcPts val="0"/>
              </a:spcBef>
              <a:buNone/>
            </a:pPr>
            <a:endParaRPr/>
          </a:p>
        </p:txBody>
      </p:sp>
      <p:sp>
        <p:nvSpPr>
          <p:cNvPr id="202" name="Shape 202"/>
          <p:cNvSpPr txBox="1">
            <a:spLocks noGrp="1"/>
          </p:cNvSpPr>
          <p:nvPr>
            <p:ph type="body" idx="1"/>
          </p:nvPr>
        </p:nvSpPr>
        <p:spPr>
          <a:xfrm>
            <a:off x="914398" y="3867150"/>
            <a:ext cx="7315200" cy="1104959"/>
          </a:xfrm>
          <a:prstGeom prst="rect">
            <a:avLst/>
          </a:prstGeom>
        </p:spPr>
        <p:txBody>
          <a:bodyPr lIns="91425" tIns="91425" rIns="91425" bIns="91425" anchor="t" anchorCtr="0">
            <a:noAutofit/>
          </a:bodyPr>
          <a:lstStyle/>
          <a:p>
            <a:pPr lvl="0">
              <a:spcBef>
                <a:spcPts val="0"/>
              </a:spcBef>
              <a:buNone/>
            </a:pPr>
            <a:endParaRPr dirty="0"/>
          </a:p>
          <a:p>
            <a:pPr lvl="0">
              <a:spcBef>
                <a:spcPts val="0"/>
              </a:spcBef>
              <a:buNone/>
            </a:pPr>
            <a:endParaRPr dirty="0"/>
          </a:p>
          <a:p>
            <a:pPr lvl="0">
              <a:spcBef>
                <a:spcPts val="0"/>
              </a:spcBef>
              <a:buNone/>
            </a:pPr>
            <a:endParaRPr dirty="0"/>
          </a:p>
          <a:p>
            <a:pPr marL="12700" lvl="0" indent="-69850">
              <a:lnSpc>
                <a:spcPct val="115000"/>
              </a:lnSpc>
              <a:spcBef>
                <a:spcPts val="0"/>
              </a:spcBef>
              <a:spcAft>
                <a:spcPts val="900"/>
              </a:spcAft>
              <a:buClr>
                <a:schemeClr val="dk1"/>
              </a:buClr>
              <a:buSzPct val="137500"/>
              <a:buFont typeface="Arial"/>
              <a:buNone/>
            </a:pPr>
            <a:r>
              <a:rPr lang="en" sz="800" dirty="0">
                <a:solidFill>
                  <a:srgbClr val="E35432"/>
                </a:solidFill>
                <a:latin typeface="Arial"/>
                <a:ea typeface="Arial"/>
                <a:cs typeface="Arial"/>
                <a:sym typeface="Arial"/>
              </a:rPr>
              <a:t>. </a:t>
            </a:r>
            <a:endParaRPr lang="en" sz="800" dirty="0">
              <a:latin typeface="Arial"/>
              <a:ea typeface="Arial"/>
              <a:cs typeface="Arial"/>
              <a:sym typeface="Arial"/>
            </a:endParaRPr>
          </a:p>
          <a:p>
            <a:pPr lvl="0">
              <a:spcBef>
                <a:spcPts val="0"/>
              </a:spcBef>
              <a:buNone/>
            </a:pPr>
            <a:endParaRPr dirty="0"/>
          </a:p>
        </p:txBody>
      </p:sp>
      <p:sp>
        <p:nvSpPr>
          <p:cNvPr id="3" name="TextBox 2"/>
          <p:cNvSpPr txBox="1"/>
          <p:nvPr/>
        </p:nvSpPr>
        <p:spPr>
          <a:xfrm>
            <a:off x="2514600" y="4349947"/>
            <a:ext cx="4724400" cy="338554"/>
          </a:xfrm>
          <a:prstGeom prst="rect">
            <a:avLst/>
          </a:prstGeom>
          <a:noFill/>
        </p:spPr>
        <p:txBody>
          <a:bodyPr wrap="square" rtlCol="0">
            <a:spAutoFit/>
          </a:bodyPr>
          <a:lstStyle/>
          <a:p>
            <a:pPr algn="ctr"/>
            <a:r>
              <a:rPr lang="en-US" sz="1600" b="1" dirty="0" err="1" smtClean="0">
                <a:latin typeface="Times New Roman" pitchFamily="18" charset="0"/>
                <a:cs typeface="Times New Roman" pitchFamily="18" charset="0"/>
              </a:rPr>
              <a:t>Mahalanobis</a:t>
            </a:r>
            <a:r>
              <a:rPr lang="en-US" sz="1600" b="1" dirty="0" smtClean="0">
                <a:latin typeface="Times New Roman" pitchFamily="18" charset="0"/>
                <a:cs typeface="Times New Roman" pitchFamily="18" charset="0"/>
              </a:rPr>
              <a:t> Control Chart for L5P </a:t>
            </a:r>
            <a:endParaRPr lang="en-US" sz="1600" b="1"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523875"/>
            <a:ext cx="6190915" cy="3633320"/>
          </a:xfrm>
          <a:prstGeom prst="rect">
            <a:avLst/>
          </a:prstGeom>
        </p:spPr>
      </p:pic>
    </p:spTree>
    <p:extLst>
      <p:ext uri="{BB962C8B-B14F-4D97-AF65-F5344CB8AC3E}">
        <p14:creationId xmlns:p14="http://schemas.microsoft.com/office/powerpoint/2010/main" val="7737644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57200" y="528066"/>
            <a:ext cx="8229600" cy="857400"/>
          </a:xfrm>
          <a:prstGeom prst="rect">
            <a:avLst/>
          </a:prstGeom>
        </p:spPr>
        <p:txBody>
          <a:bodyPr lIns="91425" tIns="91425" rIns="91425" bIns="91425" anchor="b" anchorCtr="0">
            <a:noAutofit/>
          </a:bodyPr>
          <a:lstStyle/>
          <a:p>
            <a:pPr lvl="0" algn="ctr">
              <a:spcBef>
                <a:spcPts val="0"/>
              </a:spcBef>
              <a:buNone/>
            </a:pPr>
            <a:r>
              <a:rPr lang="en-US" dirty="0" smtClean="0">
                <a:latin typeface="Times New Roman" pitchFamily="18" charset="0"/>
                <a:cs typeface="Times New Roman" pitchFamily="18" charset="0"/>
              </a:rPr>
              <a:t>Results</a:t>
            </a:r>
            <a:endParaRPr dirty="0">
              <a:latin typeface="Times New Roman" pitchFamily="18" charset="0"/>
              <a:cs typeface="Times New Roman" pitchFamily="18" charset="0"/>
            </a:endParaRPr>
          </a:p>
        </p:txBody>
      </p:sp>
      <p:sp>
        <p:nvSpPr>
          <p:cNvPr id="202" name="Shape 202"/>
          <p:cNvSpPr txBox="1">
            <a:spLocks noGrp="1"/>
          </p:cNvSpPr>
          <p:nvPr>
            <p:ph type="body" idx="1"/>
          </p:nvPr>
        </p:nvSpPr>
        <p:spPr>
          <a:xfrm>
            <a:off x="914398" y="3867150"/>
            <a:ext cx="7315200" cy="1104959"/>
          </a:xfrm>
          <a:prstGeom prst="rect">
            <a:avLst/>
          </a:prstGeom>
        </p:spPr>
        <p:txBody>
          <a:bodyPr lIns="91425" tIns="91425" rIns="91425" bIns="91425" anchor="t" anchorCtr="0">
            <a:noAutofit/>
          </a:bodyPr>
          <a:lstStyle/>
          <a:p>
            <a:pPr lvl="0">
              <a:spcBef>
                <a:spcPts val="0"/>
              </a:spcBef>
              <a:buNone/>
            </a:pPr>
            <a:endParaRPr dirty="0"/>
          </a:p>
          <a:p>
            <a:pPr lvl="0">
              <a:spcBef>
                <a:spcPts val="0"/>
              </a:spcBef>
              <a:buNone/>
            </a:pPr>
            <a:endParaRPr dirty="0"/>
          </a:p>
          <a:p>
            <a:pPr lvl="0">
              <a:spcBef>
                <a:spcPts val="0"/>
              </a:spcBef>
              <a:buNone/>
            </a:pPr>
            <a:endParaRPr dirty="0"/>
          </a:p>
          <a:p>
            <a:pPr marL="12700" lvl="0" indent="-69850">
              <a:lnSpc>
                <a:spcPct val="115000"/>
              </a:lnSpc>
              <a:spcBef>
                <a:spcPts val="0"/>
              </a:spcBef>
              <a:spcAft>
                <a:spcPts val="900"/>
              </a:spcAft>
              <a:buClr>
                <a:schemeClr val="dk1"/>
              </a:buClr>
              <a:buSzPct val="137500"/>
              <a:buFont typeface="Arial"/>
              <a:buNone/>
            </a:pPr>
            <a:r>
              <a:rPr lang="en" sz="800" dirty="0">
                <a:solidFill>
                  <a:srgbClr val="E35432"/>
                </a:solidFill>
                <a:latin typeface="Arial"/>
                <a:ea typeface="Arial"/>
                <a:cs typeface="Arial"/>
                <a:sym typeface="Arial"/>
              </a:rPr>
              <a:t>. </a:t>
            </a:r>
            <a:endParaRPr lang="en" sz="800" dirty="0">
              <a:latin typeface="Arial"/>
              <a:ea typeface="Arial"/>
              <a:cs typeface="Arial"/>
              <a:sym typeface="Arial"/>
            </a:endParaRPr>
          </a:p>
          <a:p>
            <a:pPr lvl="0">
              <a:spcBef>
                <a:spcPts val="0"/>
              </a:spcBef>
              <a:buNone/>
            </a:pPr>
            <a:endParaRPr dirty="0"/>
          </a:p>
        </p:txBody>
      </p:sp>
      <p:graphicFrame>
        <p:nvGraphicFramePr>
          <p:cNvPr id="6" name="Table 5"/>
          <p:cNvGraphicFramePr>
            <a:graphicFrameLocks noGrp="1"/>
          </p:cNvGraphicFramePr>
          <p:nvPr>
            <p:extLst>
              <p:ext uri="{D42A27DB-BD31-4B8C-83A1-F6EECF244321}">
                <p14:modId xmlns:p14="http://schemas.microsoft.com/office/powerpoint/2010/main" val="2147592381"/>
              </p:ext>
            </p:extLst>
          </p:nvPr>
        </p:nvGraphicFramePr>
        <p:xfrm>
          <a:off x="1524000" y="1657350"/>
          <a:ext cx="6324600" cy="838200"/>
        </p:xfrm>
        <a:graphic>
          <a:graphicData uri="http://schemas.openxmlformats.org/drawingml/2006/table">
            <a:tbl>
              <a:tblPr firstRow="1" bandRow="1">
                <a:tableStyleId>{21E4AEA4-8DFA-4A89-87EB-49C32662AFE0}</a:tableStyleId>
              </a:tblPr>
              <a:tblGrid>
                <a:gridCol w="6324600"/>
              </a:tblGrid>
              <a:tr h="335433">
                <a:tc>
                  <a:txBody>
                    <a:bodyPr/>
                    <a:lstStyle/>
                    <a:p>
                      <a:pPr algn="ctr"/>
                      <a:r>
                        <a:rPr lang="en-US" sz="1800" dirty="0" smtClean="0">
                          <a:latin typeface="Times New Roman" pitchFamily="18" charset="0"/>
                          <a:cs typeface="Times New Roman" pitchFamily="18" charset="0"/>
                        </a:rPr>
                        <a:t>Outliers in</a:t>
                      </a:r>
                      <a:r>
                        <a:rPr lang="en-US" sz="1800" baseline="0" dirty="0" smtClean="0">
                          <a:latin typeface="Times New Roman" pitchFamily="18" charset="0"/>
                          <a:cs typeface="Times New Roman" pitchFamily="18" charset="0"/>
                        </a:rPr>
                        <a:t> L4P Profile</a:t>
                      </a:r>
                      <a:endParaRPr lang="en-US" sz="1800" dirty="0">
                        <a:latin typeface="Times New Roman" pitchFamily="18" charset="0"/>
                        <a:cs typeface="Times New Roman" pitchFamily="18" charset="0"/>
                      </a:endParaRPr>
                    </a:p>
                  </a:txBody>
                  <a:tcPr/>
                </a:tc>
              </a:tr>
              <a:tr h="472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Times New Roman" pitchFamily="18" charset="0"/>
                          <a:cs typeface="Times New Roman" pitchFamily="18" charset="0"/>
                        </a:rPr>
                        <a:t>12,16,17,24,33,37,42,45,47,48,49,59,68,81,82,86,91,92,96</a:t>
                      </a:r>
                      <a:endParaRPr lang="en-US" sz="1800" dirty="0" smtClean="0">
                        <a:effectLst/>
                        <a:latin typeface="Times New Roman" pitchFamily="18" charset="0"/>
                        <a:ea typeface="Calibri"/>
                        <a:cs typeface="Times New Roman" pitchFamily="18" charset="0"/>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27035035"/>
              </p:ext>
            </p:extLst>
          </p:nvPr>
        </p:nvGraphicFramePr>
        <p:xfrm>
          <a:off x="1524000" y="3257550"/>
          <a:ext cx="6324600" cy="914400"/>
        </p:xfrm>
        <a:graphic>
          <a:graphicData uri="http://schemas.openxmlformats.org/drawingml/2006/table">
            <a:tbl>
              <a:tblPr firstRow="1" bandRow="1">
                <a:tableStyleId>{21E4AEA4-8DFA-4A89-87EB-49C32662AFE0}</a:tableStyleId>
              </a:tblPr>
              <a:tblGrid>
                <a:gridCol w="6324600"/>
              </a:tblGrid>
              <a:tr h="381000">
                <a:tc>
                  <a:txBody>
                    <a:bodyPr/>
                    <a:lstStyle/>
                    <a:p>
                      <a:pPr algn="ctr"/>
                      <a:r>
                        <a:rPr lang="en-US" sz="1800" dirty="0" smtClean="0">
                          <a:latin typeface="Times New Roman" pitchFamily="18" charset="0"/>
                          <a:cs typeface="Times New Roman" pitchFamily="18" charset="0"/>
                        </a:rPr>
                        <a:t>Outliers in L5P profile</a:t>
                      </a:r>
                      <a:endParaRPr lang="en-US" sz="1800" dirty="0">
                        <a:latin typeface="Times New Roman" pitchFamily="18" charset="0"/>
                        <a:cs typeface="Times New Roman" pitchFamily="18" charset="0"/>
                      </a:endParaRPr>
                    </a:p>
                  </a:txBody>
                  <a:tcPr/>
                </a:tc>
              </a:tr>
              <a:tr h="533400">
                <a:tc>
                  <a:txBody>
                    <a:bodyPr/>
                    <a:lstStyle/>
                    <a:p>
                      <a:pPr algn="ctr"/>
                      <a:r>
                        <a:rPr lang="en-US" sz="1800" b="0" i="0" u="none" strike="noStrike" cap="none" dirty="0" smtClean="0">
                          <a:solidFill>
                            <a:schemeClr val="dk1"/>
                          </a:solidFill>
                          <a:effectLst/>
                          <a:latin typeface="Times New Roman" pitchFamily="18" charset="0"/>
                          <a:ea typeface="+mn-ea"/>
                          <a:cs typeface="Times New Roman" pitchFamily="18" charset="0"/>
                          <a:sym typeface="Arial"/>
                        </a:rPr>
                        <a:t>8, 9,12,16,17,23,37,45,46,47,48,49,55,59,73,74,81,82,86,91,92,96</a:t>
                      </a:r>
                      <a:endParaRPr lang="en-US" sz="18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112821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457200" y="528066"/>
            <a:ext cx="8229600" cy="857400"/>
          </a:xfrm>
          <a:prstGeom prst="rect">
            <a:avLst/>
          </a:prstGeom>
        </p:spPr>
        <p:txBody>
          <a:bodyPr lIns="91425" tIns="91425" rIns="91425" bIns="91425" anchor="b" anchorCtr="0">
            <a:noAutofit/>
          </a:bodyPr>
          <a:lstStyle/>
          <a:p>
            <a:pPr lvl="0" algn="ctr">
              <a:spcBef>
                <a:spcPts val="0"/>
              </a:spcBef>
              <a:buNone/>
            </a:pPr>
            <a:r>
              <a:rPr lang="en" dirty="0">
                <a:latin typeface="Times New Roman" pitchFamily="18" charset="0"/>
                <a:cs typeface="Times New Roman" pitchFamily="18" charset="0"/>
              </a:rPr>
              <a:t>Conclusion</a:t>
            </a:r>
          </a:p>
        </p:txBody>
      </p:sp>
      <p:sp>
        <p:nvSpPr>
          <p:cNvPr id="233" name="Shape 233"/>
          <p:cNvSpPr txBox="1">
            <a:spLocks noGrp="1"/>
          </p:cNvSpPr>
          <p:nvPr>
            <p:ph type="body" idx="1"/>
          </p:nvPr>
        </p:nvSpPr>
        <p:spPr>
          <a:xfrm>
            <a:off x="457200" y="1451609"/>
            <a:ext cx="8229600" cy="3291900"/>
          </a:xfrm>
          <a:prstGeom prst="rect">
            <a:avLst/>
          </a:prstGeom>
        </p:spPr>
        <p:txBody>
          <a:bodyPr lIns="91425" tIns="91425" rIns="91425" bIns="91425" anchor="t" anchorCtr="0">
            <a:noAutofit/>
          </a:bodyPr>
          <a:lstStyle/>
          <a:p>
            <a:pPr marL="457200" lvl="0" indent="-355600" algn="just" rtl="0">
              <a:spcBef>
                <a:spcPts val="0"/>
              </a:spcBef>
              <a:buSzPct val="100000"/>
            </a:pPr>
            <a:r>
              <a:rPr lang="en" sz="2000" dirty="0" smtClean="0">
                <a:latin typeface="Times New Roman" pitchFamily="18" charset="0"/>
                <a:cs typeface="Times New Roman" pitchFamily="18" charset="0"/>
              </a:rPr>
              <a:t>4LP and 5LP are applied on 100 </a:t>
            </a:r>
            <a:r>
              <a:rPr lang="en" sz="2000" dirty="0" smtClean="0">
                <a:latin typeface="Times New Roman" pitchFamily="18" charset="0"/>
                <a:cs typeface="Times New Roman" pitchFamily="18" charset="0"/>
              </a:rPr>
              <a:t>sub-datasets </a:t>
            </a:r>
            <a:r>
              <a:rPr lang="en" sz="2000" dirty="0" smtClean="0">
                <a:latin typeface="Times New Roman" pitchFamily="18" charset="0"/>
                <a:cs typeface="Times New Roman" pitchFamily="18" charset="0"/>
              </a:rPr>
              <a:t>and using mahalanobis distance outliers in these profiles were detected for monitoring purpose.</a:t>
            </a:r>
          </a:p>
          <a:p>
            <a:pPr marL="457200" lvl="0" indent="-355600" algn="just" rtl="0">
              <a:spcBef>
                <a:spcPts val="0"/>
              </a:spcBef>
              <a:buSzPct val="100000"/>
            </a:pPr>
            <a:endParaRPr lang="en" sz="2000" dirty="0" smtClean="0">
              <a:latin typeface="Times New Roman" pitchFamily="18" charset="0"/>
              <a:cs typeface="Times New Roman" pitchFamily="18" charset="0"/>
            </a:endParaRPr>
          </a:p>
          <a:p>
            <a:pPr marL="457200" lvl="0" indent="-355600" algn="just">
              <a:spcBef>
                <a:spcPts val="0"/>
              </a:spcBef>
              <a:buSzPct val="100000"/>
            </a:pPr>
            <a:r>
              <a:rPr lang="en" sz="2000" dirty="0" smtClean="0">
                <a:latin typeface="Times New Roman" pitchFamily="18" charset="0"/>
                <a:cs typeface="Times New Roman" pitchFamily="18" charset="0"/>
              </a:rPr>
              <a:t>The </a:t>
            </a:r>
            <a:r>
              <a:rPr lang="en" sz="2000" dirty="0">
                <a:latin typeface="Times New Roman" pitchFamily="18" charset="0"/>
                <a:cs typeface="Times New Roman" pitchFamily="18" charset="0"/>
              </a:rPr>
              <a:t>proposed approach could be implemented for </a:t>
            </a:r>
            <a:r>
              <a:rPr lang="en" sz="2000" dirty="0" smtClean="0">
                <a:latin typeface="Times New Roman" pitchFamily="18" charset="0"/>
                <a:cs typeface="Times New Roman" pitchFamily="18" charset="0"/>
              </a:rPr>
              <a:t>monitoring of wind turbine power curve. </a:t>
            </a:r>
            <a:r>
              <a:rPr lang="en" sz="2000" dirty="0">
                <a:latin typeface="Times New Roman" pitchFamily="18" charset="0"/>
                <a:cs typeface="Times New Roman" pitchFamily="18" charset="0"/>
              </a:rPr>
              <a:t>It could accurately detect faults but not as timely as point-based condition monitoring </a:t>
            </a:r>
            <a:r>
              <a:rPr lang="en" sz="2000" dirty="0" smtClean="0">
                <a:latin typeface="Times New Roman" pitchFamily="18" charset="0"/>
                <a:cs typeface="Times New Roman" pitchFamily="18" charset="0"/>
              </a:rPr>
              <a:t>methods.</a:t>
            </a:r>
            <a:endParaRPr lang="en" sz="2000" dirty="0">
              <a:latin typeface="Times New Roman" pitchFamily="18" charset="0"/>
              <a:cs typeface="Times New Roman" pitchFamily="18" charset="0"/>
            </a:endParaRPr>
          </a:p>
          <a:p>
            <a:pPr marL="0" lvl="0" indent="0" algn="just" rtl="0">
              <a:spcBef>
                <a:spcPts val="0"/>
              </a:spcBef>
              <a:buNone/>
            </a:pPr>
            <a:r>
              <a:rPr lang="en" sz="2000" dirty="0">
                <a:latin typeface="Times New Roman" pitchFamily="18" charset="0"/>
                <a:cs typeface="Times New Roman" pitchFamily="18" charset="0"/>
              </a:rPr>
              <a:t> </a:t>
            </a:r>
          </a:p>
          <a:p>
            <a:pPr marL="457200" lvl="0" indent="-355600" algn="just">
              <a:spcBef>
                <a:spcPts val="0"/>
              </a:spcBef>
              <a:buSzPct val="100000"/>
            </a:pPr>
            <a:r>
              <a:rPr lang="en" sz="2000" dirty="0" smtClean="0">
                <a:latin typeface="Times New Roman" pitchFamily="18" charset="0"/>
                <a:cs typeface="Times New Roman" pitchFamily="18" charset="0"/>
              </a:rPr>
              <a:t>It is because a certain amount of time is required to build new power curve profiles.</a:t>
            </a:r>
            <a:endParaRPr lang="en" sz="2000" dirty="0">
              <a:latin typeface="Times New Roman" pitchFamily="18" charset="0"/>
              <a:cs typeface="Times New Roman" pitchFamily="18" charset="0"/>
            </a:endParaRPr>
          </a:p>
          <a:p>
            <a:pPr marL="0" lvl="0" indent="0" algn="just" rtl="0">
              <a:spcBef>
                <a:spcPts val="0"/>
              </a:spcBef>
              <a:buNone/>
            </a:pPr>
            <a:endParaRPr sz="2000" dirty="0">
              <a:latin typeface="Times New Roman" pitchFamily="18" charset="0"/>
              <a:cs typeface="Times New Roman" pitchFamily="18" charset="0"/>
            </a:endParaRPr>
          </a:p>
          <a:p>
            <a:pPr marL="101600" lvl="0" indent="0" algn="just">
              <a:spcBef>
                <a:spcPts val="0"/>
              </a:spcBef>
              <a:buSzPct val="100000"/>
              <a:buNone/>
            </a:pPr>
            <a:endParaRPr lang="en" sz="2000" dirty="0">
              <a:latin typeface="Times New Roman" pitchFamily="18" charset="0"/>
              <a:cs typeface="Times New Roman" pitchFamily="18" charset="0"/>
            </a:endParaRPr>
          </a:p>
          <a:p>
            <a:pPr lvl="0" algn="just">
              <a:spcBef>
                <a:spcPts val="0"/>
              </a:spcBef>
              <a:buNone/>
            </a:pPr>
            <a:endParaRPr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457200" y="528066"/>
            <a:ext cx="8229600" cy="857400"/>
          </a:xfrm>
          <a:prstGeom prst="rect">
            <a:avLst/>
          </a:prstGeom>
        </p:spPr>
        <p:txBody>
          <a:bodyPr lIns="91425" tIns="91425" rIns="91425" bIns="91425" anchor="b" anchorCtr="0">
            <a:noAutofit/>
          </a:bodyPr>
          <a:lstStyle/>
          <a:p>
            <a:pPr lvl="0" algn="ctr">
              <a:spcBef>
                <a:spcPts val="0"/>
              </a:spcBef>
              <a:buNone/>
            </a:pPr>
            <a:r>
              <a:rPr lang="en" dirty="0">
                <a:latin typeface="Times New Roman" pitchFamily="18" charset="0"/>
                <a:cs typeface="Times New Roman" pitchFamily="18" charset="0"/>
              </a:rPr>
              <a:t>Future Work</a:t>
            </a:r>
          </a:p>
        </p:txBody>
      </p:sp>
      <p:sp>
        <p:nvSpPr>
          <p:cNvPr id="239" name="Shape 239"/>
          <p:cNvSpPr txBox="1">
            <a:spLocks noGrp="1"/>
          </p:cNvSpPr>
          <p:nvPr>
            <p:ph type="body" idx="1"/>
          </p:nvPr>
        </p:nvSpPr>
        <p:spPr>
          <a:xfrm>
            <a:off x="457200" y="1451609"/>
            <a:ext cx="8229600" cy="3291900"/>
          </a:xfrm>
          <a:prstGeom prst="rect">
            <a:avLst/>
          </a:prstGeom>
        </p:spPr>
        <p:txBody>
          <a:bodyPr lIns="91425" tIns="91425" rIns="91425" bIns="91425" anchor="t" anchorCtr="0">
            <a:noAutofit/>
          </a:bodyPr>
          <a:lstStyle/>
          <a:p>
            <a:pPr marL="457200" lvl="0" indent="-355600" algn="just" rtl="0">
              <a:spcBef>
                <a:spcPts val="0"/>
              </a:spcBef>
              <a:buSzPct val="100000"/>
            </a:pPr>
            <a:r>
              <a:rPr lang="en" sz="2200" dirty="0">
                <a:latin typeface="Times New Roman" pitchFamily="18" charset="0"/>
                <a:cs typeface="Times New Roman" pitchFamily="18" charset="0"/>
              </a:rPr>
              <a:t>Future research will investigate a mechanism to partition data sets with the completion of the power curve information to enhance the monitoring power of the proposed approach.</a:t>
            </a:r>
          </a:p>
          <a:p>
            <a:pPr marL="0" lvl="0" indent="0" algn="just" rtl="0">
              <a:spcBef>
                <a:spcPts val="0"/>
              </a:spcBef>
              <a:buNone/>
            </a:pPr>
            <a:endParaRPr sz="2200" dirty="0">
              <a:latin typeface="Times New Roman" pitchFamily="18" charset="0"/>
              <a:cs typeface="Times New Roman" pitchFamily="18" charset="0"/>
            </a:endParaRPr>
          </a:p>
          <a:p>
            <a:pPr marL="457200" lvl="0" indent="-355600" algn="just" rtl="0">
              <a:spcBef>
                <a:spcPts val="0"/>
              </a:spcBef>
              <a:buSzPct val="100000"/>
            </a:pPr>
            <a:r>
              <a:rPr lang="en" sz="2200" dirty="0">
                <a:latin typeface="Times New Roman" pitchFamily="18" charset="0"/>
                <a:cs typeface="Times New Roman" pitchFamily="18" charset="0"/>
              </a:rPr>
              <a:t>In addition, the relationship between the wind power and multiple parameters will be considered in the monitoring.</a:t>
            </a:r>
          </a:p>
          <a:p>
            <a:pPr marL="0" lvl="0" indent="0" algn="just" rtl="0">
              <a:spcBef>
                <a:spcPts val="0"/>
              </a:spcBef>
              <a:buNone/>
            </a:pPr>
            <a:endParaRPr sz="2200" dirty="0">
              <a:latin typeface="Times New Roman" pitchFamily="18" charset="0"/>
              <a:cs typeface="Times New Roman" pitchFamily="18" charset="0"/>
            </a:endParaRPr>
          </a:p>
          <a:p>
            <a:pPr lvl="0" algn="just">
              <a:spcBef>
                <a:spcPts val="0"/>
              </a:spcBef>
              <a:buNone/>
            </a:pPr>
            <a:endParaRPr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457200" y="528066"/>
            <a:ext cx="8229600" cy="857400"/>
          </a:xfrm>
          <a:prstGeom prst="rect">
            <a:avLst/>
          </a:prstGeom>
        </p:spPr>
        <p:txBody>
          <a:bodyPr lIns="91425" tIns="91425" rIns="91425" bIns="91425" anchor="b" anchorCtr="0">
            <a:noAutofit/>
          </a:bodyPr>
          <a:lstStyle/>
          <a:p>
            <a:pPr lvl="0">
              <a:spcBef>
                <a:spcPts val="0"/>
              </a:spcBef>
              <a:buNone/>
            </a:pPr>
            <a:r>
              <a:rPr lang="en"/>
              <a:t>References</a:t>
            </a:r>
          </a:p>
        </p:txBody>
      </p:sp>
      <p:sp>
        <p:nvSpPr>
          <p:cNvPr id="245" name="Shape 245"/>
          <p:cNvSpPr txBox="1">
            <a:spLocks noGrp="1"/>
          </p:cNvSpPr>
          <p:nvPr>
            <p:ph type="body" idx="1"/>
          </p:nvPr>
        </p:nvSpPr>
        <p:spPr>
          <a:xfrm>
            <a:off x="457200" y="1385473"/>
            <a:ext cx="8229600" cy="3691800"/>
          </a:xfrm>
          <a:prstGeom prst="rect">
            <a:avLst/>
          </a:prstGeom>
        </p:spPr>
        <p:txBody>
          <a:bodyPr lIns="91425" tIns="91425" rIns="91425" bIns="91425" anchor="t" anchorCtr="0">
            <a:noAutofit/>
          </a:bodyPr>
          <a:lstStyle/>
          <a:p>
            <a:pPr marL="0" lvl="0" indent="-69850" algn="just">
              <a:spcBef>
                <a:spcPts val="0"/>
              </a:spcBef>
              <a:buClr>
                <a:schemeClr val="dk1"/>
              </a:buClr>
              <a:buSzPct val="73333"/>
              <a:buFont typeface="Arial"/>
              <a:buNone/>
            </a:pPr>
            <a:r>
              <a:rPr lang="en" sz="1500" dirty="0">
                <a:latin typeface="Times New Roman" pitchFamily="18" charset="0"/>
                <a:ea typeface="Times New Roman"/>
                <a:cs typeface="Times New Roman" pitchFamily="18" charset="0"/>
                <a:sym typeface="Times New Roman"/>
              </a:rPr>
              <a:t>[1]  Huan Long, Long Wang, Zijun Zhang, </a:t>
            </a:r>
            <a:r>
              <a:rPr lang="en" sz="1500" i="1" dirty="0">
                <a:latin typeface="Times New Roman" pitchFamily="18" charset="0"/>
                <a:ea typeface="Times New Roman"/>
                <a:cs typeface="Times New Roman" pitchFamily="18" charset="0"/>
                <a:sym typeface="Times New Roman"/>
              </a:rPr>
              <a:t>Member, IEEE</a:t>
            </a:r>
            <a:r>
              <a:rPr lang="en" sz="1500" dirty="0">
                <a:latin typeface="Times New Roman" pitchFamily="18" charset="0"/>
                <a:ea typeface="Times New Roman"/>
                <a:cs typeface="Times New Roman" pitchFamily="18" charset="0"/>
                <a:sym typeface="Times New Roman"/>
              </a:rPr>
              <a:t>, Zhe Song, and Jia Xu “Data-Driven Wind Turbine Power Generation Performance Monitoring”</a:t>
            </a:r>
          </a:p>
          <a:p>
            <a:pPr marL="0" lvl="0" indent="-69850" algn="just">
              <a:lnSpc>
                <a:spcPct val="115000"/>
              </a:lnSpc>
              <a:spcBef>
                <a:spcPts val="0"/>
              </a:spcBef>
              <a:buClr>
                <a:schemeClr val="dk1"/>
              </a:buClr>
              <a:buSzPct val="73333"/>
              <a:buFont typeface="Arial"/>
              <a:buNone/>
            </a:pPr>
            <a:r>
              <a:rPr lang="en" sz="1500" dirty="0">
                <a:latin typeface="Times New Roman" pitchFamily="18" charset="0"/>
                <a:ea typeface="Times New Roman"/>
                <a:cs typeface="Times New Roman" pitchFamily="18" charset="0"/>
                <a:sym typeface="Times New Roman"/>
              </a:rPr>
              <a:t> </a:t>
            </a:r>
          </a:p>
          <a:p>
            <a:pPr marL="0" lvl="0" indent="-69850" algn="just">
              <a:lnSpc>
                <a:spcPct val="115000"/>
              </a:lnSpc>
              <a:spcBef>
                <a:spcPts val="0"/>
              </a:spcBef>
              <a:buClr>
                <a:schemeClr val="dk1"/>
              </a:buClr>
              <a:buSzPct val="73333"/>
              <a:buFont typeface="Arial"/>
              <a:buNone/>
            </a:pPr>
            <a:r>
              <a:rPr lang="en-IN" sz="1500" dirty="0" smtClean="0">
                <a:latin typeface="Times New Roman" pitchFamily="18" charset="0"/>
                <a:cs typeface="Times New Roman" pitchFamily="18" charset="0"/>
              </a:rPr>
              <a:t>[2] Paul </a:t>
            </a:r>
            <a:r>
              <a:rPr lang="en-IN" sz="1500" dirty="0">
                <a:latin typeface="Times New Roman" pitchFamily="18" charset="0"/>
                <a:cs typeface="Times New Roman" pitchFamily="18" charset="0"/>
              </a:rPr>
              <a:t>G. Gottschalk, John R. Dunn “The five parameter logistic: A characterization and comparison with four parameter logistic</a:t>
            </a:r>
            <a:r>
              <a:rPr lang="en-IN" sz="1500" dirty="0" smtClean="0">
                <a:latin typeface="Times New Roman" pitchFamily="18" charset="0"/>
                <a:cs typeface="Times New Roman" pitchFamily="18" charset="0"/>
              </a:rPr>
              <a:t>”</a:t>
            </a:r>
          </a:p>
          <a:p>
            <a:pPr marL="0" lvl="0" indent="-69850" algn="just">
              <a:lnSpc>
                <a:spcPct val="115000"/>
              </a:lnSpc>
              <a:spcBef>
                <a:spcPts val="0"/>
              </a:spcBef>
              <a:buClr>
                <a:schemeClr val="dk1"/>
              </a:buClr>
              <a:buSzPct val="73333"/>
              <a:buFont typeface="Arial"/>
              <a:buNone/>
            </a:pPr>
            <a:r>
              <a:rPr lang="en-IN" sz="1600" dirty="0" smtClean="0">
                <a:latin typeface="Times New Roman" pitchFamily="18" charset="0"/>
                <a:cs typeface="Times New Roman" pitchFamily="18" charset="0"/>
              </a:rPr>
              <a:t> </a:t>
            </a:r>
            <a:r>
              <a:rPr lang="en" sz="1500" dirty="0" smtClean="0">
                <a:latin typeface="Times New Roman" pitchFamily="18" charset="0"/>
                <a:ea typeface="Times New Roman"/>
                <a:cs typeface="Times New Roman" pitchFamily="18" charset="0"/>
                <a:sym typeface="Times New Roman"/>
              </a:rPr>
              <a:t> </a:t>
            </a:r>
            <a:endParaRPr lang="en" sz="1500" dirty="0">
              <a:latin typeface="Times New Roman" pitchFamily="18" charset="0"/>
              <a:ea typeface="Times New Roman"/>
              <a:cs typeface="Times New Roman" pitchFamily="18" charset="0"/>
              <a:sym typeface="Times New Roman"/>
            </a:endParaRPr>
          </a:p>
          <a:p>
            <a:pPr marL="0" lvl="0" indent="-69850" algn="just">
              <a:lnSpc>
                <a:spcPct val="115000"/>
              </a:lnSpc>
              <a:spcBef>
                <a:spcPts val="0"/>
              </a:spcBef>
              <a:buClr>
                <a:schemeClr val="dk1"/>
              </a:buClr>
              <a:buSzPct val="73333"/>
              <a:buFont typeface="Arial"/>
              <a:buNone/>
            </a:pPr>
            <a:r>
              <a:rPr lang="en" sz="1500" dirty="0">
                <a:latin typeface="Times New Roman" pitchFamily="18" charset="0"/>
                <a:ea typeface="Times New Roman"/>
                <a:cs typeface="Times New Roman" pitchFamily="18" charset="0"/>
                <a:sym typeface="Times New Roman"/>
              </a:rPr>
              <a:t>[3]  L. Kang and S. Albin, “On-line monitoring when the process yields a linear profile,” </a:t>
            </a:r>
            <a:r>
              <a:rPr lang="en" sz="1500" i="1" dirty="0">
                <a:latin typeface="Times New Roman" pitchFamily="18" charset="0"/>
                <a:ea typeface="Times New Roman"/>
                <a:cs typeface="Times New Roman" pitchFamily="18" charset="0"/>
                <a:sym typeface="Times New Roman"/>
              </a:rPr>
              <a:t>J. Qual. Technol.</a:t>
            </a:r>
            <a:r>
              <a:rPr lang="en" sz="1500" dirty="0">
                <a:latin typeface="Times New Roman" pitchFamily="18" charset="0"/>
                <a:ea typeface="Times New Roman"/>
                <a:cs typeface="Times New Roman" pitchFamily="18" charset="0"/>
                <a:sym typeface="Times New Roman"/>
              </a:rPr>
              <a:t>, vol. 32, no. 4, pp. 418–426, Oct. 2000.</a:t>
            </a:r>
          </a:p>
          <a:p>
            <a:pPr marL="0" lvl="0" indent="-69850" algn="just">
              <a:lnSpc>
                <a:spcPct val="115000"/>
              </a:lnSpc>
              <a:spcBef>
                <a:spcPts val="0"/>
              </a:spcBef>
              <a:buClr>
                <a:schemeClr val="dk1"/>
              </a:buClr>
              <a:buSzPct val="73333"/>
              <a:buFont typeface="Arial"/>
              <a:buNone/>
            </a:pPr>
            <a:r>
              <a:rPr lang="en" sz="1500" dirty="0">
                <a:latin typeface="Times New Roman" pitchFamily="18" charset="0"/>
                <a:ea typeface="Times New Roman"/>
                <a:cs typeface="Times New Roman" pitchFamily="18" charset="0"/>
                <a:sym typeface="Times New Roman"/>
              </a:rPr>
              <a:t> </a:t>
            </a:r>
          </a:p>
          <a:p>
            <a:pPr marL="0" lvl="0" indent="-69850" algn="just">
              <a:lnSpc>
                <a:spcPct val="115000"/>
              </a:lnSpc>
              <a:spcBef>
                <a:spcPts val="0"/>
              </a:spcBef>
              <a:buClr>
                <a:schemeClr val="dk1"/>
              </a:buClr>
              <a:buSzPct val="73333"/>
              <a:buFont typeface="Arial"/>
              <a:buNone/>
            </a:pPr>
            <a:r>
              <a:rPr lang="en" sz="1500" dirty="0">
                <a:latin typeface="Times New Roman" pitchFamily="18" charset="0"/>
                <a:ea typeface="Times New Roman"/>
                <a:cs typeface="Times New Roman" pitchFamily="18" charset="0"/>
                <a:sym typeface="Times New Roman"/>
              </a:rPr>
              <a:t>[4]  Kusiak, H. Zheng, and Z. Song, “On-line monitoring of power curves, ”</a:t>
            </a:r>
            <a:r>
              <a:rPr lang="en" sz="1500" i="1" dirty="0">
                <a:latin typeface="Times New Roman" pitchFamily="18" charset="0"/>
                <a:ea typeface="Times New Roman"/>
                <a:cs typeface="Times New Roman" pitchFamily="18" charset="0"/>
                <a:sym typeface="Times New Roman"/>
              </a:rPr>
              <a:t>Renew. Energy</a:t>
            </a:r>
            <a:r>
              <a:rPr lang="en" sz="1500" dirty="0">
                <a:latin typeface="Times New Roman" pitchFamily="18" charset="0"/>
                <a:ea typeface="Times New Roman"/>
                <a:cs typeface="Times New Roman" pitchFamily="18" charset="0"/>
                <a:sym typeface="Times New Roman"/>
              </a:rPr>
              <a:t>, vol. 34, no. 6, pp. 1487–1493, Mar. 2009.</a:t>
            </a:r>
          </a:p>
          <a:p>
            <a:pPr marL="0" lvl="0" indent="-69850" algn="just">
              <a:lnSpc>
                <a:spcPct val="115000"/>
              </a:lnSpc>
              <a:spcBef>
                <a:spcPts val="0"/>
              </a:spcBef>
              <a:buClr>
                <a:schemeClr val="dk1"/>
              </a:buClr>
              <a:buSzPct val="73333"/>
              <a:buFont typeface="Arial"/>
              <a:buNone/>
            </a:pPr>
            <a:r>
              <a:rPr lang="en" sz="1500" dirty="0">
                <a:latin typeface="Times New Roman" pitchFamily="18" charset="0"/>
                <a:ea typeface="Times New Roman"/>
                <a:cs typeface="Times New Roman" pitchFamily="18" charset="0"/>
                <a:sym typeface="Times New Roman"/>
              </a:rPr>
              <a:t> </a:t>
            </a:r>
          </a:p>
          <a:p>
            <a:pPr marL="0" lvl="0" indent="-69850" algn="just" rtl="0">
              <a:lnSpc>
                <a:spcPct val="115000"/>
              </a:lnSpc>
              <a:spcBef>
                <a:spcPts val="0"/>
              </a:spcBef>
              <a:buClr>
                <a:schemeClr val="dk1"/>
              </a:buClr>
              <a:buSzPct val="73333"/>
              <a:buFont typeface="Arial"/>
              <a:buNone/>
            </a:pPr>
            <a:r>
              <a:rPr lang="en" sz="1500" dirty="0">
                <a:latin typeface="Times New Roman" pitchFamily="18" charset="0"/>
                <a:ea typeface="Times New Roman"/>
                <a:cs typeface="Times New Roman" pitchFamily="18" charset="0"/>
                <a:sym typeface="Times New Roman"/>
              </a:rPr>
              <a:t>[5]  D. Montgomery, </a:t>
            </a:r>
            <a:r>
              <a:rPr lang="en" sz="1500" i="1" dirty="0">
                <a:latin typeface="Times New Roman" pitchFamily="18" charset="0"/>
                <a:ea typeface="Times New Roman"/>
                <a:cs typeface="Times New Roman" pitchFamily="18" charset="0"/>
                <a:sym typeface="Times New Roman"/>
              </a:rPr>
              <a:t>Introduction to Statistical Quality Control</a:t>
            </a:r>
            <a:r>
              <a:rPr lang="en" sz="1500" dirty="0">
                <a:latin typeface="Times New Roman" pitchFamily="18" charset="0"/>
                <a:ea typeface="Times New Roman"/>
                <a:cs typeface="Times New Roman" pitchFamily="18" charset="0"/>
                <a:sym typeface="Times New Roman"/>
              </a:rPr>
              <a:t>. NewYork, NY, USA: Wiley, 2008.</a:t>
            </a:r>
          </a:p>
          <a:p>
            <a:pPr lvl="0" algn="just">
              <a:spcBef>
                <a:spcPts val="0"/>
              </a:spcBef>
              <a:buNone/>
            </a:pPr>
            <a:endParaRPr sz="1500" dirty="0">
              <a:latin typeface="Times New Roman" pitchFamily="18" charset="0"/>
              <a:ea typeface="Times New Roman"/>
              <a:cs typeface="Times New Roman" pitchFamily="18" charset="0"/>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457200" y="438150"/>
            <a:ext cx="8229600" cy="857250"/>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 dirty="0">
                <a:latin typeface="Times New Roman" pitchFamily="18" charset="0"/>
                <a:cs typeface="Times New Roman" pitchFamily="18" charset="0"/>
              </a:rPr>
              <a:t>Contents</a:t>
            </a:r>
          </a:p>
        </p:txBody>
      </p:sp>
      <p:sp>
        <p:nvSpPr>
          <p:cNvPr id="148" name="Shape 148"/>
          <p:cNvSpPr txBox="1">
            <a:spLocks noGrp="1"/>
          </p:cNvSpPr>
          <p:nvPr>
            <p:ph type="body" idx="1"/>
          </p:nvPr>
        </p:nvSpPr>
        <p:spPr>
          <a:xfrm>
            <a:off x="457200" y="1276350"/>
            <a:ext cx="8229600" cy="3657600"/>
          </a:xfrm>
          <a:prstGeom prst="rect">
            <a:avLst/>
          </a:prstGeom>
          <a:noFill/>
          <a:ln>
            <a:noFill/>
          </a:ln>
        </p:spPr>
        <p:txBody>
          <a:bodyPr lIns="91425" tIns="45700" rIns="91425" bIns="45700" anchor="t" anchorCtr="0">
            <a:noAutofit/>
          </a:bodyPr>
          <a:lstStyle/>
          <a:p>
            <a:pPr marL="274320" marR="0" lvl="0" indent="-274320" algn="l" rtl="0">
              <a:spcBef>
                <a:spcPts val="0"/>
              </a:spcBef>
              <a:spcAft>
                <a:spcPts val="0"/>
              </a:spcAft>
              <a:buClr>
                <a:schemeClr val="accent3"/>
              </a:buClr>
              <a:buSzPct val="95000"/>
              <a:buFont typeface="Noto Sans Symbols"/>
              <a:buChar char="●"/>
            </a:pPr>
            <a:r>
              <a:rPr lang="en" sz="2600" b="0" i="0" u="none" strike="noStrike" cap="none" dirty="0" smtClean="0">
                <a:solidFill>
                  <a:schemeClr val="dk1"/>
                </a:solidFill>
                <a:latin typeface="Times New Roman" pitchFamily="18" charset="0"/>
                <a:cs typeface="Times New Roman" pitchFamily="18" charset="0"/>
                <a:sym typeface="Constantia"/>
              </a:rPr>
              <a:t>Wind Power Curve</a:t>
            </a:r>
            <a:endParaRPr lang="en" sz="2600" b="0" i="0" u="none" strike="noStrike" cap="none" dirty="0">
              <a:solidFill>
                <a:schemeClr val="dk1"/>
              </a:solidFill>
              <a:latin typeface="Times New Roman" pitchFamily="18" charset="0"/>
              <a:cs typeface="Times New Roman" pitchFamily="18" charset="0"/>
              <a:sym typeface="Constantia"/>
            </a:endParaRPr>
          </a:p>
          <a:p>
            <a:pPr marL="274320" marR="0" lvl="0" indent="-274320" algn="l" rtl="0">
              <a:spcBef>
                <a:spcPts val="520"/>
              </a:spcBef>
              <a:buClr>
                <a:schemeClr val="accent3"/>
              </a:buClr>
              <a:buSzPct val="95000"/>
              <a:buFont typeface="Noto Sans Symbols"/>
              <a:buChar char="●"/>
            </a:pPr>
            <a:r>
              <a:rPr lang="en" dirty="0" smtClean="0">
                <a:latin typeface="Times New Roman" pitchFamily="18" charset="0"/>
                <a:cs typeface="Times New Roman" pitchFamily="18" charset="0"/>
              </a:rPr>
              <a:t>Wind Turbine Performance Monitoring</a:t>
            </a:r>
            <a:endParaRPr lang="en" dirty="0">
              <a:latin typeface="Times New Roman" pitchFamily="18" charset="0"/>
              <a:cs typeface="Times New Roman" pitchFamily="18" charset="0"/>
            </a:endParaRPr>
          </a:p>
          <a:p>
            <a:pPr marL="274320" marR="0" lvl="0" indent="-274320" algn="l" rtl="0">
              <a:spcBef>
                <a:spcPts val="520"/>
              </a:spcBef>
              <a:buClr>
                <a:schemeClr val="accent3"/>
              </a:buClr>
              <a:buSzPct val="95000"/>
              <a:buFont typeface="Noto Sans Symbols"/>
              <a:buChar char="●"/>
            </a:pPr>
            <a:r>
              <a:rPr lang="en" dirty="0" smtClean="0">
                <a:latin typeface="Times New Roman" pitchFamily="18" charset="0"/>
                <a:cs typeface="Times New Roman" pitchFamily="18" charset="0"/>
              </a:rPr>
              <a:t>Wind Power Curve Profile</a:t>
            </a:r>
            <a:endParaRPr lang="en" dirty="0">
              <a:latin typeface="Times New Roman" pitchFamily="18" charset="0"/>
              <a:cs typeface="Times New Roman" pitchFamily="18" charset="0"/>
            </a:endParaRPr>
          </a:p>
          <a:p>
            <a:pPr marL="274320" marR="0" lvl="0" indent="-274320" algn="l" rtl="0">
              <a:spcBef>
                <a:spcPts val="520"/>
              </a:spcBef>
              <a:buClr>
                <a:schemeClr val="accent3"/>
              </a:buClr>
              <a:buSzPct val="95000"/>
              <a:buFont typeface="Noto Sans Symbols"/>
              <a:buChar char="●"/>
            </a:pPr>
            <a:r>
              <a:rPr lang="en" dirty="0" smtClean="0">
                <a:latin typeface="Times New Roman" pitchFamily="18" charset="0"/>
                <a:cs typeface="Times New Roman" pitchFamily="18" charset="0"/>
              </a:rPr>
              <a:t>Architecture</a:t>
            </a:r>
            <a:endParaRPr lang="en" dirty="0">
              <a:latin typeface="Times New Roman" pitchFamily="18" charset="0"/>
              <a:cs typeface="Times New Roman" pitchFamily="18" charset="0"/>
            </a:endParaRPr>
          </a:p>
          <a:p>
            <a:pPr marL="274320" marR="0" lvl="0" indent="-274320" algn="l" rtl="0">
              <a:spcBef>
                <a:spcPts val="520"/>
              </a:spcBef>
              <a:buClr>
                <a:schemeClr val="accent3"/>
              </a:buClr>
              <a:buSzPct val="95000"/>
              <a:buFont typeface="Noto Sans Symbols"/>
              <a:buChar char="●"/>
            </a:pPr>
            <a:r>
              <a:rPr lang="en" dirty="0" smtClean="0">
                <a:latin typeface="Times New Roman" pitchFamily="18" charset="0"/>
                <a:cs typeface="Times New Roman" pitchFamily="18" charset="0"/>
              </a:rPr>
              <a:t>Statistical Process Control for Process Monitoring</a:t>
            </a:r>
            <a:endParaRPr lang="en" dirty="0">
              <a:latin typeface="Times New Roman" pitchFamily="18" charset="0"/>
              <a:cs typeface="Times New Roman" pitchFamily="18" charset="0"/>
            </a:endParaRPr>
          </a:p>
          <a:p>
            <a:pPr marL="274320" marR="0" lvl="0" indent="-274320" algn="l" rtl="0">
              <a:spcBef>
                <a:spcPts val="520"/>
              </a:spcBef>
              <a:buClr>
                <a:schemeClr val="accent3"/>
              </a:buClr>
              <a:buSzPct val="95000"/>
              <a:buFont typeface="Noto Sans Symbols"/>
              <a:buChar char="●"/>
            </a:pPr>
            <a:r>
              <a:rPr lang="en" dirty="0" smtClean="0">
                <a:latin typeface="Times New Roman" pitchFamily="18" charset="0"/>
                <a:cs typeface="Times New Roman" pitchFamily="18" charset="0"/>
              </a:rPr>
              <a:t>Outlier Analysis</a:t>
            </a:r>
          </a:p>
          <a:p>
            <a:pPr marL="274320" marR="0" lvl="0" indent="-274320" algn="l" rtl="0">
              <a:spcBef>
                <a:spcPts val="520"/>
              </a:spcBef>
              <a:buClr>
                <a:schemeClr val="accent3"/>
              </a:buClr>
              <a:buSzPct val="95000"/>
              <a:buFont typeface="Noto Sans Symbols"/>
              <a:buChar char="●"/>
            </a:pPr>
            <a:r>
              <a:rPr lang="en" dirty="0" smtClean="0">
                <a:latin typeface="Times New Roman" pitchFamily="18" charset="0"/>
                <a:cs typeface="Times New Roman" pitchFamily="18" charset="0"/>
              </a:rPr>
              <a:t>Mahalanobis Distance</a:t>
            </a:r>
          </a:p>
          <a:p>
            <a:pPr marL="274320" marR="0" lvl="0" indent="-274320" algn="l" rtl="0">
              <a:spcBef>
                <a:spcPts val="520"/>
              </a:spcBef>
              <a:buClr>
                <a:schemeClr val="accent3"/>
              </a:buClr>
              <a:buSzPct val="95000"/>
              <a:buFont typeface="Noto Sans Symbols"/>
              <a:buChar char="●"/>
            </a:pPr>
            <a:r>
              <a:rPr lang="en" dirty="0" smtClean="0">
                <a:latin typeface="Times New Roman" pitchFamily="18" charset="0"/>
                <a:cs typeface="Times New Roman" pitchFamily="18" charset="0"/>
              </a:rPr>
              <a:t>Conclusion</a:t>
            </a:r>
          </a:p>
          <a:p>
            <a:pPr marL="274320" marR="0" lvl="0" indent="-274320" algn="l" rtl="0">
              <a:spcBef>
                <a:spcPts val="520"/>
              </a:spcBef>
              <a:buClr>
                <a:schemeClr val="accent3"/>
              </a:buClr>
              <a:buSzPct val="95000"/>
              <a:buFont typeface="Noto Sans Symbols"/>
              <a:buChar char="●"/>
            </a:pPr>
            <a:endParaRPr lang="en" dirty="0" smtClean="0"/>
          </a:p>
          <a:p>
            <a:pPr marL="274320" marR="0" lvl="0" indent="-274320" algn="l" rtl="0">
              <a:spcBef>
                <a:spcPts val="520"/>
              </a:spcBef>
              <a:buClr>
                <a:schemeClr val="accent3"/>
              </a:buClr>
              <a:buSzPct val="95000"/>
              <a:buFont typeface="Noto Sans Symbols"/>
              <a:buChar char="●"/>
            </a:pPr>
            <a:endParaRPr lang="en" dirty="0"/>
          </a:p>
          <a:p>
            <a:pPr marL="0" marR="0" lvl="0" indent="0" algn="l" rtl="0">
              <a:spcBef>
                <a:spcPts val="520"/>
              </a:spcBef>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381000" y="819150"/>
            <a:ext cx="8203650" cy="857400"/>
          </a:xfrm>
          <a:prstGeom prst="rect">
            <a:avLst/>
          </a:prstGeom>
        </p:spPr>
        <p:txBody>
          <a:bodyPr lIns="91425" tIns="91425" rIns="91425" bIns="91425" anchor="b" anchorCtr="0">
            <a:noAutofit/>
          </a:bodyPr>
          <a:lstStyle/>
          <a:p>
            <a:pPr lvl="0" algn="ctr">
              <a:spcBef>
                <a:spcPts val="0"/>
              </a:spcBef>
              <a:buNone/>
            </a:pPr>
            <a:r>
              <a:rPr lang="en" dirty="0">
                <a:latin typeface="Times New Roman" pitchFamily="18" charset="0"/>
                <a:cs typeface="Times New Roman" pitchFamily="18" charset="0"/>
              </a:rPr>
              <a:t>THANK YOU</a:t>
            </a:r>
          </a:p>
        </p:txBody>
      </p:sp>
      <p:sp>
        <p:nvSpPr>
          <p:cNvPr id="251" name="Shape 251"/>
          <p:cNvSpPr txBox="1">
            <a:spLocks noGrp="1"/>
          </p:cNvSpPr>
          <p:nvPr>
            <p:ph type="body" idx="1"/>
          </p:nvPr>
        </p:nvSpPr>
        <p:spPr>
          <a:xfrm>
            <a:off x="406950" y="2226976"/>
            <a:ext cx="5070600" cy="2833200"/>
          </a:xfrm>
          <a:prstGeom prst="rect">
            <a:avLst/>
          </a:prstGeom>
        </p:spPr>
        <p:txBody>
          <a:bodyPr lIns="91425" tIns="91425" rIns="91425" bIns="91425" anchor="t" anchorCtr="0">
            <a:noAutofit/>
          </a:bodyPr>
          <a:lstStyle/>
          <a:p>
            <a:pPr lvl="0">
              <a:spcBef>
                <a:spcPts val="0"/>
              </a:spcBef>
              <a:buNone/>
            </a:pPr>
            <a:r>
              <a:rPr lang="en" sz="3200" dirty="0">
                <a:latin typeface="Times New Roman" pitchFamily="18" charset="0"/>
                <a:cs typeface="Times New Roman" pitchFamily="18" charset="0"/>
              </a:rPr>
              <a:t>Presented </a:t>
            </a:r>
            <a:r>
              <a:rPr lang="en" sz="3200" dirty="0" smtClean="0">
                <a:latin typeface="Times New Roman" pitchFamily="18" charset="0"/>
                <a:cs typeface="Times New Roman" pitchFamily="18" charset="0"/>
              </a:rPr>
              <a:t>by</a:t>
            </a:r>
            <a:endParaRPr lang="en" sz="3200" dirty="0">
              <a:latin typeface="Times New Roman" pitchFamily="18" charset="0"/>
              <a:cs typeface="Times New Roman" pitchFamily="18" charset="0"/>
            </a:endParaRPr>
          </a:p>
          <a:p>
            <a:pPr lvl="0">
              <a:spcBef>
                <a:spcPts val="0"/>
              </a:spcBef>
              <a:buNone/>
            </a:pPr>
            <a:endParaRPr sz="600" dirty="0">
              <a:latin typeface="Times New Roman" pitchFamily="18" charset="0"/>
              <a:cs typeface="Times New Roman" pitchFamily="18" charset="0"/>
            </a:endParaRPr>
          </a:p>
          <a:p>
            <a:pPr lvl="0">
              <a:spcBef>
                <a:spcPts val="0"/>
              </a:spcBef>
              <a:buNone/>
            </a:pPr>
            <a:r>
              <a:rPr lang="en" sz="2000" dirty="0">
                <a:latin typeface="Times New Roman" pitchFamily="18" charset="0"/>
                <a:ea typeface="Times New Roman"/>
                <a:cs typeface="Times New Roman" pitchFamily="18" charset="0"/>
                <a:sym typeface="Times New Roman"/>
              </a:rPr>
              <a:t>Priyanshi Somani		131112228</a:t>
            </a:r>
          </a:p>
          <a:p>
            <a:pPr lvl="0">
              <a:spcBef>
                <a:spcPts val="0"/>
              </a:spcBef>
              <a:buNone/>
            </a:pPr>
            <a:r>
              <a:rPr lang="en" sz="2000" dirty="0">
                <a:latin typeface="Times New Roman" pitchFamily="18" charset="0"/>
                <a:ea typeface="Times New Roman"/>
                <a:cs typeface="Times New Roman" pitchFamily="18" charset="0"/>
                <a:sym typeface="Times New Roman"/>
              </a:rPr>
              <a:t>Raghav Mahajan		131112217</a:t>
            </a:r>
          </a:p>
          <a:p>
            <a:pPr lvl="0">
              <a:spcBef>
                <a:spcPts val="0"/>
              </a:spcBef>
              <a:buNone/>
            </a:pPr>
            <a:r>
              <a:rPr lang="en" sz="2000" dirty="0">
                <a:latin typeface="Times New Roman" pitchFamily="18" charset="0"/>
                <a:ea typeface="Times New Roman"/>
                <a:cs typeface="Times New Roman" pitchFamily="18" charset="0"/>
                <a:sym typeface="Times New Roman"/>
              </a:rPr>
              <a:t>Shubham Garg			131112213</a:t>
            </a:r>
          </a:p>
          <a:p>
            <a:pPr lvl="0">
              <a:spcBef>
                <a:spcPts val="0"/>
              </a:spcBef>
              <a:buNone/>
            </a:pPr>
            <a:r>
              <a:rPr lang="en" sz="2000" dirty="0">
                <a:latin typeface="Times New Roman" pitchFamily="18" charset="0"/>
                <a:ea typeface="Times New Roman"/>
                <a:cs typeface="Times New Roman" pitchFamily="18" charset="0"/>
                <a:sym typeface="Times New Roman"/>
              </a:rPr>
              <a:t>Ashish Baghel			131112011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57200" y="460241"/>
            <a:ext cx="8229600" cy="857400"/>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 sz="4500" b="0" i="0" u="none" strike="noStrike" cap="none" dirty="0">
                <a:solidFill>
                  <a:schemeClr val="dk2"/>
                </a:solidFill>
                <a:latin typeface="Times New Roman" pitchFamily="18" charset="0"/>
                <a:cs typeface="Times New Roman" pitchFamily="18" charset="0"/>
                <a:sym typeface="Calibri"/>
              </a:rPr>
              <a:t>Introduction to Wind Power Curve</a:t>
            </a:r>
          </a:p>
        </p:txBody>
      </p:sp>
      <p:sp>
        <p:nvSpPr>
          <p:cNvPr id="155" name="Shape 155"/>
          <p:cNvSpPr txBox="1">
            <a:spLocks noGrp="1"/>
          </p:cNvSpPr>
          <p:nvPr>
            <p:ph type="body" idx="1"/>
          </p:nvPr>
        </p:nvSpPr>
        <p:spPr>
          <a:xfrm>
            <a:off x="457200" y="1451609"/>
            <a:ext cx="8229600" cy="3291840"/>
          </a:xfrm>
          <a:prstGeom prst="rect">
            <a:avLst/>
          </a:prstGeom>
          <a:noFill/>
          <a:ln>
            <a:noFill/>
          </a:ln>
        </p:spPr>
        <p:txBody>
          <a:bodyPr lIns="91425" tIns="45700" rIns="91425" bIns="45700" anchor="t" anchorCtr="0">
            <a:noAutofit/>
          </a:bodyPr>
          <a:lstStyle/>
          <a:p>
            <a:pPr marL="274320" marR="0" lvl="0" indent="-274320" algn="just" rtl="0">
              <a:spcBef>
                <a:spcPts val="0"/>
              </a:spcBef>
              <a:spcAft>
                <a:spcPts val="0"/>
              </a:spcAft>
              <a:buClr>
                <a:schemeClr val="accent3"/>
              </a:buClr>
              <a:buSzPct val="95000"/>
              <a:buFont typeface="Noto Sans Symbols"/>
              <a:buChar char="●"/>
            </a:pPr>
            <a:r>
              <a:rPr lang="en" sz="2200" b="0" i="0" u="none" strike="noStrike" cap="none" dirty="0">
                <a:solidFill>
                  <a:schemeClr val="dk1"/>
                </a:solidFill>
                <a:latin typeface="Times New Roman" pitchFamily="18" charset="0"/>
                <a:cs typeface="Times New Roman" pitchFamily="18" charset="0"/>
                <a:sym typeface="Constantia"/>
              </a:rPr>
              <a:t>A wind power curve is a graphical representation of the turbine electric power output as a function of the hub-height wind speed.</a:t>
            </a:r>
          </a:p>
          <a:p>
            <a:pPr marL="0" marR="0" lvl="0" indent="0" algn="just" rtl="0">
              <a:spcBef>
                <a:spcPts val="0"/>
              </a:spcBef>
              <a:spcAft>
                <a:spcPts val="0"/>
              </a:spcAft>
              <a:buNone/>
            </a:pPr>
            <a:r>
              <a:rPr lang="en" sz="2200" b="0" i="0" u="none" strike="noStrike" cap="none" dirty="0">
                <a:solidFill>
                  <a:schemeClr val="dk1"/>
                </a:solidFill>
                <a:latin typeface="Times New Roman" pitchFamily="18" charset="0"/>
                <a:cs typeface="Times New Roman" pitchFamily="18" charset="0"/>
                <a:sym typeface="Constantia"/>
              </a:rPr>
              <a:t> </a:t>
            </a:r>
          </a:p>
          <a:p>
            <a:pPr marL="274320" marR="0" lvl="0" indent="-280670" algn="just" rtl="0">
              <a:spcBef>
                <a:spcPts val="400"/>
              </a:spcBef>
              <a:spcAft>
                <a:spcPts val="0"/>
              </a:spcAft>
              <a:buClr>
                <a:schemeClr val="accent3"/>
              </a:buClr>
              <a:buSzPct val="100000"/>
              <a:buFont typeface="Constantia"/>
              <a:buChar char="●"/>
            </a:pPr>
            <a:r>
              <a:rPr lang="en" sz="2200" dirty="0">
                <a:latin typeface="Times New Roman" pitchFamily="18" charset="0"/>
                <a:cs typeface="Times New Roman" pitchFamily="18" charset="0"/>
              </a:rPr>
              <a:t>A monitoring approach is proposed to monitor the wind power generation performance through analyzing the variation of wind power curves rather than individual data points.</a:t>
            </a:r>
          </a:p>
          <a:p>
            <a:pPr marL="0" marR="0" lvl="0" indent="0" algn="just" rtl="0">
              <a:spcBef>
                <a:spcPts val="400"/>
              </a:spcBef>
              <a:spcAft>
                <a:spcPts val="0"/>
              </a:spcAft>
              <a:buNone/>
            </a:pPr>
            <a:endParaRPr sz="2200" dirty="0">
              <a:latin typeface="Times New Roman" pitchFamily="18" charset="0"/>
              <a:cs typeface="Times New Roman" pitchFamily="18" charset="0"/>
            </a:endParaRPr>
          </a:p>
          <a:p>
            <a:pPr marL="274320" marR="0" lvl="0" indent="-280670" algn="just" rtl="0">
              <a:spcBef>
                <a:spcPts val="400"/>
              </a:spcBef>
              <a:spcAft>
                <a:spcPts val="0"/>
              </a:spcAft>
              <a:buClr>
                <a:schemeClr val="accent3"/>
              </a:buClr>
              <a:buSzPct val="100000"/>
              <a:buFont typeface="Constantia"/>
              <a:buChar char="●"/>
            </a:pPr>
            <a:r>
              <a:rPr lang="en" sz="2200" dirty="0">
                <a:latin typeface="Times New Roman" pitchFamily="18" charset="0"/>
                <a:cs typeface="Times New Roman" pitchFamily="18" charset="0"/>
              </a:rPr>
              <a:t>To monitor the variations of wind power curve profiles over time, multivariate </a:t>
            </a:r>
            <a:r>
              <a:rPr lang="en" sz="2200" dirty="0" smtClean="0">
                <a:latin typeface="Times New Roman" pitchFamily="18" charset="0"/>
                <a:cs typeface="Times New Roman" pitchFamily="18" charset="0"/>
              </a:rPr>
              <a:t>approach is applied</a:t>
            </a:r>
            <a:r>
              <a:rPr lang="en" sz="2200" dirty="0">
                <a:latin typeface="Times New Roman" pitchFamily="18" charset="0"/>
                <a:cs typeface="Times New Roman" pitchFamily="18" charset="0"/>
              </a:rPr>
              <a:t>.</a:t>
            </a:r>
          </a:p>
          <a:p>
            <a:pPr marL="274320" marR="0" lvl="0" indent="-274320" algn="just" rtl="0">
              <a:spcBef>
                <a:spcPts val="400"/>
              </a:spcBef>
              <a:buClr>
                <a:schemeClr val="accent3"/>
              </a:buClr>
              <a:buSzPct val="95000"/>
              <a:buFont typeface="Noto Sans Symbols"/>
              <a:buNone/>
            </a:pPr>
            <a:endParaRPr sz="2000" b="0" i="0" u="none" strike="noStrike" cap="none" dirty="0">
              <a:solidFill>
                <a:schemeClr val="dk1"/>
              </a:solidFill>
              <a:latin typeface="Constantia"/>
              <a:ea typeface="Constantia"/>
              <a:cs typeface="Constantia"/>
              <a:sym typeface="Constanti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0" y="528066"/>
            <a:ext cx="8229600" cy="857400"/>
          </a:xfrm>
          <a:prstGeom prst="rect">
            <a:avLst/>
          </a:prstGeom>
        </p:spPr>
        <p:txBody>
          <a:bodyPr lIns="91425" tIns="91425" rIns="91425" bIns="91425" anchor="b" anchorCtr="0">
            <a:noAutofit/>
          </a:bodyPr>
          <a:lstStyle/>
          <a:p>
            <a:pPr lvl="0" algn="ctr">
              <a:spcBef>
                <a:spcPts val="0"/>
              </a:spcBef>
              <a:buNone/>
            </a:pPr>
            <a:r>
              <a:rPr lang="en" dirty="0">
                <a:latin typeface="Times New Roman" pitchFamily="18" charset="0"/>
                <a:cs typeface="Times New Roman" pitchFamily="18" charset="0"/>
              </a:rPr>
              <a:t>Operating Characteristics</a:t>
            </a:r>
          </a:p>
        </p:txBody>
      </p:sp>
      <p:sp>
        <p:nvSpPr>
          <p:cNvPr id="161" name="Shape 161"/>
          <p:cNvSpPr txBox="1">
            <a:spLocks noGrp="1"/>
          </p:cNvSpPr>
          <p:nvPr>
            <p:ph type="body" idx="1"/>
          </p:nvPr>
        </p:nvSpPr>
        <p:spPr>
          <a:xfrm>
            <a:off x="457200" y="1451609"/>
            <a:ext cx="8229600" cy="3291900"/>
          </a:xfrm>
          <a:prstGeom prst="rect">
            <a:avLst/>
          </a:prstGeom>
        </p:spPr>
        <p:txBody>
          <a:bodyPr lIns="91425" tIns="91425" rIns="91425" bIns="91425" anchor="t" anchorCtr="0">
            <a:noAutofit/>
          </a:bodyPr>
          <a:lstStyle/>
          <a:p>
            <a:pPr lvl="0">
              <a:spcBef>
                <a:spcPts val="0"/>
              </a:spcBef>
              <a:buNone/>
            </a:pPr>
            <a:r>
              <a:rPr lang="en" dirty="0"/>
              <a:t>                                                   </a:t>
            </a:r>
            <a:r>
              <a:rPr lang="en" sz="2000" dirty="0">
                <a:latin typeface="Times New Roman" pitchFamily="18" charset="0"/>
                <a:cs typeface="Times New Roman" pitchFamily="18" charset="0"/>
              </a:rPr>
              <a:t>V</a:t>
            </a:r>
            <a:r>
              <a:rPr lang="en" sz="2000" baseline="-25000" dirty="0">
                <a:latin typeface="Times New Roman" pitchFamily="18" charset="0"/>
                <a:cs typeface="Times New Roman" pitchFamily="18" charset="0"/>
              </a:rPr>
              <a:t>ci </a:t>
            </a:r>
            <a:r>
              <a:rPr lang="en" sz="2000" dirty="0">
                <a:latin typeface="Times New Roman" pitchFamily="18" charset="0"/>
                <a:cs typeface="Times New Roman" pitchFamily="18" charset="0"/>
              </a:rPr>
              <a:t>is the cut-in wind speed,</a:t>
            </a:r>
          </a:p>
          <a:p>
            <a:pPr lvl="0">
              <a:spcBef>
                <a:spcPts val="0"/>
              </a:spcBef>
              <a:buNone/>
            </a:pPr>
            <a:r>
              <a:rPr lang="en" sz="900" dirty="0">
                <a:latin typeface="Times New Roman" pitchFamily="18" charset="0"/>
                <a:ea typeface="Times New Roman"/>
                <a:cs typeface="Times New Roman" pitchFamily="18" charset="0"/>
                <a:sym typeface="Times New Roman"/>
              </a:rPr>
              <a:t>                                                                                                                                                    </a:t>
            </a:r>
          </a:p>
          <a:p>
            <a:pPr lvl="0">
              <a:spcBef>
                <a:spcPts val="0"/>
              </a:spcBef>
              <a:buNone/>
            </a:pPr>
            <a:r>
              <a:rPr lang="en" sz="900" dirty="0">
                <a:latin typeface="Times New Roman" pitchFamily="18" charset="0"/>
                <a:ea typeface="Times New Roman"/>
                <a:cs typeface="Times New Roman" pitchFamily="18" charset="0"/>
                <a:sym typeface="Times New Roman"/>
              </a:rPr>
              <a:t>                                                                                                                                                    </a:t>
            </a:r>
            <a:r>
              <a:rPr lang="en" sz="2000" dirty="0" smtClean="0">
                <a:latin typeface="Times New Roman" pitchFamily="18" charset="0"/>
                <a:cs typeface="Times New Roman" pitchFamily="18" charset="0"/>
              </a:rPr>
              <a:t>V</a:t>
            </a:r>
            <a:r>
              <a:rPr lang="en" sz="2000" baseline="-25000" dirty="0" smtClean="0">
                <a:latin typeface="Times New Roman" pitchFamily="18" charset="0"/>
                <a:cs typeface="Times New Roman" pitchFamily="18" charset="0"/>
              </a:rPr>
              <a:t>co </a:t>
            </a:r>
            <a:r>
              <a:rPr lang="en" sz="2000" dirty="0">
                <a:latin typeface="Times New Roman" pitchFamily="18" charset="0"/>
                <a:cs typeface="Times New Roman" pitchFamily="18" charset="0"/>
              </a:rPr>
              <a:t>is the cut-out wind speed, </a:t>
            </a:r>
          </a:p>
          <a:p>
            <a:pPr lvl="0">
              <a:spcBef>
                <a:spcPts val="0"/>
              </a:spcBef>
              <a:buNone/>
            </a:pPr>
            <a:r>
              <a:rPr lang="en" sz="900" dirty="0">
                <a:latin typeface="Times New Roman" pitchFamily="18" charset="0"/>
                <a:ea typeface="Times New Roman"/>
                <a:cs typeface="Times New Roman" pitchFamily="18" charset="0"/>
                <a:sym typeface="Times New Roman"/>
              </a:rPr>
              <a:t>                                                                                                                                                               </a:t>
            </a:r>
          </a:p>
          <a:p>
            <a:pPr lvl="0">
              <a:spcBef>
                <a:spcPts val="0"/>
              </a:spcBef>
              <a:buNone/>
            </a:pPr>
            <a:r>
              <a:rPr lang="en" sz="2000" dirty="0">
                <a:latin typeface="Times New Roman" pitchFamily="18" charset="0"/>
                <a:cs typeface="Times New Roman" pitchFamily="18" charset="0"/>
              </a:rPr>
              <a:t>                                                                  V</a:t>
            </a:r>
            <a:r>
              <a:rPr lang="en" sz="2000" baseline="-25000" dirty="0">
                <a:latin typeface="Times New Roman" pitchFamily="18" charset="0"/>
                <a:cs typeface="Times New Roman" pitchFamily="18" charset="0"/>
              </a:rPr>
              <a:t>r </a:t>
            </a:r>
            <a:r>
              <a:rPr lang="en" sz="2000" dirty="0">
                <a:latin typeface="Times New Roman" pitchFamily="18" charset="0"/>
                <a:cs typeface="Times New Roman" pitchFamily="18" charset="0"/>
              </a:rPr>
              <a:t>is the rated wind speed, </a:t>
            </a:r>
          </a:p>
          <a:p>
            <a:pPr lvl="0">
              <a:spcBef>
                <a:spcPts val="0"/>
              </a:spcBef>
              <a:buNone/>
            </a:pPr>
            <a:endParaRPr sz="2000" dirty="0">
              <a:latin typeface="Times New Roman" pitchFamily="18" charset="0"/>
              <a:cs typeface="Times New Roman" pitchFamily="18" charset="0"/>
            </a:endParaRPr>
          </a:p>
          <a:p>
            <a:pPr lvl="0">
              <a:spcBef>
                <a:spcPts val="0"/>
              </a:spcBef>
              <a:buNone/>
            </a:pPr>
            <a:r>
              <a:rPr lang="en" sz="2000" dirty="0">
                <a:latin typeface="Times New Roman" pitchFamily="18" charset="0"/>
                <a:cs typeface="Times New Roman" pitchFamily="18" charset="0"/>
              </a:rPr>
              <a:t>                                                                   y</a:t>
            </a:r>
            <a:r>
              <a:rPr lang="en" sz="2000" baseline="-25000" dirty="0">
                <a:latin typeface="Times New Roman" pitchFamily="18" charset="0"/>
                <a:cs typeface="Times New Roman" pitchFamily="18" charset="0"/>
              </a:rPr>
              <a:t>r </a:t>
            </a:r>
            <a:r>
              <a:rPr lang="en" sz="2000" dirty="0">
                <a:latin typeface="Times New Roman" pitchFamily="18" charset="0"/>
                <a:cs typeface="Times New Roman" pitchFamily="18" charset="0"/>
              </a:rPr>
              <a:t>is the corresponding rated </a:t>
            </a:r>
          </a:p>
          <a:p>
            <a:pPr lvl="0">
              <a:spcBef>
                <a:spcPts val="0"/>
              </a:spcBef>
              <a:buNone/>
            </a:pPr>
            <a:r>
              <a:rPr lang="en" sz="2000" dirty="0">
                <a:latin typeface="Times New Roman" pitchFamily="18" charset="0"/>
                <a:cs typeface="Times New Roman" pitchFamily="18" charset="0"/>
              </a:rPr>
              <a:t>                                                                   power output. </a:t>
            </a:r>
            <a:r>
              <a:rPr lang="en" sz="2400" dirty="0">
                <a:latin typeface="Times New Roman" pitchFamily="18" charset="0"/>
                <a:cs typeface="Times New Roman" pitchFamily="18" charset="0"/>
              </a:rPr>
              <a:t> </a:t>
            </a:r>
          </a:p>
          <a:p>
            <a:pPr lvl="0">
              <a:spcBef>
                <a:spcPts val="0"/>
              </a:spcBef>
              <a:buNone/>
            </a:pPr>
            <a:endParaRPr sz="2000" dirty="0"/>
          </a:p>
          <a:p>
            <a:pPr lvl="0">
              <a:spcBef>
                <a:spcPts val="0"/>
              </a:spcBef>
              <a:buNone/>
            </a:pPr>
            <a:r>
              <a:rPr lang="en" sz="2000" dirty="0"/>
              <a:t>                                                                                                                                                               </a:t>
            </a:r>
            <a:r>
              <a:rPr lang="en" dirty="0"/>
              <a:t>                  </a:t>
            </a:r>
          </a:p>
          <a:p>
            <a:pPr lvl="0">
              <a:spcBef>
                <a:spcPts val="0"/>
              </a:spcBef>
              <a:buNone/>
            </a:pPr>
            <a:endParaRPr dirty="0"/>
          </a:p>
          <a:p>
            <a:pPr lvl="0">
              <a:spcBef>
                <a:spcPts val="0"/>
              </a:spcBef>
              <a:buNone/>
            </a:pPr>
            <a:endParaRPr dirty="0"/>
          </a:p>
          <a:p>
            <a:pPr lvl="0">
              <a:spcBef>
                <a:spcPts val="0"/>
              </a:spcBef>
              <a:buNone/>
            </a:pPr>
            <a:endParaRPr dirty="0"/>
          </a:p>
          <a:p>
            <a:pPr lvl="0">
              <a:spcBef>
                <a:spcPts val="0"/>
              </a:spcBef>
              <a:buNone/>
            </a:pPr>
            <a:r>
              <a:rPr lang="en" dirty="0"/>
              <a:t>                    </a:t>
            </a:r>
          </a:p>
        </p:txBody>
      </p:sp>
      <p:pic>
        <p:nvPicPr>
          <p:cNvPr id="162" name="Shape 162"/>
          <p:cNvPicPr preferRelativeResize="0"/>
          <p:nvPr/>
        </p:nvPicPr>
        <p:blipFill>
          <a:blip r:embed="rId3">
            <a:alphaModFix/>
          </a:blip>
          <a:stretch>
            <a:fillRect/>
          </a:stretch>
        </p:blipFill>
        <p:spPr>
          <a:xfrm>
            <a:off x="782225" y="1543437"/>
            <a:ext cx="3695700" cy="233362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Shape 168"/>
          <p:cNvSpPr txBox="1">
            <a:spLocks noGrp="1"/>
          </p:cNvSpPr>
          <p:nvPr>
            <p:ph type="body" idx="1"/>
          </p:nvPr>
        </p:nvSpPr>
        <p:spPr>
          <a:xfrm>
            <a:off x="457200" y="1047750"/>
            <a:ext cx="8229600" cy="3291900"/>
          </a:xfrm>
          <a:prstGeom prst="rect">
            <a:avLst/>
          </a:prstGeom>
        </p:spPr>
        <p:txBody>
          <a:bodyPr lIns="91425" tIns="91425" rIns="91425" bIns="91425" anchor="t" anchorCtr="0">
            <a:noAutofit/>
          </a:bodyPr>
          <a:lstStyle/>
          <a:p>
            <a:pPr marL="457200" lvl="0" indent="-355600" algn="just" rtl="0">
              <a:spcBef>
                <a:spcPts val="0"/>
              </a:spcBef>
              <a:buSzPct val="100000"/>
            </a:pPr>
            <a:r>
              <a:rPr lang="en" sz="2000" dirty="0">
                <a:solidFill>
                  <a:srgbClr val="37222F"/>
                </a:solidFill>
                <a:latin typeface="Times New Roman" pitchFamily="18" charset="0"/>
                <a:cs typeface="Times New Roman" pitchFamily="18" charset="0"/>
              </a:rPr>
              <a:t>When </a:t>
            </a:r>
            <a:r>
              <a:rPr lang="en" sz="2000" i="1" dirty="0">
                <a:solidFill>
                  <a:srgbClr val="37222F"/>
                </a:solidFill>
                <a:latin typeface="Times New Roman" pitchFamily="18" charset="0"/>
                <a:cs typeface="Times New Roman" pitchFamily="18" charset="0"/>
              </a:rPr>
              <a:t>v&lt;v</a:t>
            </a:r>
            <a:r>
              <a:rPr lang="en" sz="2000" baseline="-25000" dirty="0">
                <a:solidFill>
                  <a:srgbClr val="37222F"/>
                </a:solidFill>
                <a:latin typeface="Times New Roman" pitchFamily="18" charset="0"/>
                <a:cs typeface="Times New Roman" pitchFamily="18" charset="0"/>
              </a:rPr>
              <a:t>ci</a:t>
            </a:r>
            <a:r>
              <a:rPr lang="en" sz="1700" baseline="-25000" dirty="0">
                <a:solidFill>
                  <a:srgbClr val="37222F"/>
                </a:solidFill>
                <a:latin typeface="Times New Roman" pitchFamily="18" charset="0"/>
                <a:ea typeface="Cambria"/>
                <a:cs typeface="Times New Roman" pitchFamily="18" charset="0"/>
                <a:sym typeface="Cambria"/>
              </a:rPr>
              <a:t> </a:t>
            </a:r>
            <a:r>
              <a:rPr lang="en" sz="2000" dirty="0">
                <a:solidFill>
                  <a:srgbClr val="37222F"/>
                </a:solidFill>
                <a:latin typeface="Times New Roman" pitchFamily="18" charset="0"/>
                <a:cs typeface="Times New Roman" pitchFamily="18" charset="0"/>
              </a:rPr>
              <a:t>and </a:t>
            </a:r>
            <a:r>
              <a:rPr lang="en" sz="2000" i="1" dirty="0">
                <a:solidFill>
                  <a:srgbClr val="37222F"/>
                </a:solidFill>
                <a:latin typeface="Times New Roman" pitchFamily="18" charset="0"/>
                <a:cs typeface="Times New Roman" pitchFamily="18" charset="0"/>
              </a:rPr>
              <a:t>v&gt;v</a:t>
            </a:r>
            <a:r>
              <a:rPr lang="en" sz="2000" baseline="-25000" dirty="0">
                <a:solidFill>
                  <a:srgbClr val="37222F"/>
                </a:solidFill>
                <a:latin typeface="Times New Roman" pitchFamily="18" charset="0"/>
                <a:cs typeface="Times New Roman" pitchFamily="18" charset="0"/>
              </a:rPr>
              <a:t>co</a:t>
            </a:r>
            <a:r>
              <a:rPr lang="en" sz="2000" dirty="0">
                <a:solidFill>
                  <a:srgbClr val="37222F"/>
                </a:solidFill>
                <a:latin typeface="Times New Roman" pitchFamily="18" charset="0"/>
                <a:cs typeface="Times New Roman" pitchFamily="18" charset="0"/>
              </a:rPr>
              <a:t>, wind turbines do not produce power,and the power curve monitoring is not needed in this scenario</a:t>
            </a:r>
            <a:r>
              <a:rPr lang="en" sz="2000" dirty="0" smtClean="0">
                <a:solidFill>
                  <a:srgbClr val="37222F"/>
                </a:solidFill>
                <a:latin typeface="Times New Roman" pitchFamily="18" charset="0"/>
                <a:cs typeface="Times New Roman" pitchFamily="18" charset="0"/>
              </a:rPr>
              <a:t>.</a:t>
            </a:r>
          </a:p>
          <a:p>
            <a:pPr marL="101600" lvl="0" indent="0" algn="just" rtl="0">
              <a:spcBef>
                <a:spcPts val="0"/>
              </a:spcBef>
              <a:buSzPct val="100000"/>
              <a:buNone/>
            </a:pPr>
            <a:endParaRPr lang="en" sz="2000" dirty="0">
              <a:solidFill>
                <a:srgbClr val="37222F"/>
              </a:solidFill>
              <a:latin typeface="Times New Roman" pitchFamily="18" charset="0"/>
              <a:cs typeface="Times New Roman" pitchFamily="18" charset="0"/>
            </a:endParaRPr>
          </a:p>
          <a:p>
            <a:pPr marL="457200" lvl="0" indent="-355600" algn="just" rtl="0">
              <a:spcBef>
                <a:spcPts val="0"/>
              </a:spcBef>
              <a:buSzPct val="100000"/>
            </a:pPr>
            <a:r>
              <a:rPr lang="en" sz="2000" dirty="0">
                <a:solidFill>
                  <a:srgbClr val="37222F"/>
                </a:solidFill>
                <a:latin typeface="Times New Roman" pitchFamily="18" charset="0"/>
                <a:cs typeface="Times New Roman" pitchFamily="18" charset="0"/>
              </a:rPr>
              <a:t>When </a:t>
            </a:r>
            <a:r>
              <a:rPr lang="en" sz="2000" i="1" dirty="0">
                <a:solidFill>
                  <a:srgbClr val="37222F"/>
                </a:solidFill>
                <a:latin typeface="Times New Roman" pitchFamily="18" charset="0"/>
                <a:cs typeface="Times New Roman" pitchFamily="18" charset="0"/>
              </a:rPr>
              <a:t>v</a:t>
            </a:r>
            <a:r>
              <a:rPr lang="en" sz="2000" i="1" baseline="-25000" dirty="0">
                <a:solidFill>
                  <a:srgbClr val="37222F"/>
                </a:solidFill>
                <a:latin typeface="Times New Roman" pitchFamily="18" charset="0"/>
                <a:cs typeface="Times New Roman" pitchFamily="18" charset="0"/>
              </a:rPr>
              <a:t>r </a:t>
            </a:r>
            <a:r>
              <a:rPr lang="en" sz="2000" dirty="0">
                <a:solidFill>
                  <a:srgbClr val="37222F"/>
                </a:solidFill>
                <a:latin typeface="Times New Roman" pitchFamily="18" charset="0"/>
                <a:cs typeface="Times New Roman" pitchFamily="18" charset="0"/>
              </a:rPr>
              <a:t>≤ </a:t>
            </a:r>
            <a:r>
              <a:rPr lang="en" sz="2000" i="1" dirty="0">
                <a:solidFill>
                  <a:srgbClr val="37222F"/>
                </a:solidFill>
                <a:latin typeface="Times New Roman" pitchFamily="18" charset="0"/>
                <a:cs typeface="Times New Roman" pitchFamily="18" charset="0"/>
              </a:rPr>
              <a:t>v </a:t>
            </a:r>
            <a:r>
              <a:rPr lang="en" sz="2000" dirty="0">
                <a:solidFill>
                  <a:srgbClr val="37222F"/>
                </a:solidFill>
                <a:latin typeface="Times New Roman" pitchFamily="18" charset="0"/>
                <a:cs typeface="Times New Roman" pitchFamily="18" charset="0"/>
              </a:rPr>
              <a:t>≤ </a:t>
            </a:r>
            <a:r>
              <a:rPr lang="en" sz="2000" i="1" dirty="0">
                <a:solidFill>
                  <a:srgbClr val="37222F"/>
                </a:solidFill>
                <a:latin typeface="Times New Roman" pitchFamily="18" charset="0"/>
                <a:cs typeface="Times New Roman" pitchFamily="18" charset="0"/>
              </a:rPr>
              <a:t>v</a:t>
            </a:r>
            <a:r>
              <a:rPr lang="en" sz="2000" baseline="-25000" dirty="0">
                <a:solidFill>
                  <a:srgbClr val="37222F"/>
                </a:solidFill>
                <a:latin typeface="Times New Roman" pitchFamily="18" charset="0"/>
                <a:cs typeface="Times New Roman" pitchFamily="18" charset="0"/>
              </a:rPr>
              <a:t>co</a:t>
            </a:r>
            <a:r>
              <a:rPr lang="en" sz="2000" dirty="0">
                <a:solidFill>
                  <a:srgbClr val="37222F"/>
                </a:solidFill>
                <a:latin typeface="Times New Roman" pitchFamily="18" charset="0"/>
                <a:cs typeface="Times New Roman" pitchFamily="18" charset="0"/>
              </a:rPr>
              <a:t>, the wind power is rated at </a:t>
            </a:r>
            <a:r>
              <a:rPr lang="en" sz="2000" i="1" dirty="0">
                <a:solidFill>
                  <a:srgbClr val="37222F"/>
                </a:solidFill>
                <a:latin typeface="Times New Roman" pitchFamily="18" charset="0"/>
                <a:cs typeface="Times New Roman" pitchFamily="18" charset="0"/>
              </a:rPr>
              <a:t>P</a:t>
            </a:r>
            <a:r>
              <a:rPr lang="en" sz="2000" baseline="-25000" dirty="0">
                <a:solidFill>
                  <a:srgbClr val="37222F"/>
                </a:solidFill>
                <a:latin typeface="Times New Roman" pitchFamily="18" charset="0"/>
                <a:cs typeface="Times New Roman" pitchFamily="18" charset="0"/>
              </a:rPr>
              <a:t>max.</a:t>
            </a:r>
            <a:r>
              <a:rPr lang="en" sz="2000" dirty="0">
                <a:solidFill>
                  <a:srgbClr val="37222F"/>
                </a:solidFill>
                <a:latin typeface="Times New Roman" pitchFamily="18" charset="0"/>
                <a:cs typeface="Times New Roman" pitchFamily="18" charset="0"/>
              </a:rPr>
              <a:t>To monitor turbine conditions, we can simply apply line </a:t>
            </a:r>
            <a:r>
              <a:rPr lang="en" sz="2000" i="1" dirty="0">
                <a:solidFill>
                  <a:srgbClr val="37222F"/>
                </a:solidFill>
                <a:latin typeface="Times New Roman" pitchFamily="18" charset="0"/>
                <a:cs typeface="Times New Roman" pitchFamily="18" charset="0"/>
              </a:rPr>
              <a:t>P </a:t>
            </a:r>
            <a:r>
              <a:rPr lang="en" sz="2000" dirty="0">
                <a:solidFill>
                  <a:srgbClr val="37222F"/>
                </a:solidFill>
                <a:latin typeface="Times New Roman" pitchFamily="18" charset="0"/>
                <a:cs typeface="Times New Roman" pitchFamily="18" charset="0"/>
              </a:rPr>
              <a:t>= </a:t>
            </a:r>
            <a:r>
              <a:rPr lang="en" sz="2000" i="1" dirty="0">
                <a:solidFill>
                  <a:srgbClr val="37222F"/>
                </a:solidFill>
                <a:latin typeface="Times New Roman" pitchFamily="18" charset="0"/>
                <a:cs typeface="Times New Roman" pitchFamily="18" charset="0"/>
              </a:rPr>
              <a:t>P</a:t>
            </a:r>
            <a:r>
              <a:rPr lang="en" sz="2000" baseline="-25000" dirty="0">
                <a:solidFill>
                  <a:srgbClr val="37222F"/>
                </a:solidFill>
                <a:latin typeface="Times New Roman" pitchFamily="18" charset="0"/>
                <a:cs typeface="Times New Roman" pitchFamily="18" charset="0"/>
              </a:rPr>
              <a:t>max </a:t>
            </a:r>
            <a:r>
              <a:rPr lang="en" sz="2000" baseline="-25000" dirty="0" smtClean="0">
                <a:solidFill>
                  <a:srgbClr val="37222F"/>
                </a:solidFill>
                <a:latin typeface="Times New Roman" pitchFamily="18" charset="0"/>
                <a:cs typeface="Times New Roman" pitchFamily="18" charset="0"/>
              </a:rPr>
              <a:t>.</a:t>
            </a:r>
          </a:p>
          <a:p>
            <a:pPr marL="101600" lvl="0" indent="0" algn="just" rtl="0">
              <a:spcBef>
                <a:spcPts val="0"/>
              </a:spcBef>
              <a:buSzPct val="100000"/>
              <a:buNone/>
            </a:pPr>
            <a:endParaRPr lang="en" sz="2000" baseline="-25000" dirty="0">
              <a:solidFill>
                <a:srgbClr val="37222F"/>
              </a:solidFill>
              <a:latin typeface="Times New Roman" pitchFamily="18" charset="0"/>
              <a:cs typeface="Times New Roman" pitchFamily="18" charset="0"/>
            </a:endParaRPr>
          </a:p>
          <a:p>
            <a:pPr marL="457200" lvl="0" indent="-355600" algn="just" rtl="0">
              <a:spcBef>
                <a:spcPts val="0"/>
              </a:spcBef>
              <a:buSzPct val="100000"/>
            </a:pPr>
            <a:r>
              <a:rPr lang="en" sz="2000" dirty="0">
                <a:solidFill>
                  <a:srgbClr val="37222F"/>
                </a:solidFill>
                <a:latin typeface="Times New Roman" pitchFamily="18" charset="0"/>
                <a:cs typeface="Times New Roman" pitchFamily="18" charset="0"/>
              </a:rPr>
              <a:t>When </a:t>
            </a:r>
            <a:r>
              <a:rPr lang="en" sz="2000" i="1" dirty="0">
                <a:solidFill>
                  <a:srgbClr val="37222F"/>
                </a:solidFill>
                <a:latin typeface="Times New Roman" pitchFamily="18" charset="0"/>
                <a:cs typeface="Times New Roman" pitchFamily="18" charset="0"/>
              </a:rPr>
              <a:t>v</a:t>
            </a:r>
            <a:r>
              <a:rPr lang="en" sz="2000" baseline="-25000" dirty="0">
                <a:solidFill>
                  <a:srgbClr val="37222F"/>
                </a:solidFill>
                <a:latin typeface="Times New Roman" pitchFamily="18" charset="0"/>
                <a:cs typeface="Times New Roman" pitchFamily="18" charset="0"/>
              </a:rPr>
              <a:t>ci </a:t>
            </a:r>
            <a:r>
              <a:rPr lang="en" sz="2000" dirty="0">
                <a:solidFill>
                  <a:srgbClr val="37222F"/>
                </a:solidFill>
                <a:latin typeface="Times New Roman" pitchFamily="18" charset="0"/>
                <a:cs typeface="Times New Roman" pitchFamily="18" charset="0"/>
              </a:rPr>
              <a:t>≤ </a:t>
            </a:r>
            <a:r>
              <a:rPr lang="en" sz="2000" i="1" dirty="0">
                <a:solidFill>
                  <a:srgbClr val="37222F"/>
                </a:solidFill>
                <a:latin typeface="Times New Roman" pitchFamily="18" charset="0"/>
                <a:cs typeface="Times New Roman" pitchFamily="18" charset="0"/>
              </a:rPr>
              <a:t>v &lt; v</a:t>
            </a:r>
            <a:r>
              <a:rPr lang="en" sz="2000" i="1" baseline="-25000" dirty="0">
                <a:solidFill>
                  <a:srgbClr val="37222F"/>
                </a:solidFill>
                <a:latin typeface="Times New Roman" pitchFamily="18" charset="0"/>
                <a:cs typeface="Times New Roman" pitchFamily="18" charset="0"/>
              </a:rPr>
              <a:t>r</a:t>
            </a:r>
            <a:r>
              <a:rPr lang="en" sz="2000" dirty="0">
                <a:solidFill>
                  <a:srgbClr val="37222F"/>
                </a:solidFill>
                <a:latin typeface="Times New Roman" pitchFamily="18" charset="0"/>
                <a:cs typeface="Times New Roman" pitchFamily="18" charset="0"/>
              </a:rPr>
              <a:t>, the shape and curvature of the power curve of a healthy wind turbine are variable over time .To monitor the quality of power curves in such a scenario, profiles are developed</a:t>
            </a:r>
          </a:p>
          <a:p>
            <a:pPr marL="0" lvl="0" indent="0" algn="just">
              <a:spcBef>
                <a:spcPts val="0"/>
              </a:spcBef>
              <a:buNone/>
            </a:pPr>
            <a:endParaRPr sz="2000" dirty="0">
              <a:solidFill>
                <a:srgbClr val="37222F"/>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534400" cy="857250"/>
          </a:xfrm>
        </p:spPr>
        <p:txBody>
          <a:bodyPr/>
          <a:lstStyle/>
          <a:p>
            <a:pPr algn="ctr"/>
            <a:r>
              <a:rPr lang="en-US" sz="4000" dirty="0" smtClean="0">
                <a:latin typeface="Times New Roman" pitchFamily="18" charset="0"/>
                <a:cs typeface="Times New Roman" pitchFamily="18" charset="0"/>
              </a:rPr>
              <a:t>Wind Turbine Performance Monitoring</a:t>
            </a:r>
            <a:endParaRPr lang="en-US" sz="4800" dirty="0">
              <a:latin typeface="Times New Roman" pitchFamily="18" charset="0"/>
              <a:cs typeface="Times New Roman" pitchFamily="18" charset="0"/>
            </a:endParaRPr>
          </a:p>
        </p:txBody>
      </p:sp>
      <p:sp>
        <p:nvSpPr>
          <p:cNvPr id="3" name="Text Placeholder 2"/>
          <p:cNvSpPr>
            <a:spLocks noGrp="1"/>
          </p:cNvSpPr>
          <p:nvPr>
            <p:ph type="body" idx="1"/>
          </p:nvPr>
        </p:nvSpPr>
        <p:spPr>
          <a:xfrm>
            <a:off x="381000" y="1428750"/>
            <a:ext cx="8229600" cy="3562349"/>
          </a:xfrm>
        </p:spPr>
        <p:txBody>
          <a:bodyPr/>
          <a:lstStyle/>
          <a:p>
            <a:pPr marL="156845" indent="0" algn="just">
              <a:buNone/>
            </a:pPr>
            <a:r>
              <a:rPr lang="en-IN" sz="2400" dirty="0">
                <a:latin typeface="Times New Roman" pitchFamily="18" charset="0"/>
                <a:cs typeface="Times New Roman" pitchFamily="18" charset="0"/>
              </a:rPr>
              <a:t>Wind turbine monitoring can be done in two ways: </a:t>
            </a:r>
            <a:r>
              <a:rPr lang="en-IN" sz="2400" dirty="0" smtClean="0">
                <a:latin typeface="Times New Roman" pitchFamily="18" charset="0"/>
                <a:cs typeface="Times New Roman" pitchFamily="18" charset="0"/>
              </a:rPr>
              <a:t>condition-based </a:t>
            </a:r>
            <a:r>
              <a:rPr lang="en-IN" sz="2400" dirty="0">
                <a:latin typeface="Times New Roman" pitchFamily="18" charset="0"/>
                <a:cs typeface="Times New Roman" pitchFamily="18" charset="0"/>
              </a:rPr>
              <a:t>and </a:t>
            </a:r>
            <a:r>
              <a:rPr lang="en-IN" sz="2400" dirty="0" smtClean="0">
                <a:latin typeface="Times New Roman" pitchFamily="18" charset="0"/>
                <a:cs typeface="Times New Roman" pitchFamily="18" charset="0"/>
              </a:rPr>
              <a:t>performance-based.</a:t>
            </a:r>
          </a:p>
          <a:p>
            <a:pPr algn="just"/>
            <a:r>
              <a:rPr lang="en-IN" sz="2400" dirty="0" smtClean="0">
                <a:latin typeface="Times New Roman" pitchFamily="18" charset="0"/>
                <a:cs typeface="Times New Roman" pitchFamily="18" charset="0"/>
              </a:rPr>
              <a:t>Condition </a:t>
            </a:r>
            <a:r>
              <a:rPr lang="en-IN" sz="2400" dirty="0">
                <a:latin typeface="Times New Roman" pitchFamily="18" charset="0"/>
                <a:cs typeface="Times New Roman" pitchFamily="18" charset="0"/>
              </a:rPr>
              <a:t>monitoring requires installation of additional equipment/sensors to continuously monitor relevant parameters in real time. </a:t>
            </a: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Performance </a:t>
            </a:r>
            <a:r>
              <a:rPr lang="en-IN" sz="2400" dirty="0">
                <a:latin typeface="Times New Roman" pitchFamily="18" charset="0"/>
                <a:cs typeface="Times New Roman" pitchFamily="18" charset="0"/>
              </a:rPr>
              <a:t>monitoring utilizes historical data for prediction of turbine performance. Since performance monitoring relies on the existing data, there is no additional cost to the wind farm operators.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994853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457200" y="514350"/>
            <a:ext cx="8229600" cy="857400"/>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 dirty="0" smtClean="0">
                <a:latin typeface="Times New Roman" pitchFamily="18" charset="0"/>
                <a:cs typeface="Times New Roman" pitchFamily="18" charset="0"/>
              </a:rPr>
              <a:t> Wind </a:t>
            </a:r>
            <a:r>
              <a:rPr lang="en" dirty="0">
                <a:latin typeface="Times New Roman" pitchFamily="18" charset="0"/>
                <a:cs typeface="Times New Roman" pitchFamily="18" charset="0"/>
              </a:rPr>
              <a:t>Power Curve Profile</a:t>
            </a:r>
          </a:p>
        </p:txBody>
      </p:sp>
      <p:sp>
        <p:nvSpPr>
          <p:cNvPr id="174" name="Shape 174"/>
          <p:cNvSpPr txBox="1">
            <a:spLocks noGrp="1"/>
          </p:cNvSpPr>
          <p:nvPr>
            <p:ph type="body" idx="1"/>
          </p:nvPr>
        </p:nvSpPr>
        <p:spPr>
          <a:xfrm>
            <a:off x="457200" y="1451609"/>
            <a:ext cx="8229600" cy="3291900"/>
          </a:xfrm>
          <a:prstGeom prst="rect">
            <a:avLst/>
          </a:prstGeom>
          <a:noFill/>
          <a:ln>
            <a:noFill/>
          </a:ln>
        </p:spPr>
        <p:txBody>
          <a:bodyPr lIns="91425" tIns="45700" rIns="91425" bIns="45700" anchor="t" anchorCtr="0">
            <a:noAutofit/>
          </a:bodyPr>
          <a:lstStyle/>
          <a:p>
            <a:pPr marL="274320" marR="0" lvl="0" indent="-244475" algn="just" rtl="0">
              <a:spcBef>
                <a:spcPts val="520"/>
              </a:spcBef>
              <a:buClr>
                <a:schemeClr val="accent3"/>
              </a:buClr>
              <a:buSzPct val="100000"/>
              <a:buFont typeface="Noto Sans Symbols"/>
              <a:buChar char="●"/>
            </a:pPr>
            <a:r>
              <a:rPr lang="en" sz="2400" dirty="0" smtClean="0">
                <a:latin typeface="Times New Roman" pitchFamily="18" charset="0"/>
                <a:cs typeface="Times New Roman" pitchFamily="18" charset="0"/>
              </a:rPr>
              <a:t>4LP and 5LP based </a:t>
            </a:r>
            <a:r>
              <a:rPr lang="en" sz="2400" dirty="0">
                <a:latin typeface="Times New Roman" pitchFamily="18" charset="0"/>
                <a:cs typeface="Times New Roman" pitchFamily="18" charset="0"/>
              </a:rPr>
              <a:t>power curve models are applied to generate power curve profiles by fitting into the subdata sets.</a:t>
            </a:r>
          </a:p>
          <a:p>
            <a:pPr marL="274320" marR="0" lvl="0" indent="-244475" algn="just" rtl="0">
              <a:spcBef>
                <a:spcPts val="520"/>
              </a:spcBef>
              <a:buClr>
                <a:schemeClr val="accent3"/>
              </a:buClr>
              <a:buSzPct val="100000"/>
              <a:buFont typeface="Noto Sans Symbols"/>
              <a:buChar char="●"/>
            </a:pPr>
            <a:r>
              <a:rPr lang="en" sz="2400" dirty="0">
                <a:latin typeface="Times New Roman" pitchFamily="18" charset="0"/>
                <a:cs typeface="Times New Roman" pitchFamily="18" charset="0"/>
              </a:rPr>
              <a:t>Power curve profiles are composed of power curve model parameters that depict power curve characteristics</a:t>
            </a:r>
            <a:r>
              <a:rPr lang="en" sz="2400" dirty="0" smtClean="0">
                <a:latin typeface="Times New Roman" pitchFamily="18" charset="0"/>
                <a:cs typeface="Times New Roman" pitchFamily="18" charset="0"/>
              </a:rPr>
              <a:t>.</a:t>
            </a:r>
          </a:p>
          <a:p>
            <a:pPr lvl="0" indent="-244475" algn="just">
              <a:buSzPct val="100000"/>
            </a:pP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Four &amp; Five </a:t>
            </a:r>
            <a:r>
              <a:rPr lang="en-US" sz="2400" dirty="0">
                <a:latin typeface="Times New Roman" pitchFamily="18" charset="0"/>
                <a:cs typeface="Times New Roman" pitchFamily="18" charset="0"/>
              </a:rPr>
              <a:t>Parameters Logistic Regression </a:t>
            </a:r>
            <a:r>
              <a:rPr lang="en-US" sz="2400" dirty="0" smtClean="0">
                <a:latin typeface="Times New Roman" pitchFamily="18" charset="0"/>
                <a:cs typeface="Times New Roman" pitchFamily="18" charset="0"/>
              </a:rPr>
              <a:t>(4PL &amp; </a:t>
            </a:r>
            <a:r>
              <a:rPr lang="en-US" sz="2400" smtClean="0">
                <a:latin typeface="Times New Roman" pitchFamily="18" charset="0"/>
                <a:cs typeface="Times New Roman" pitchFamily="18" charset="0"/>
              </a:rPr>
              <a:t>5PL</a:t>
            </a:r>
            <a:r>
              <a:rPr lang="en-US" sz="240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nonlinear </a:t>
            </a:r>
            <a:r>
              <a:rPr lang="en-US" sz="2400" dirty="0">
                <a:latin typeface="Times New Roman" pitchFamily="18" charset="0"/>
                <a:cs typeface="Times New Roman" pitchFamily="18" charset="0"/>
              </a:rPr>
              <a:t>regression model is commonly used for curve-fitting analysis in </a:t>
            </a:r>
            <a:r>
              <a:rPr lang="en-US" sz="2400" dirty="0" smtClean="0">
                <a:latin typeface="Times New Roman" pitchFamily="18" charset="0"/>
                <a:cs typeface="Times New Roman" pitchFamily="18" charset="0"/>
              </a:rPr>
              <a:t>bioassays.</a:t>
            </a:r>
            <a:endParaRPr lang="e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57200" y="528066"/>
            <a:ext cx="8229600" cy="857400"/>
          </a:xfrm>
          <a:prstGeom prst="rect">
            <a:avLst/>
          </a:prstGeom>
        </p:spPr>
        <p:txBody>
          <a:bodyPr lIns="91425" tIns="91425" rIns="91425" bIns="91425" anchor="b" anchorCtr="0">
            <a:noAutofit/>
          </a:bodyPr>
          <a:lstStyle/>
          <a:p>
            <a:pPr lvl="0" algn="ctr">
              <a:spcBef>
                <a:spcPts val="0"/>
              </a:spcBef>
              <a:buNone/>
            </a:pPr>
            <a:r>
              <a:rPr lang="en" dirty="0" smtClean="0">
                <a:latin typeface="Times New Roman" pitchFamily="18" charset="0"/>
                <a:cs typeface="Times New Roman" pitchFamily="18" charset="0"/>
              </a:rPr>
              <a:t>4PL </a:t>
            </a:r>
            <a:r>
              <a:rPr lang="en" dirty="0">
                <a:latin typeface="Times New Roman" pitchFamily="18" charset="0"/>
                <a:cs typeface="Times New Roman" pitchFamily="18" charset="0"/>
              </a:rPr>
              <a:t>Profile</a:t>
            </a:r>
          </a:p>
        </p:txBody>
      </p:sp>
      <mc:AlternateContent xmlns:mc="http://schemas.openxmlformats.org/markup-compatibility/2006" xmlns:a14="http://schemas.microsoft.com/office/drawing/2010/main">
        <mc:Choice Requires="a14">
          <p:sp>
            <p:nvSpPr>
              <p:cNvPr id="181" name="Shape 181"/>
              <p:cNvSpPr txBox="1">
                <a:spLocks noGrp="1"/>
              </p:cNvSpPr>
              <p:nvPr>
                <p:ph type="body" idx="1"/>
              </p:nvPr>
            </p:nvSpPr>
            <p:spPr>
              <a:xfrm>
                <a:off x="457200" y="1451599"/>
                <a:ext cx="8583900" cy="3618000"/>
              </a:xfrm>
              <a:prstGeom prst="rect">
                <a:avLst/>
              </a:prstGeom>
            </p:spPr>
            <p:txBody>
              <a:bodyPr lIns="91425" tIns="91425" rIns="91425" bIns="91425" anchor="t" anchorCtr="0">
                <a:noAutofit/>
              </a:bodyPr>
              <a:lstStyle/>
              <a:p>
                <a:pPr lvl="0" algn="just">
                  <a:spcBef>
                    <a:spcPts val="0"/>
                  </a:spcBef>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mj-cs"/>
                  </a:rPr>
                  <a:t>The approach </a:t>
                </a:r>
                <a:r>
                  <a:rPr lang="en-US" sz="2000" dirty="0">
                    <a:latin typeface="Times New Roman" pitchFamily="18" charset="0"/>
                    <a:cs typeface="+mj-cs"/>
                  </a:rPr>
                  <a:t>for </a:t>
                </a:r>
                <a:r>
                  <a:rPr lang="en-US" sz="2000" dirty="0" smtClean="0">
                    <a:latin typeface="Times New Roman" pitchFamily="18" charset="0"/>
                    <a:cs typeface="+mj-cs"/>
                  </a:rPr>
                  <a:t>approximating  a </a:t>
                </a:r>
                <a:r>
                  <a:rPr lang="en-US" sz="2000" dirty="0">
                    <a:latin typeface="Times New Roman" pitchFamily="18" charset="0"/>
                    <a:cs typeface="+mj-cs"/>
                  </a:rPr>
                  <a:t>wind power curve </a:t>
                </a:r>
                <a:r>
                  <a:rPr lang="en-US" sz="2000" smtClean="0">
                    <a:latin typeface="Times New Roman" pitchFamily="18" charset="0"/>
                    <a:cs typeface="+mj-cs"/>
                  </a:rPr>
                  <a:t>using 4PL </a:t>
                </a:r>
                <a:r>
                  <a:rPr lang="en-US" sz="2000" dirty="0" smtClean="0">
                    <a:latin typeface="Times New Roman" pitchFamily="18" charset="0"/>
                    <a:cs typeface="+mj-cs"/>
                  </a:rPr>
                  <a:t>is as </a:t>
                </a:r>
                <a:r>
                  <a:rPr lang="en-US" sz="2000" dirty="0">
                    <a:latin typeface="Times New Roman" pitchFamily="18" charset="0"/>
                    <a:cs typeface="+mj-cs"/>
                  </a:rPr>
                  <a:t>follows</a:t>
                </a:r>
                <a:r>
                  <a:rPr lang="en-US" sz="2000" dirty="0" smtClean="0">
                    <a:latin typeface="Times New Roman" pitchFamily="18" charset="0"/>
                    <a:cs typeface="+mj-cs"/>
                  </a:rPr>
                  <a:t>:</a:t>
                </a:r>
                <a:endParaRPr lang="en-US" sz="2000" dirty="0">
                  <a:latin typeface="Times New Roman" pitchFamily="18" charset="0"/>
                  <a:cs typeface="+mj-cs"/>
                </a:endParaRPr>
              </a:p>
              <a:p>
                <a:pPr lvl="0" algn="just">
                  <a:spcBef>
                    <a:spcPts val="0"/>
                  </a:spcBef>
                  <a:buNone/>
                </a:pPr>
                <a:endParaRPr lang="en-US" sz="2000" dirty="0" smtClean="0">
                  <a:latin typeface="Times New Roman" pitchFamily="18" charset="0"/>
                  <a:cs typeface="+mj-cs"/>
                </a:endParaRPr>
              </a:p>
              <a:p>
                <a:pPr lvl="0" algn="just">
                  <a:spcBef>
                    <a:spcPts val="0"/>
                  </a:spcBef>
                  <a:buNone/>
                </a:pPr>
                <a14:m>
                  <m:oMathPara xmlns:m="http://schemas.openxmlformats.org/officeDocument/2006/math">
                    <m:oMathParaPr>
                      <m:jc m:val="centerGroup"/>
                    </m:oMathParaPr>
                    <m:oMath xmlns:m="http://schemas.openxmlformats.org/officeDocument/2006/math">
                      <m:r>
                        <a:rPr lang="en" sz="2000" i="1">
                          <a:latin typeface="Cambria Math"/>
                          <a:cs typeface="+mj-cs"/>
                        </a:rPr>
                        <m:t>𝐹</m:t>
                      </m:r>
                      <m:d>
                        <m:dPr>
                          <m:ctrlPr>
                            <a:rPr lang="ar-AE" sz="2000" i="1">
                              <a:latin typeface="Cambria Math"/>
                              <a:cs typeface="+mj-cs"/>
                            </a:rPr>
                          </m:ctrlPr>
                        </m:dPr>
                        <m:e>
                          <m:r>
                            <a:rPr lang="en" sz="2000" i="1">
                              <a:latin typeface="Cambria Math"/>
                              <a:cs typeface="+mj-cs"/>
                            </a:rPr>
                            <m:t>𝑥</m:t>
                          </m:r>
                        </m:e>
                      </m:d>
                      <m:r>
                        <a:rPr lang="ar-AE" sz="2000" i="1">
                          <a:latin typeface="Cambria Math"/>
                          <a:cs typeface="+mj-cs"/>
                        </a:rPr>
                        <m:t>=</m:t>
                      </m:r>
                      <m:r>
                        <a:rPr lang="en" sz="2000" i="1">
                          <a:latin typeface="Cambria Math"/>
                          <a:cs typeface="+mj-cs"/>
                        </a:rPr>
                        <m:t>𝐷</m:t>
                      </m:r>
                      <m:r>
                        <a:rPr lang="en" sz="2000" i="1">
                          <a:latin typeface="Cambria Math"/>
                          <a:cs typeface="+mj-cs"/>
                        </a:rPr>
                        <m:t>+</m:t>
                      </m:r>
                      <m:f>
                        <m:fPr>
                          <m:ctrlPr>
                            <a:rPr lang="ar-AE" sz="2000" i="1">
                              <a:latin typeface="Cambria Math"/>
                              <a:cs typeface="+mj-cs"/>
                            </a:rPr>
                          </m:ctrlPr>
                        </m:fPr>
                        <m:num>
                          <m:r>
                            <a:rPr lang="ar-AE" sz="2000" i="1">
                              <a:latin typeface="Cambria Math"/>
                              <a:cs typeface="+mj-cs"/>
                            </a:rPr>
                            <m:t>(</m:t>
                          </m:r>
                          <m:r>
                            <a:rPr lang="en" sz="2000" i="1">
                              <a:latin typeface="Cambria Math"/>
                              <a:cs typeface="+mj-cs"/>
                            </a:rPr>
                            <m:t>𝐴</m:t>
                          </m:r>
                          <m:r>
                            <a:rPr lang="en" sz="2000" i="1">
                              <a:latin typeface="Cambria Math"/>
                              <a:cs typeface="+mj-cs"/>
                            </a:rPr>
                            <m:t>−</m:t>
                          </m:r>
                          <m:r>
                            <a:rPr lang="en" sz="2000" i="1">
                              <a:latin typeface="Cambria Math"/>
                              <a:cs typeface="+mj-cs"/>
                            </a:rPr>
                            <m:t>𝐷</m:t>
                          </m:r>
                          <m:r>
                            <a:rPr lang="en" sz="2000" i="1">
                              <a:latin typeface="Cambria Math"/>
                              <a:cs typeface="+mj-cs"/>
                            </a:rPr>
                            <m:t>)</m:t>
                          </m:r>
                        </m:num>
                        <m:den>
                          <m:r>
                            <a:rPr lang="ar-AE" sz="2000" i="1">
                              <a:latin typeface="Cambria Math"/>
                              <a:cs typeface="+mj-cs"/>
                            </a:rPr>
                            <m:t>1</m:t>
                          </m:r>
                          <m:r>
                            <a:rPr lang="ar-AE" sz="2000" i="1">
                              <a:latin typeface="Cambria Math"/>
                              <a:cs typeface="+mj-cs"/>
                            </a:rPr>
                            <m:t>+</m:t>
                          </m:r>
                          <m:sSup>
                            <m:sSupPr>
                              <m:ctrlPr>
                                <a:rPr lang="ar-AE" sz="2000" i="1">
                                  <a:latin typeface="Cambria Math"/>
                                  <a:cs typeface="+mj-cs"/>
                                </a:rPr>
                              </m:ctrlPr>
                            </m:sSupPr>
                            <m:e>
                              <m:d>
                                <m:dPr>
                                  <m:ctrlPr>
                                    <a:rPr lang="ar-AE" sz="2000" i="1">
                                      <a:latin typeface="Cambria Math"/>
                                      <a:cs typeface="+mj-cs"/>
                                    </a:rPr>
                                  </m:ctrlPr>
                                </m:dPr>
                                <m:e>
                                  <m:f>
                                    <m:fPr>
                                      <m:ctrlPr>
                                        <a:rPr lang="ar-AE" sz="2000" i="1">
                                          <a:latin typeface="Cambria Math"/>
                                          <a:cs typeface="+mj-cs"/>
                                        </a:rPr>
                                      </m:ctrlPr>
                                    </m:fPr>
                                    <m:num>
                                      <m:r>
                                        <a:rPr lang="en" sz="2000" i="1">
                                          <a:latin typeface="Cambria Math"/>
                                          <a:cs typeface="+mj-cs"/>
                                        </a:rPr>
                                        <m:t>𝑥</m:t>
                                      </m:r>
                                    </m:num>
                                    <m:den>
                                      <m:r>
                                        <a:rPr lang="en" sz="2000" i="1">
                                          <a:latin typeface="Cambria Math"/>
                                          <a:cs typeface="+mj-cs"/>
                                        </a:rPr>
                                        <m:t>𝐶</m:t>
                                      </m:r>
                                    </m:den>
                                  </m:f>
                                </m:e>
                              </m:d>
                            </m:e>
                            <m:sup>
                              <m:r>
                                <a:rPr lang="en" sz="2000" i="1">
                                  <a:latin typeface="Cambria Math"/>
                                  <a:cs typeface="+mj-cs"/>
                                </a:rPr>
                                <m:t>𝐵</m:t>
                              </m:r>
                            </m:sup>
                          </m:sSup>
                        </m:den>
                      </m:f>
                    </m:oMath>
                  </m:oMathPara>
                </a14:m>
                <a:endParaRPr lang="en-US" sz="2000" dirty="0" smtClean="0">
                  <a:latin typeface="Times New Roman" pitchFamily="18" charset="0"/>
                  <a:cs typeface="+mj-cs"/>
                </a:endParaRPr>
              </a:p>
              <a:p>
                <a:pPr lvl="0" algn="just">
                  <a:spcBef>
                    <a:spcPts val="0"/>
                  </a:spcBef>
                  <a:buNone/>
                </a:pPr>
                <a:endParaRPr lang="ar-AE" sz="2000" dirty="0">
                  <a:latin typeface="Times New Roman" pitchFamily="18" charset="0"/>
                  <a:cs typeface="+mj-cs"/>
                </a:endParaRPr>
              </a:p>
              <a:p>
                <a:pPr lvl="0" algn="just">
                  <a:spcBef>
                    <a:spcPts val="0"/>
                  </a:spcBef>
                  <a:buNone/>
                </a:pPr>
                <a:r>
                  <a:rPr lang="en-US" sz="2000" dirty="0" smtClean="0">
                    <a:latin typeface="Times New Roman" pitchFamily="18" charset="0"/>
                    <a:cs typeface="+mj-cs"/>
                  </a:rPr>
                  <a:t>  </a:t>
                </a:r>
              </a:p>
              <a:p>
                <a:pPr lvl="0" algn="just">
                  <a:spcBef>
                    <a:spcPts val="0"/>
                  </a:spcBef>
                  <a:buNone/>
                </a:pPr>
                <a:r>
                  <a:rPr lang="en-US" sz="2000" dirty="0">
                    <a:latin typeface="Times New Roman" pitchFamily="18" charset="0"/>
                    <a:cs typeface="+mj-cs"/>
                  </a:rPr>
                  <a:t> </a:t>
                </a:r>
                <a:r>
                  <a:rPr lang="en-US" sz="2000" dirty="0" smtClean="0">
                    <a:latin typeface="Times New Roman" pitchFamily="18" charset="0"/>
                    <a:cs typeface="+mj-cs"/>
                  </a:rPr>
                  <a:t> where </a:t>
                </a:r>
                <a:r>
                  <a:rPr lang="en-US" sz="2000" b="1" dirty="0">
                    <a:latin typeface="Times New Roman" pitchFamily="18" charset="0"/>
                    <a:cs typeface="+mj-cs"/>
                  </a:rPr>
                  <a:t>A</a:t>
                </a:r>
                <a:r>
                  <a:rPr lang="en-US" sz="2000" dirty="0" smtClean="0">
                    <a:latin typeface="Times New Roman" pitchFamily="18" charset="0"/>
                    <a:cs typeface="+mj-cs"/>
                  </a:rPr>
                  <a:t> is minimum asymptote, </a:t>
                </a:r>
                <a:r>
                  <a:rPr lang="en-US" sz="2000" b="1" dirty="0" smtClean="0">
                    <a:latin typeface="Times New Roman" pitchFamily="18" charset="0"/>
                    <a:cs typeface="+mj-cs"/>
                  </a:rPr>
                  <a:t>B</a:t>
                </a:r>
                <a:r>
                  <a:rPr lang="en-US" sz="2000" dirty="0" smtClean="0">
                    <a:latin typeface="Times New Roman" pitchFamily="18" charset="0"/>
                    <a:cs typeface="+mj-cs"/>
                  </a:rPr>
                  <a:t> is hill’s </a:t>
                </a:r>
                <a:r>
                  <a:rPr lang="en-US" sz="2000" dirty="0">
                    <a:latin typeface="Times New Roman" pitchFamily="18" charset="0"/>
                    <a:cs typeface="+mj-cs"/>
                  </a:rPr>
                  <a:t>slope, </a:t>
                </a:r>
                <a:r>
                  <a:rPr lang="en-US" sz="2000" b="1" dirty="0" smtClean="0">
                    <a:latin typeface="Times New Roman" pitchFamily="18" charset="0"/>
                    <a:cs typeface="+mj-cs"/>
                  </a:rPr>
                  <a:t>C </a:t>
                </a:r>
                <a:r>
                  <a:rPr lang="en-US" sz="2000" dirty="0" smtClean="0">
                    <a:latin typeface="Times New Roman" pitchFamily="18" charset="0"/>
                    <a:cs typeface="+mj-cs"/>
                  </a:rPr>
                  <a:t>shows the inflection </a:t>
                </a:r>
              </a:p>
              <a:p>
                <a:pPr lvl="0" algn="just">
                  <a:spcBef>
                    <a:spcPts val="0"/>
                  </a:spcBef>
                  <a:buNone/>
                </a:pPr>
                <a:endParaRPr lang="en-US" sz="2000" dirty="0">
                  <a:latin typeface="Times New Roman" pitchFamily="18" charset="0"/>
                  <a:cs typeface="+mj-cs"/>
                </a:endParaRPr>
              </a:p>
              <a:p>
                <a:pPr lvl="0" algn="just">
                  <a:spcBef>
                    <a:spcPts val="0"/>
                  </a:spcBef>
                  <a:buNone/>
                </a:pPr>
                <a:r>
                  <a:rPr lang="en-US" sz="2000" dirty="0" smtClean="0">
                    <a:latin typeface="Times New Roman" pitchFamily="18" charset="0"/>
                    <a:cs typeface="+mj-cs"/>
                  </a:rPr>
                  <a:t>  point of the curve and </a:t>
                </a:r>
                <a:r>
                  <a:rPr lang="en-US" sz="2000" b="1" dirty="0" smtClean="0">
                    <a:latin typeface="Times New Roman" pitchFamily="18" charset="0"/>
                    <a:cs typeface="+mj-cs"/>
                  </a:rPr>
                  <a:t>D </a:t>
                </a:r>
                <a:r>
                  <a:rPr lang="en-US" sz="2000" dirty="0" smtClean="0">
                    <a:latin typeface="Times New Roman" pitchFamily="18" charset="0"/>
                    <a:cs typeface="+mj-cs"/>
                  </a:rPr>
                  <a:t>is the maximum asymptote.</a:t>
                </a:r>
                <a:endParaRPr lang="en" sz="2000" dirty="0">
                  <a:latin typeface="Times New Roman" pitchFamily="18" charset="0"/>
                  <a:cs typeface="+mj-cs"/>
                </a:endParaRPr>
              </a:p>
            </p:txBody>
          </p:sp>
        </mc:Choice>
        <mc:Fallback xmlns="">
          <p:sp>
            <p:nvSpPr>
              <p:cNvPr id="181" name="Shape 181"/>
              <p:cNvSpPr txBox="1">
                <a:spLocks noGrp="1" noRot="1" noChangeAspect="1" noMove="1" noResize="1" noEditPoints="1" noAdjustHandles="1" noChangeArrowheads="1" noChangeShapeType="1" noTextEdit="1"/>
              </p:cNvSpPr>
              <p:nvPr>
                <p:ph type="body" idx="1"/>
              </p:nvPr>
            </p:nvSpPr>
            <p:spPr>
              <a:xfrm>
                <a:off x="457200" y="1451599"/>
                <a:ext cx="8583900" cy="3618000"/>
              </a:xfrm>
              <a:prstGeom prst="rect">
                <a:avLst/>
              </a:prstGeom>
              <a:blipFill rotWithShape="1">
                <a:blip r:embed="rId3"/>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57200" y="528066"/>
            <a:ext cx="8229600" cy="857400"/>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 dirty="0" smtClean="0">
                <a:latin typeface="Times New Roman" pitchFamily="18" charset="0"/>
                <a:cs typeface="Times New Roman" pitchFamily="18" charset="0"/>
              </a:rPr>
              <a:t>5PL </a:t>
            </a:r>
            <a:r>
              <a:rPr lang="en" dirty="0">
                <a:latin typeface="Times New Roman" pitchFamily="18" charset="0"/>
                <a:cs typeface="Times New Roman" pitchFamily="18" charset="0"/>
              </a:rPr>
              <a:t>Profile</a:t>
            </a:r>
          </a:p>
        </p:txBody>
      </p:sp>
      <mc:AlternateContent xmlns:mc="http://schemas.openxmlformats.org/markup-compatibility/2006" xmlns:a14="http://schemas.microsoft.com/office/drawing/2010/main">
        <mc:Choice Requires="a14">
          <p:sp>
            <p:nvSpPr>
              <p:cNvPr id="190" name="Shape 190"/>
              <p:cNvSpPr txBox="1"/>
              <p:nvPr/>
            </p:nvSpPr>
            <p:spPr>
              <a:xfrm>
                <a:off x="486100" y="1504950"/>
                <a:ext cx="8229600" cy="3457800"/>
              </a:xfrm>
              <a:prstGeom prst="rect">
                <a:avLst/>
              </a:prstGeom>
              <a:noFill/>
              <a:ln>
                <a:noFill/>
              </a:ln>
            </p:spPr>
            <p:txBody>
              <a:bodyPr lIns="91425" tIns="91425" rIns="91425" bIns="91425" anchor="t" anchorCtr="0">
                <a:noAutofit/>
              </a:bodyPr>
              <a:lstStyle/>
              <a:p>
                <a:pPr algn="just"/>
                <a:r>
                  <a:rPr lang="en-US" sz="2000" dirty="0">
                    <a:latin typeface="Times New Roman" pitchFamily="18" charset="0"/>
                    <a:cs typeface="Times New Roman" pitchFamily="18" charset="0"/>
                  </a:rPr>
                  <a:t>The </a:t>
                </a:r>
                <a:r>
                  <a:rPr lang="en-US" sz="2000" dirty="0" smtClean="0">
                    <a:latin typeface="Times New Roman" pitchFamily="18" charset="0"/>
                    <a:cs typeface="Times New Roman" pitchFamily="18" charset="0"/>
                  </a:rPr>
                  <a:t>5PL </a:t>
                </a:r>
                <a:r>
                  <a:rPr lang="en-US" sz="2000" dirty="0">
                    <a:latin typeface="Times New Roman" pitchFamily="18" charset="0"/>
                    <a:cs typeface="Times New Roman" pitchFamily="18" charset="0"/>
                  </a:rPr>
                  <a:t>equation is</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14:m>
                  <m:oMathPara xmlns:m="http://schemas.openxmlformats.org/officeDocument/2006/math">
                    <m:oMathParaPr>
                      <m:jc m:val="centerGroup"/>
                    </m:oMathParaPr>
                    <m:oMath xmlns:m="http://schemas.openxmlformats.org/officeDocument/2006/math">
                      <m:r>
                        <a:rPr lang="en-US" sz="2000" i="1">
                          <a:latin typeface="Cambria Math"/>
                        </a:rPr>
                        <m:t>𝐹</m:t>
                      </m:r>
                      <m:d>
                        <m:dPr>
                          <m:ctrlPr>
                            <a:rPr lang="en-US" sz="2000" i="1">
                              <a:latin typeface="Cambria Math"/>
                            </a:rPr>
                          </m:ctrlPr>
                        </m:dPr>
                        <m:e>
                          <m:r>
                            <a:rPr lang="en-US" sz="2000" i="1">
                              <a:latin typeface="Cambria Math"/>
                            </a:rPr>
                            <m:t>𝑥</m:t>
                          </m:r>
                        </m:e>
                      </m:d>
                      <m:r>
                        <a:rPr lang="en-US" sz="2000" i="1">
                          <a:latin typeface="Cambria Math"/>
                        </a:rPr>
                        <m:t>=</m:t>
                      </m:r>
                      <m:r>
                        <a:rPr lang="en-US" sz="2000" i="1">
                          <a:latin typeface="Cambria Math"/>
                        </a:rPr>
                        <m:t>𝐷</m:t>
                      </m:r>
                      <m:r>
                        <a:rPr lang="en-US" sz="2000" i="1">
                          <a:latin typeface="Cambria Math"/>
                        </a:rPr>
                        <m:t>+</m:t>
                      </m:r>
                      <m:f>
                        <m:fPr>
                          <m:ctrlPr>
                            <a:rPr lang="en-US" sz="2000" i="1">
                              <a:latin typeface="Cambria Math"/>
                            </a:rPr>
                          </m:ctrlPr>
                        </m:fPr>
                        <m:num>
                          <m:r>
                            <a:rPr lang="en-US" sz="2000" i="1">
                              <a:latin typeface="Cambria Math"/>
                            </a:rPr>
                            <m:t>(</m:t>
                          </m:r>
                          <m:r>
                            <a:rPr lang="en-US" sz="2000" i="1">
                              <a:latin typeface="Cambria Math"/>
                            </a:rPr>
                            <m:t>𝐴</m:t>
                          </m:r>
                          <m:r>
                            <a:rPr lang="en-US" sz="2000" i="1">
                              <a:latin typeface="Cambria Math"/>
                            </a:rPr>
                            <m:t>−</m:t>
                          </m:r>
                          <m:r>
                            <a:rPr lang="en-US" sz="2000" i="1">
                              <a:latin typeface="Cambria Math"/>
                            </a:rPr>
                            <m:t>𝐷</m:t>
                          </m:r>
                          <m:r>
                            <a:rPr lang="en-US" sz="2000" i="1">
                              <a:latin typeface="Cambria Math"/>
                            </a:rPr>
                            <m:t>)</m:t>
                          </m:r>
                        </m:num>
                        <m:den>
                          <m:sSup>
                            <m:sSupPr>
                              <m:ctrlPr>
                                <a:rPr lang="en-US" sz="2000" i="1">
                                  <a:latin typeface="Cambria Math"/>
                                </a:rPr>
                              </m:ctrlPr>
                            </m:sSupPr>
                            <m:e>
                              <m:d>
                                <m:dPr>
                                  <m:ctrlPr>
                                    <a:rPr lang="en-US" sz="2000" i="1">
                                      <a:latin typeface="Cambria Math"/>
                                    </a:rPr>
                                  </m:ctrlPr>
                                </m:dPr>
                                <m:e>
                                  <m:r>
                                    <a:rPr lang="en-US" sz="2000" i="1">
                                      <a:latin typeface="Cambria Math"/>
                                    </a:rPr>
                                    <m:t>1</m:t>
                                  </m:r>
                                  <m:r>
                                    <a:rPr lang="en-US" sz="2000" i="1">
                                      <a:latin typeface="Cambria Math"/>
                                    </a:rPr>
                                    <m:t>+</m:t>
                                  </m:r>
                                  <m:sSup>
                                    <m:sSupPr>
                                      <m:ctrlPr>
                                        <a:rPr lang="en-US" sz="2000" i="1">
                                          <a:latin typeface="Cambria Math"/>
                                        </a:rPr>
                                      </m:ctrlPr>
                                    </m:sSupPr>
                                    <m:e>
                                      <m:d>
                                        <m:dPr>
                                          <m:ctrlPr>
                                            <a:rPr lang="en-US" sz="2000" i="1">
                                              <a:latin typeface="Cambria Math"/>
                                            </a:rPr>
                                          </m:ctrlPr>
                                        </m:dPr>
                                        <m:e>
                                          <m:f>
                                            <m:fPr>
                                              <m:ctrlPr>
                                                <a:rPr lang="en-US" sz="2000" i="1">
                                                  <a:latin typeface="Cambria Math"/>
                                                </a:rPr>
                                              </m:ctrlPr>
                                            </m:fPr>
                                            <m:num>
                                              <m:r>
                                                <a:rPr lang="en-US" sz="2000" i="1">
                                                  <a:latin typeface="Cambria Math"/>
                                                </a:rPr>
                                                <m:t>𝑥</m:t>
                                              </m:r>
                                            </m:num>
                                            <m:den>
                                              <m:r>
                                                <a:rPr lang="en-US" sz="2000" i="1">
                                                  <a:latin typeface="Cambria Math"/>
                                                </a:rPr>
                                                <m:t>𝐶</m:t>
                                              </m:r>
                                            </m:den>
                                          </m:f>
                                        </m:e>
                                      </m:d>
                                    </m:e>
                                    <m:sup>
                                      <m:r>
                                        <a:rPr lang="en-US" sz="2000" i="1">
                                          <a:latin typeface="Cambria Math"/>
                                        </a:rPr>
                                        <m:t>𝐵</m:t>
                                      </m:r>
                                    </m:sup>
                                  </m:sSup>
                                </m:e>
                              </m:d>
                            </m:e>
                            <m:sup>
                              <m:r>
                                <a:rPr lang="en-US" sz="2000" i="1">
                                  <a:latin typeface="Cambria Math"/>
                                </a:rPr>
                                <m:t>𝐸</m:t>
                              </m:r>
                            </m:sup>
                          </m:sSup>
                        </m:den>
                      </m:f>
                    </m:oMath>
                  </m:oMathPara>
                </a14:m>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where </a:t>
                </a:r>
                <a:r>
                  <a:rPr lang="en-US" sz="2000" b="1" dirty="0">
                    <a:latin typeface="Times New Roman" pitchFamily="18" charset="0"/>
                    <a:cs typeface="Times New Roman" pitchFamily="18" charset="0"/>
                  </a:rPr>
                  <a:t>A</a:t>
                </a:r>
                <a:r>
                  <a:rPr lang="en-US" sz="2000" dirty="0">
                    <a:latin typeface="Times New Roman" pitchFamily="18" charset="0"/>
                    <a:cs typeface="Times New Roman" pitchFamily="18" charset="0"/>
                  </a:rPr>
                  <a:t> is minimum asymptote, </a:t>
                </a:r>
                <a:r>
                  <a:rPr lang="en-US" sz="2000" b="1" dirty="0">
                    <a:latin typeface="Times New Roman" pitchFamily="18" charset="0"/>
                    <a:cs typeface="Times New Roman" pitchFamily="18" charset="0"/>
                  </a:rPr>
                  <a:t>B</a:t>
                </a:r>
                <a:r>
                  <a:rPr lang="en-US" sz="2000" dirty="0">
                    <a:latin typeface="Times New Roman" pitchFamily="18" charset="0"/>
                    <a:cs typeface="Times New Roman" pitchFamily="18" charset="0"/>
                  </a:rPr>
                  <a:t> is hill’s slope, </a:t>
                </a:r>
                <a:r>
                  <a:rPr lang="en-US" sz="2000" b="1" dirty="0">
                    <a:latin typeface="Times New Roman" pitchFamily="18" charset="0"/>
                    <a:cs typeface="Times New Roman" pitchFamily="18" charset="0"/>
                  </a:rPr>
                  <a:t>C </a:t>
                </a:r>
                <a:r>
                  <a:rPr lang="en-US" sz="2000" dirty="0">
                    <a:latin typeface="Times New Roman" pitchFamily="18" charset="0"/>
                    <a:cs typeface="Times New Roman" pitchFamily="18" charset="0"/>
                  </a:rPr>
                  <a:t>shows the inflection </a:t>
                </a:r>
              </a:p>
              <a:p>
                <a:pPr lvl="0" algn="just"/>
                <a:endParaRPr lang="en-US" sz="2000" dirty="0" smtClean="0">
                  <a:latin typeface="Times New Roman" pitchFamily="18" charset="0"/>
                  <a:cs typeface="Times New Roman" pitchFamily="18" charset="0"/>
                </a:endParaRPr>
              </a:p>
              <a:p>
                <a:pPr lvl="0" algn="just"/>
                <a:r>
                  <a:rPr lang="en-US" sz="2000" dirty="0" smtClean="0">
                    <a:latin typeface="Times New Roman" pitchFamily="18" charset="0"/>
                    <a:cs typeface="Times New Roman" pitchFamily="18" charset="0"/>
                  </a:rPr>
                  <a:t>point </a:t>
                </a:r>
                <a:r>
                  <a:rPr lang="en-US" sz="2000" dirty="0">
                    <a:latin typeface="Times New Roman" pitchFamily="18" charset="0"/>
                    <a:cs typeface="Times New Roman" pitchFamily="18" charset="0"/>
                  </a:rPr>
                  <a:t>of the </a:t>
                </a:r>
                <a:r>
                  <a:rPr lang="en-US" sz="2000" dirty="0" smtClean="0">
                    <a:latin typeface="Times New Roman" pitchFamily="18" charset="0"/>
                    <a:cs typeface="Times New Roman" pitchFamily="18" charset="0"/>
                  </a:rPr>
                  <a:t>curve, </a:t>
                </a:r>
                <a:r>
                  <a:rPr lang="en-US" sz="2000" b="1" dirty="0" smtClean="0">
                    <a:latin typeface="Times New Roman" pitchFamily="18" charset="0"/>
                    <a:cs typeface="Times New Roman" pitchFamily="18" charset="0"/>
                  </a:rPr>
                  <a:t>D </a:t>
                </a: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maximum </a:t>
                </a:r>
                <a:r>
                  <a:rPr lang="en-US" sz="2000" dirty="0" smtClean="0">
                    <a:latin typeface="Times New Roman" pitchFamily="18" charset="0"/>
                    <a:cs typeface="Times New Roman" pitchFamily="18" charset="0"/>
                  </a:rPr>
                  <a:t>asymptote and </a:t>
                </a:r>
                <a:r>
                  <a:rPr lang="en-US" sz="2000" b="1" dirty="0" smtClean="0">
                    <a:latin typeface="Times New Roman" pitchFamily="18" charset="0"/>
                    <a:cs typeface="Times New Roman" pitchFamily="18" charset="0"/>
                  </a:rPr>
                  <a:t>E</a:t>
                </a:r>
                <a:r>
                  <a:rPr lang="en-US" sz="2000" dirty="0" smtClean="0">
                    <a:latin typeface="Times New Roman" pitchFamily="18" charset="0"/>
                    <a:cs typeface="Times New Roman" pitchFamily="18" charset="0"/>
                  </a:rPr>
                  <a:t> is the asymmetry factor.</a:t>
                </a:r>
                <a:endParaRPr lang="en" sz="2000" dirty="0">
                  <a:latin typeface="Times New Roman" pitchFamily="18" charset="0"/>
                  <a:cs typeface="Times New Roman" pitchFamily="18" charset="0"/>
                </a:endParaRPr>
              </a:p>
              <a:p>
                <a:pPr lvl="0" algn="just">
                  <a:spcBef>
                    <a:spcPts val="0"/>
                  </a:spcBef>
                  <a:buNone/>
                </a:pPr>
                <a:endParaRPr lang="en" sz="2000" dirty="0" smtClean="0">
                  <a:latin typeface="Times New Roman" pitchFamily="18" charset="0"/>
                  <a:ea typeface="Constantia"/>
                  <a:cs typeface="Times New Roman" pitchFamily="18" charset="0"/>
                  <a:sym typeface="Constantia"/>
                </a:endParaRPr>
              </a:p>
            </p:txBody>
          </p:sp>
        </mc:Choice>
        <mc:Fallback xmlns="">
          <p:sp>
            <p:nvSpPr>
              <p:cNvPr id="190" name="Shape 190"/>
              <p:cNvSpPr txBox="1">
                <a:spLocks noRot="1" noChangeAspect="1" noMove="1" noResize="1" noEditPoints="1" noAdjustHandles="1" noChangeArrowheads="1" noChangeShapeType="1" noTextEdit="1"/>
              </p:cNvSpPr>
              <p:nvPr/>
            </p:nvSpPr>
            <p:spPr>
              <a:xfrm>
                <a:off x="486100" y="1504950"/>
                <a:ext cx="8229600" cy="3457800"/>
              </a:xfrm>
              <a:prstGeom prst="rect">
                <a:avLst/>
              </a:prstGeom>
              <a:blipFill rotWithShape="1">
                <a:blip r:embed="rId3"/>
                <a:stretch>
                  <a:fillRect l="-815"/>
                </a:stretch>
              </a:blipFill>
              <a:ln>
                <a:noFill/>
              </a:ln>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1077</Words>
  <Application>Microsoft Office PowerPoint</Application>
  <PresentationFormat>On-screen Show (16:9)</PresentationFormat>
  <Paragraphs>458</Paragraphs>
  <Slides>20</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Noto Sans Symbols</vt:lpstr>
      <vt:lpstr>Cambria Math</vt:lpstr>
      <vt:lpstr>Cambria</vt:lpstr>
      <vt:lpstr>Constantia</vt:lpstr>
      <vt:lpstr>Times New Roman</vt:lpstr>
      <vt:lpstr>Calibri</vt:lpstr>
      <vt:lpstr>simple-light-2</vt:lpstr>
      <vt:lpstr>Flow</vt:lpstr>
      <vt:lpstr>PowerPoint Presentation</vt:lpstr>
      <vt:lpstr>Contents</vt:lpstr>
      <vt:lpstr>Introduction to Wind Power Curve</vt:lpstr>
      <vt:lpstr>Operating Characteristics</vt:lpstr>
      <vt:lpstr>PowerPoint Presentation</vt:lpstr>
      <vt:lpstr>Wind Turbine Performance Monitoring</vt:lpstr>
      <vt:lpstr> Wind Power Curve Profile</vt:lpstr>
      <vt:lpstr>4PL Profile</vt:lpstr>
      <vt:lpstr>5PL Profile</vt:lpstr>
      <vt:lpstr>Architecture</vt:lpstr>
      <vt:lpstr>Statiscal Process Control for Performance Monitoring</vt:lpstr>
      <vt:lpstr>Outlier Analysis</vt:lpstr>
      <vt:lpstr>Mahalanobis distance</vt:lpstr>
      <vt:lpstr>PowerPoint Presentation</vt:lpstr>
      <vt:lpstr>PowerPoint Presentation</vt:lpstr>
      <vt:lpstr>Results</vt:lpstr>
      <vt:lpstr>Conclusion</vt:lpstr>
      <vt:lpstr>Future Work</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55</cp:revision>
  <dcterms:modified xsi:type="dcterms:W3CDTF">2017-04-12T06:25:35Z</dcterms:modified>
</cp:coreProperties>
</file>