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00F5-9B7B-9640-A8A4-CB5BC9B68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A3D16-836D-9347-BC93-3A4B4E0FF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7965C-FA32-C94A-A523-5379B26BA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5054-3168-1448-8585-FD10D60B6212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E4DFA-8E5E-F04B-913D-1E0B5E2D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CB58A-E903-994C-8878-7FBBD4CE5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4D15-2511-FB47-8812-0338179E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39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752F5-D9AC-D546-A031-A757D1E6E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665E3-66D4-2648-A804-3A9C3C9DB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50417-3C8E-0D4A-ADF5-ECFDB7066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5054-3168-1448-8585-FD10D60B6212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B9717-E040-0A4A-90AB-3BC083264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EEF32-AB78-814C-BAA8-F9CE52C36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4D15-2511-FB47-8812-0338179E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1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85AE25-846B-A145-BA69-A3F61AFA4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078DC-C1A3-3F48-8BE6-05F7B54FA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A1C56-36C7-F34A-818C-EAC3CDD8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5054-3168-1448-8585-FD10D60B6212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3204B-CEBF-9D48-8997-2F009DF37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059B3-0A83-274F-AE91-A1F11C075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4D15-2511-FB47-8812-0338179E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3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1F41-7E7E-8145-BC5F-6DEAE07E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AB7B1-80E0-DB4B-9F8D-F82A7A115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B02C1-6881-DD44-AB66-6F63B3AFA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5054-3168-1448-8585-FD10D60B6212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1ED6A-C574-EA41-972A-B49149797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E2311-7C8F-A148-9886-FEC697FE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4D15-2511-FB47-8812-0338179E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1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4AA3A-127B-AA41-8B08-587D4E20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909B6-C617-AF43-B49D-A4B438DD3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18CBB-92B4-AB4A-BB9C-71EB06750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5054-3168-1448-8585-FD10D60B6212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0F0DC-CB76-F046-AD61-BA9CBE749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6BBD3-797A-4347-97D8-ED85C384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4D15-2511-FB47-8812-0338179E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7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B342-AEC6-F048-B1A2-A7C5F9563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D1A41-7412-1F43-A5D8-F5D9F4F60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7DB64-6E9A-9349-8455-22F856E3F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C678D-0AC9-0444-A7F5-9858D4C4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5054-3168-1448-8585-FD10D60B6212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70B3B-5071-E94F-BCCE-3E0A2E79E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09AD4-B3C7-1747-8CAC-362BC048E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4D15-2511-FB47-8812-0338179E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2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C8A37-6DEA-1D44-B95C-0AF82CF5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640C1-A44C-244B-8E60-739980BB3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F399D-FDC7-8B4B-8D96-4200BCE2A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56396-2CED-264E-A5BD-DF3666715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3A87AC-739F-DD44-BB15-02E3966FB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F8B09-5AD6-B548-A84E-EEF4A60C4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5054-3168-1448-8585-FD10D60B6212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DB76FC-7A06-4F4B-942E-B156C73B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BA0DB0-9B95-5542-8C12-74D5CE0C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4D15-2511-FB47-8812-0338179E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1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63F1-A3E2-2E4C-81EA-1ACF75732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A1F1FC-AE27-4C43-8546-770111FB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5054-3168-1448-8585-FD10D60B6212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B386B-BC2A-6C46-805B-D626B8A4E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419CA-8358-1B42-9760-8D1BF8385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4D15-2511-FB47-8812-0338179E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12AB4E-0095-BC4E-9B32-70AEB5736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5054-3168-1448-8585-FD10D60B6212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B9B70E-1525-8949-BB40-56EC1B26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CC992-FD27-324F-BD3C-6A91DC5EB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4D15-2511-FB47-8812-0338179E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0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529C-1D4B-724E-B431-3980A3746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723DB-A11D-DC4B-8FE8-D51DA9100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0F443-EA1B-FD4D-8A2D-FE941A406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4019D-DA55-3047-BF20-27C63D03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5054-3168-1448-8585-FD10D60B6212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D6C3F-D37E-5F45-ABB9-C4917E60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E323C-AC66-7A46-80E2-6699BFC1B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4D15-2511-FB47-8812-0338179E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3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98611-A2F7-B041-A7C5-57FEED79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3D482D-9A45-9241-99DA-2381B7756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77169-7022-3C41-A451-AC1AE4990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AE262-6F3F-9647-827C-2744DC88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5054-3168-1448-8585-FD10D60B6212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39D1D-0278-824A-85CB-EB890E78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C695B-7CEA-814A-A2B8-4A59827F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4D15-2511-FB47-8812-0338179E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8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724C64-79E9-9040-8A39-575F22A0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10297-6C60-9640-8CCE-02A147281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F0EC3-55D1-E240-AA67-4D5C31E54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B5054-3168-1448-8585-FD10D60B6212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877EC-BDAA-F547-9603-F9FDE6D68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23AE4-B4CB-E24F-876C-CBE1EDC44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84D15-2511-FB47-8812-0338179E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0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434DD0-712C-9E4A-B982-F896DAE0F05E}"/>
              </a:ext>
            </a:extLst>
          </p:cNvPr>
          <p:cNvSpPr txBox="1"/>
          <p:nvPr/>
        </p:nvSpPr>
        <p:spPr>
          <a:xfrm>
            <a:off x="3832578" y="102070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i="0" u="sng" strike="noStrike" kern="1200">
                <a:solidFill>
                  <a:srgbClr val="C00000"/>
                </a:solidFill>
                <a:effectLst/>
                <a:latin typeface="+mj-lt"/>
                <a:ea typeface="+mj-ea"/>
                <a:cs typeface="+mj-cs"/>
              </a:rPr>
              <a:t>Sparse Matrix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2C82-EC15-8B44-84AD-8148FEC5DF04}"/>
              </a:ext>
            </a:extLst>
          </p:cNvPr>
          <p:cNvSpPr txBox="1"/>
          <p:nvPr/>
        </p:nvSpPr>
        <p:spPr>
          <a:xfrm>
            <a:off x="1856052" y="3122100"/>
            <a:ext cx="10905066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0" i="0" u="none" strike="noStrike" dirty="0">
                <a:effectLst/>
              </a:rPr>
              <a:t>In computer programming, a matrix can be defined with a 2-dimensional array. Any array with 'm' columns and 'n' rows represent a m X n matrix. There may be a situation in which a matrix contains more number of ZERO values than NON-ZERO values. Such matrix is known as sparse matrix.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0" i="0" u="none" strike="noStrike" dirty="0">
                <a:effectLst/>
              </a:rPr>
              <a:t>A sparse matrix can be represented by using TWO representations, those are as follows...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b="0" i="0" u="none" strike="noStrike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0" i="0" u="none" strike="noStrike" dirty="0">
                <a:effectLst/>
              </a:rPr>
              <a:t>1.Triplet Representation (Array Representation)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0" i="0" u="none" strike="noStrike" dirty="0">
                <a:effectLst/>
              </a:rPr>
              <a:t>2.Linked Representation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10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D58ADF-890D-D74C-8644-08BCF8361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337" y="894158"/>
            <a:ext cx="6781886" cy="3252889"/>
          </a:xfrm>
          <a:prstGeom prst="rect">
            <a:avLst/>
          </a:prstGeom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E9B43C2-8FC0-7840-BA37-E89C768CD184}"/>
              </a:ext>
            </a:extLst>
          </p:cNvPr>
          <p:cNvSpPr txBox="1"/>
          <p:nvPr/>
        </p:nvSpPr>
        <p:spPr>
          <a:xfrm>
            <a:off x="129668" y="4337397"/>
            <a:ext cx="1193266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0" i="0" u="none" strike="noStrike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In above example matrix, there are only 6 non-zero elements ( those are 9, 8, 4, 2, 5 &amp; 2) and matrix size is 5 X 6. We represent this matrix as shown in the above image. Here the first row in the right side table is filled with values 5, 6 &amp; 6 which indicates that it is a sparse matrix with 5 rows, 6 columns &amp; 6 non-zero values. The second row is filled with 0, 4, &amp; 9 which indicates the non-zero value 9 is at the 0th-row 4th column in the Sparse matrix. In the same way, the remaining non-zero values also follow a similar pattern.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2C0DF-119B-7341-86F4-1355F7DA0552}"/>
              </a:ext>
            </a:extLst>
          </p:cNvPr>
          <p:cNvSpPr txBox="1"/>
          <p:nvPr/>
        </p:nvSpPr>
        <p:spPr>
          <a:xfrm>
            <a:off x="2695223" y="306753"/>
            <a:ext cx="6096000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/>
            <a:r>
              <a:rPr lang="en-IN" sz="2000" b="1" i="0" u="none" strike="noStrike" dirty="0">
                <a:solidFill>
                  <a:srgbClr val="E00D50"/>
                </a:solidFill>
                <a:effectLst/>
                <a:latin typeface="Open Sans" panose="020B0606030504020204" pitchFamily="34" charset="0"/>
              </a:rPr>
              <a:t>Triplet Representation (Array Representation)</a:t>
            </a:r>
          </a:p>
        </p:txBody>
      </p:sp>
    </p:spTree>
    <p:extLst>
      <p:ext uri="{BB962C8B-B14F-4D97-AF65-F5344CB8AC3E}">
        <p14:creationId xmlns:p14="http://schemas.microsoft.com/office/powerpoint/2010/main" val="2686042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parse Matrix and its representations | Set 1 (Using Arrays and Linked Lists)  - GeeksforGeeks">
            <a:extLst>
              <a:ext uri="{FF2B5EF4-FFF2-40B4-BE49-F238E27FC236}">
                <a16:creationId xmlns:a16="http://schemas.microsoft.com/office/drawing/2014/main" id="{1915EB7B-89F9-7E43-9BB4-26952D93D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2571384"/>
            <a:ext cx="10905066" cy="423742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C70270-B2BF-0E4B-A7CA-58CF1C0302FD}"/>
              </a:ext>
            </a:extLst>
          </p:cNvPr>
          <p:cNvSpPr txBox="1"/>
          <p:nvPr/>
        </p:nvSpPr>
        <p:spPr>
          <a:xfrm>
            <a:off x="925448" y="1083545"/>
            <a:ext cx="91764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i="0" u="sng" strike="noStrike" dirty="0">
                <a:solidFill>
                  <a:srgbClr val="E00D50"/>
                </a:solidFill>
                <a:effectLst/>
                <a:latin typeface="Open Sans" panose="020B0606030504020204" pitchFamily="34" charset="0"/>
              </a:rPr>
              <a:t>Sparse matrix representation using linked list</a:t>
            </a:r>
          </a:p>
        </p:txBody>
      </p:sp>
    </p:spTree>
    <p:extLst>
      <p:ext uri="{BB962C8B-B14F-4D97-AF65-F5344CB8AC3E}">
        <p14:creationId xmlns:p14="http://schemas.microsoft.com/office/powerpoint/2010/main" val="236963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PRSSV Raju</dc:creator>
  <cp:lastModifiedBy>PRSSV Raju</cp:lastModifiedBy>
  <cp:revision>1</cp:revision>
  <dcterms:created xsi:type="dcterms:W3CDTF">2021-12-21T01:36:43Z</dcterms:created>
  <dcterms:modified xsi:type="dcterms:W3CDTF">2021-12-21T01:57:27Z</dcterms:modified>
</cp:coreProperties>
</file>