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20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4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6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DC03-DD98-42E8-AFEE-94A4F89BA1D0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22C0F1-FDF4-4AB6-92C1-4A17F06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Kickers</a:t>
            </a:r>
            <a:br>
              <a:rPr lang="en-US" dirty="0" smtClean="0"/>
            </a:br>
            <a:r>
              <a:rPr lang="en-US" dirty="0" smtClean="0"/>
              <a:t>Work In Progress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8134874" cy="16256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Prashid</a:t>
            </a:r>
            <a:r>
              <a:rPr lang="en-US" dirty="0" smtClean="0"/>
              <a:t> Pradhan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Jhalak</a:t>
            </a:r>
            <a:r>
              <a:rPr lang="en-US" dirty="0" smtClean="0"/>
              <a:t> </a:t>
            </a:r>
            <a:r>
              <a:rPr lang="en-US" dirty="0" err="1" smtClean="0"/>
              <a:t>Budhathoki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Adarsh</a:t>
            </a:r>
            <a:r>
              <a:rPr lang="en-US" dirty="0" smtClean="0"/>
              <a:t> </a:t>
            </a:r>
            <a:r>
              <a:rPr lang="en-US" dirty="0" err="1" smtClean="0"/>
              <a:t>Rauniyar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Kalfe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Tool (</a:t>
            </a:r>
            <a:r>
              <a:rPr lang="en-US" b="1" dirty="0" err="1"/>
              <a:t>Github</a:t>
            </a:r>
            <a:r>
              <a:rPr lang="en-US" b="1" dirty="0"/>
              <a:t>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56" y="2160588"/>
            <a:ext cx="7884377" cy="4672224"/>
          </a:xfrm>
        </p:spPr>
      </p:pic>
    </p:spTree>
    <p:extLst>
      <p:ext uri="{BB962C8B-B14F-4D97-AF65-F5344CB8AC3E}">
        <p14:creationId xmlns:p14="http://schemas.microsoft.com/office/powerpoint/2010/main" val="177228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Screenshots. 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09" y="1434085"/>
            <a:ext cx="8610369" cy="4843332"/>
          </a:xfrm>
        </p:spPr>
      </p:pic>
    </p:spTree>
    <p:extLst>
      <p:ext uri="{BB962C8B-B14F-4D97-AF65-F5344CB8AC3E}">
        <p14:creationId xmlns:p14="http://schemas.microsoft.com/office/powerpoint/2010/main" val="24096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6" y="1377884"/>
            <a:ext cx="10965370" cy="5171136"/>
          </a:xfrm>
        </p:spPr>
      </p:pic>
    </p:spTree>
    <p:extLst>
      <p:ext uri="{BB962C8B-B14F-4D97-AF65-F5344CB8AC3E}">
        <p14:creationId xmlns:p14="http://schemas.microsoft.com/office/powerpoint/2010/main" val="9444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Traders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44" y="1403287"/>
            <a:ext cx="9276728" cy="5218159"/>
          </a:xfrm>
        </p:spPr>
      </p:pic>
    </p:spTree>
    <p:extLst>
      <p:ext uri="{BB962C8B-B14F-4D97-AF65-F5344CB8AC3E}">
        <p14:creationId xmlns:p14="http://schemas.microsoft.com/office/powerpoint/2010/main" val="84169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" y="1270000"/>
            <a:ext cx="9820420" cy="5523986"/>
          </a:xfrm>
        </p:spPr>
      </p:pic>
    </p:spTree>
    <p:extLst>
      <p:ext uri="{BB962C8B-B14F-4D97-AF65-F5344CB8AC3E}">
        <p14:creationId xmlns:p14="http://schemas.microsoft.com/office/powerpoint/2010/main" val="29104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7" y="1270000"/>
            <a:ext cx="9938559" cy="5590439"/>
          </a:xfrm>
        </p:spPr>
      </p:pic>
    </p:spTree>
    <p:extLst>
      <p:ext uri="{BB962C8B-B14F-4D97-AF65-F5344CB8AC3E}">
        <p14:creationId xmlns:p14="http://schemas.microsoft.com/office/powerpoint/2010/main" val="21369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Belbin Analysis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33236" y="2160588"/>
          <a:ext cx="5885565" cy="3881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113"/>
                <a:gridCol w="1177113"/>
                <a:gridCol w="1177113"/>
                <a:gridCol w="1177113"/>
                <a:gridCol w="1177113"/>
              </a:tblGrid>
              <a:tr h="771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Role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Secondary Role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Least Likely Role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Role To Improve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</a:tr>
              <a:tr h="7972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Prashid Pradhan</a:t>
                      </a:r>
                      <a:endParaRPr lang="en-US" sz="1000">
                        <a:effectLst/>
                      </a:endParaRPr>
                    </a:p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Plant,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Co-ordinator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Worker,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 Evaluator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Resource Investigator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Resource Investigator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</a:tr>
              <a:tr h="771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Adarsh Rauniyar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Specialist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finisher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</a:tr>
              <a:tr h="771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Jhalak Budhathoki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Worker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 Evaluator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Co-ordinator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</a:tr>
              <a:tr h="771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Sagar Kafle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Plant,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Shaper, Implementer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 Finisher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Monitor Evaluator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Team Worker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04" marR="64304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the traders and customers of </a:t>
            </a:r>
            <a:r>
              <a:rPr lang="en-US" dirty="0" err="1"/>
              <a:t>Cleckhuddersfax</a:t>
            </a:r>
            <a:r>
              <a:rPr lang="en-US" dirty="0"/>
              <a:t> completely new taste of shopping. the Traders of </a:t>
            </a:r>
            <a:r>
              <a:rPr lang="en-US" dirty="0" err="1"/>
              <a:t>Cleckhuddersfax</a:t>
            </a:r>
            <a:r>
              <a:rPr lang="en-US" dirty="0"/>
              <a:t> will have a unique e-commerce web-portal where the traders can show case their product online for selling purpose and the customers can buy from the traders </a:t>
            </a:r>
            <a:r>
              <a:rPr lang="en-US" dirty="0" smtClean="0"/>
              <a:t>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</a:p>
          <a:p>
            <a:pPr lvl="0"/>
            <a:r>
              <a:rPr lang="en-US" dirty="0"/>
              <a:t>Developing a complete package of e-commerce web-portals integrated with an online payment.</a:t>
            </a:r>
          </a:p>
          <a:p>
            <a:pPr lvl="0"/>
            <a:r>
              <a:rPr lang="en-US" dirty="0"/>
              <a:t>Accomplishment of Web-Portal by 2016-  - </a:t>
            </a:r>
          </a:p>
        </p:txBody>
      </p:sp>
    </p:spTree>
    <p:extLst>
      <p:ext uri="{BB962C8B-B14F-4D97-AF65-F5344CB8AC3E}">
        <p14:creationId xmlns:p14="http://schemas.microsoft.com/office/powerpoint/2010/main" val="46087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Customer can navigate through the product by shop and product type.</a:t>
            </a:r>
          </a:p>
          <a:p>
            <a:pPr lvl="0"/>
            <a:r>
              <a:rPr lang="en-US" dirty="0"/>
              <a:t>Search facility.</a:t>
            </a:r>
          </a:p>
          <a:p>
            <a:pPr lvl="0"/>
            <a:r>
              <a:rPr lang="en-US" dirty="0"/>
              <a:t>Online Payment</a:t>
            </a:r>
          </a:p>
          <a:p>
            <a:pPr lvl="0"/>
            <a:r>
              <a:rPr lang="en-US" dirty="0"/>
              <a:t>Cart facility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Moscow approach (Requirements)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Customer Interface</a:t>
            </a:r>
          </a:p>
          <a:p>
            <a:pPr lvl="0"/>
            <a:r>
              <a:rPr lang="en-US" dirty="0" smtClean="0"/>
              <a:t>	</a:t>
            </a:r>
            <a:r>
              <a:rPr lang="en-US" dirty="0"/>
              <a:t>Registration/Log In details</a:t>
            </a:r>
          </a:p>
          <a:p>
            <a:pPr lvl="0"/>
            <a:r>
              <a:rPr lang="en-US" dirty="0"/>
              <a:t>Cart facility</a:t>
            </a:r>
          </a:p>
          <a:p>
            <a:pPr lvl="0"/>
            <a:r>
              <a:rPr lang="en-US" dirty="0"/>
              <a:t>Online payment</a:t>
            </a:r>
          </a:p>
          <a:p>
            <a:pPr lvl="0"/>
            <a:r>
              <a:rPr lang="en-US" dirty="0"/>
              <a:t>Edit account details</a:t>
            </a:r>
          </a:p>
          <a:p>
            <a:pPr marL="0" indent="0">
              <a:buNone/>
            </a:pPr>
            <a:r>
              <a:rPr lang="en-US" dirty="0"/>
              <a:t>Trader Interface</a:t>
            </a:r>
          </a:p>
          <a:p>
            <a:pPr lvl="0"/>
            <a:r>
              <a:rPr lang="en-US" dirty="0"/>
              <a:t>Add/Update/Remove Products</a:t>
            </a:r>
          </a:p>
          <a:p>
            <a:pPr lvl="0"/>
            <a:r>
              <a:rPr lang="en-US" dirty="0"/>
              <a:t>Update/Remove Shops</a:t>
            </a:r>
          </a:p>
          <a:p>
            <a:pPr marL="0" indent="0">
              <a:buNone/>
            </a:pPr>
            <a:r>
              <a:rPr lang="en-US" dirty="0"/>
              <a:t>Super Admin </a:t>
            </a:r>
            <a:r>
              <a:rPr lang="en-US" dirty="0" smtClean="0"/>
              <a:t>Interface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View/ Add/ Update/ Delete Customers, Traders, Products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(Non- Functional)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Separate user sessions</a:t>
            </a:r>
          </a:p>
          <a:p>
            <a:pPr lvl="0"/>
            <a:r>
              <a:rPr lang="en-US" dirty="0"/>
              <a:t>Password protection</a:t>
            </a:r>
          </a:p>
          <a:p>
            <a:pPr lvl="0"/>
            <a:r>
              <a:rPr lang="en-US" dirty="0"/>
              <a:t>Convincing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 Audit 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258626"/>
              </p:ext>
            </p:extLst>
          </p:nvPr>
        </p:nvGraphicFramePr>
        <p:xfrm>
          <a:off x="677333" y="1324304"/>
          <a:ext cx="10847260" cy="5533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887"/>
                <a:gridCol w="1683757"/>
                <a:gridCol w="661739"/>
                <a:gridCol w="2079749"/>
                <a:gridCol w="1985216"/>
                <a:gridCol w="751021"/>
                <a:gridCol w="1498891"/>
              </a:tblGrid>
              <a:tr h="562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Skill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 For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Level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 Objective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 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Time(hrs)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Completion 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4114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HTML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Adarsh, Jhalak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8310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PHP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Prashid, Sagar, Adarsh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Server-side Validation, Mailing Features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Youtube, Tutorials, w3schools.com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2016/03/26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384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CSS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Adarsh, Jhalak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384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JAVASCRIPT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Adarsh, Jhalak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62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PAYMENT GATEWAY INTEGRATION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Sagar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Addition of E-sewa and Pay pal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Youtube, Tuturial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2016/03/27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8310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APEX ORACLE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Sagar, Prashid, Jhalak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Connection and implementation of trigers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Youtube, Tuturial, docs.oracle.com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2016/03/22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752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TESTING AND EVALUATING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Sagar, Adarsh, Jhalak, Prashid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  <a:tr h="7524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DOCUMENTATION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Sagar, Adarsh, Jhalak, Prashid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68" marR="5186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468196" y="-154776"/>
            <a:ext cx="26657586" cy="67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76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289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Trebuchet MS</vt:lpstr>
      <vt:lpstr>Wingdings 3</vt:lpstr>
      <vt:lpstr>Facet</vt:lpstr>
      <vt:lpstr>Team: Kickers Work In Progress </vt:lpstr>
      <vt:lpstr>Belbin Analysis </vt:lpstr>
      <vt:lpstr>PROJECT PURPOSE</vt:lpstr>
      <vt:lpstr>OBJECTIVE</vt:lpstr>
      <vt:lpstr>Project Scope </vt:lpstr>
      <vt:lpstr>Moscow approach (Requirements) </vt:lpstr>
      <vt:lpstr>Requirements (Non- Functional) </vt:lpstr>
      <vt:lpstr>Skill Audit  </vt:lpstr>
      <vt:lpstr>Gantt Chart </vt:lpstr>
      <vt:lpstr>Communication Tool (Github) </vt:lpstr>
      <vt:lpstr>Entity Relationship Diagram</vt:lpstr>
      <vt:lpstr>Use Case Diagram</vt:lpstr>
      <vt:lpstr>Screenshots. Homepage</vt:lpstr>
      <vt:lpstr>Browsing Interface</vt:lpstr>
      <vt:lpstr>Traders Interface</vt:lpstr>
      <vt:lpstr>Customer interface</vt:lpstr>
      <vt:lpstr>Super Admin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Kickers Work In Progress </dc:title>
  <dc:creator>Admin</dc:creator>
  <cp:lastModifiedBy>Admin</cp:lastModifiedBy>
  <cp:revision>9</cp:revision>
  <dcterms:created xsi:type="dcterms:W3CDTF">2016-03-18T14:46:15Z</dcterms:created>
  <dcterms:modified xsi:type="dcterms:W3CDTF">2016-03-18T15:17:59Z</dcterms:modified>
</cp:coreProperties>
</file>