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4" r:id="rId7"/>
    <p:sldId id="262" r:id="rId8"/>
    <p:sldId id="267" r:id="rId9"/>
    <p:sldId id="273" r:id="rId10"/>
    <p:sldId id="268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E51EF-C643-42AF-962E-E080295C7080}" v="16" dt="2022-06-14T15:15:1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 Pritsak" userId="40e2dc3b-422e-4c2a-8997-0082679486eb" providerId="ADAL" clId="{B3EE51EF-C643-42AF-962E-E080295C7080}"/>
    <pc:docChg chg="undo custSel addSld delSld modSld sldOrd">
      <pc:chgData name="Marian Pritsak" userId="40e2dc3b-422e-4c2a-8997-0082679486eb" providerId="ADAL" clId="{B3EE51EF-C643-42AF-962E-E080295C7080}" dt="2022-06-14T16:22:10.816" v="2290" actId="20577"/>
      <pc:docMkLst>
        <pc:docMk/>
      </pc:docMkLst>
      <pc:sldChg chg="modSp mod">
        <pc:chgData name="Marian Pritsak" userId="40e2dc3b-422e-4c2a-8997-0082679486eb" providerId="ADAL" clId="{B3EE51EF-C643-42AF-962E-E080295C7080}" dt="2022-06-07T15:28:42.206" v="654" actId="20577"/>
        <pc:sldMkLst>
          <pc:docMk/>
          <pc:sldMk cId="1121103202" sldId="262"/>
        </pc:sldMkLst>
        <pc:spChg chg="mod">
          <ac:chgData name="Marian Pritsak" userId="40e2dc3b-422e-4c2a-8997-0082679486eb" providerId="ADAL" clId="{B3EE51EF-C643-42AF-962E-E080295C7080}" dt="2022-06-07T15:28:42.206" v="654" actId="20577"/>
          <ac:spMkLst>
            <pc:docMk/>
            <pc:sldMk cId="1121103202" sldId="262"/>
            <ac:spMk id="2" creationId="{3A355324-5462-47D7-B18D-7CDEFAB49546}"/>
          </ac:spMkLst>
        </pc:spChg>
        <pc:spChg chg="mod">
          <ac:chgData name="Marian Pritsak" userId="40e2dc3b-422e-4c2a-8997-0082679486eb" providerId="ADAL" clId="{B3EE51EF-C643-42AF-962E-E080295C7080}" dt="2022-06-07T15:11:12.530" v="133" actId="20577"/>
          <ac:spMkLst>
            <pc:docMk/>
            <pc:sldMk cId="1121103202" sldId="262"/>
            <ac:spMk id="3" creationId="{DB5BE222-3CC1-4310-9B10-3C638F1969EA}"/>
          </ac:spMkLst>
        </pc:spChg>
      </pc:sldChg>
      <pc:sldChg chg="modSp add mod">
        <pc:chgData name="Marian Pritsak" userId="40e2dc3b-422e-4c2a-8997-0082679486eb" providerId="ADAL" clId="{B3EE51EF-C643-42AF-962E-E080295C7080}" dt="2022-06-14T00:23:20.773" v="1936" actId="20577"/>
        <pc:sldMkLst>
          <pc:docMk/>
          <pc:sldMk cId="3881826049" sldId="266"/>
        </pc:sldMkLst>
        <pc:spChg chg="mod">
          <ac:chgData name="Marian Pritsak" userId="40e2dc3b-422e-4c2a-8997-0082679486eb" providerId="ADAL" clId="{B3EE51EF-C643-42AF-962E-E080295C7080}" dt="2022-06-14T00:22:19.810" v="1857"/>
          <ac:spMkLst>
            <pc:docMk/>
            <pc:sldMk cId="3881826049" sldId="266"/>
            <ac:spMk id="2" creationId="{3A355324-5462-47D7-B18D-7CDEFAB49546}"/>
          </ac:spMkLst>
        </pc:spChg>
        <pc:spChg chg="mod">
          <ac:chgData name="Marian Pritsak" userId="40e2dc3b-422e-4c2a-8997-0082679486eb" providerId="ADAL" clId="{B3EE51EF-C643-42AF-962E-E080295C7080}" dt="2022-06-14T00:23:20.773" v="1936" actId="20577"/>
          <ac:spMkLst>
            <pc:docMk/>
            <pc:sldMk cId="3881826049" sldId="266"/>
            <ac:spMk id="3" creationId="{DB5BE222-3CC1-4310-9B10-3C638F1969EA}"/>
          </ac:spMkLst>
        </pc:spChg>
      </pc:sldChg>
      <pc:sldChg chg="modSp add mod">
        <pc:chgData name="Marian Pritsak" userId="40e2dc3b-422e-4c2a-8997-0082679486eb" providerId="ADAL" clId="{B3EE51EF-C643-42AF-962E-E080295C7080}" dt="2022-06-13T23:52:59.945" v="714" actId="20577"/>
        <pc:sldMkLst>
          <pc:docMk/>
          <pc:sldMk cId="3155349794" sldId="267"/>
        </pc:sldMkLst>
        <pc:spChg chg="mod">
          <ac:chgData name="Marian Pritsak" userId="40e2dc3b-422e-4c2a-8997-0082679486eb" providerId="ADAL" clId="{B3EE51EF-C643-42AF-962E-E080295C7080}" dt="2022-06-13T23:52:56.503" v="713" actId="20577"/>
          <ac:spMkLst>
            <pc:docMk/>
            <pc:sldMk cId="3155349794" sldId="267"/>
            <ac:spMk id="2" creationId="{24FD8DA7-B1F2-4E56-BA1C-96694031985C}"/>
          </ac:spMkLst>
        </pc:spChg>
        <pc:spChg chg="mod">
          <ac:chgData name="Marian Pritsak" userId="40e2dc3b-422e-4c2a-8997-0082679486eb" providerId="ADAL" clId="{B3EE51EF-C643-42AF-962E-E080295C7080}" dt="2022-06-13T23:52:59.945" v="714" actId="20577"/>
          <ac:spMkLst>
            <pc:docMk/>
            <pc:sldMk cId="3155349794" sldId="267"/>
            <ac:spMk id="3" creationId="{E3B55584-1BCE-4E54-B22D-13EBC5C906A7}"/>
          </ac:spMkLst>
        </pc:spChg>
      </pc:sldChg>
      <pc:sldChg chg="modSp add mod">
        <pc:chgData name="Marian Pritsak" userId="40e2dc3b-422e-4c2a-8997-0082679486eb" providerId="ADAL" clId="{B3EE51EF-C643-42AF-962E-E080295C7080}" dt="2022-06-14T16:22:10.816" v="2290" actId="20577"/>
        <pc:sldMkLst>
          <pc:docMk/>
          <pc:sldMk cId="2028138837" sldId="268"/>
        </pc:sldMkLst>
        <pc:spChg chg="mod">
          <ac:chgData name="Marian Pritsak" userId="40e2dc3b-422e-4c2a-8997-0082679486eb" providerId="ADAL" clId="{B3EE51EF-C643-42AF-962E-E080295C7080}" dt="2022-06-14T15:45:21.940" v="2204" actId="20577"/>
          <ac:spMkLst>
            <pc:docMk/>
            <pc:sldMk cId="2028138837" sldId="268"/>
            <ac:spMk id="2" creationId="{3A355324-5462-47D7-B18D-7CDEFAB49546}"/>
          </ac:spMkLst>
        </pc:spChg>
        <pc:spChg chg="mod">
          <ac:chgData name="Marian Pritsak" userId="40e2dc3b-422e-4c2a-8997-0082679486eb" providerId="ADAL" clId="{B3EE51EF-C643-42AF-962E-E080295C7080}" dt="2022-06-14T16:22:10.816" v="2290" actId="20577"/>
          <ac:spMkLst>
            <pc:docMk/>
            <pc:sldMk cId="2028138837" sldId="268"/>
            <ac:spMk id="3" creationId="{DB5BE222-3CC1-4310-9B10-3C638F1969EA}"/>
          </ac:spMkLst>
        </pc:spChg>
      </pc:sldChg>
      <pc:sldChg chg="modSp add del mod">
        <pc:chgData name="Marian Pritsak" userId="40e2dc3b-422e-4c2a-8997-0082679486eb" providerId="ADAL" clId="{B3EE51EF-C643-42AF-962E-E080295C7080}" dt="2022-06-14T00:22:08.817" v="1853" actId="47"/>
        <pc:sldMkLst>
          <pc:docMk/>
          <pc:sldMk cId="1412527415" sldId="269"/>
        </pc:sldMkLst>
        <pc:spChg chg="mod">
          <ac:chgData name="Marian Pritsak" userId="40e2dc3b-422e-4c2a-8997-0082679486eb" providerId="ADAL" clId="{B3EE51EF-C643-42AF-962E-E080295C7080}" dt="2022-06-14T00:05:08.737" v="1374" actId="27636"/>
          <ac:spMkLst>
            <pc:docMk/>
            <pc:sldMk cId="1412527415" sldId="269"/>
            <ac:spMk id="3" creationId="{DB5BE222-3CC1-4310-9B10-3C638F1969EA}"/>
          </ac:spMkLst>
        </pc:spChg>
      </pc:sldChg>
      <pc:sldChg chg="modSp add del mod">
        <pc:chgData name="Marian Pritsak" userId="40e2dc3b-422e-4c2a-8997-0082679486eb" providerId="ADAL" clId="{B3EE51EF-C643-42AF-962E-E080295C7080}" dt="2022-06-14T00:23:06.801" v="1928" actId="47"/>
        <pc:sldMkLst>
          <pc:docMk/>
          <pc:sldMk cId="3557522827" sldId="270"/>
        </pc:sldMkLst>
        <pc:spChg chg="mod">
          <ac:chgData name="Marian Pritsak" userId="40e2dc3b-422e-4c2a-8997-0082679486eb" providerId="ADAL" clId="{B3EE51EF-C643-42AF-962E-E080295C7080}" dt="2022-06-14T00:07:59.389" v="1388" actId="20577"/>
          <ac:spMkLst>
            <pc:docMk/>
            <pc:sldMk cId="3557522827" sldId="270"/>
            <ac:spMk id="2" creationId="{3A355324-5462-47D7-B18D-7CDEFAB49546}"/>
          </ac:spMkLst>
        </pc:spChg>
      </pc:sldChg>
      <pc:sldChg chg="modSp add mod">
        <pc:chgData name="Marian Pritsak" userId="40e2dc3b-422e-4c2a-8997-0082679486eb" providerId="ADAL" clId="{B3EE51EF-C643-42AF-962E-E080295C7080}" dt="2022-06-14T00:23:43.656" v="1957" actId="14"/>
        <pc:sldMkLst>
          <pc:docMk/>
          <pc:sldMk cId="1244788736" sldId="271"/>
        </pc:sldMkLst>
        <pc:spChg chg="mod">
          <ac:chgData name="Marian Pritsak" userId="40e2dc3b-422e-4c2a-8997-0082679486eb" providerId="ADAL" clId="{B3EE51EF-C643-42AF-962E-E080295C7080}" dt="2022-06-14T00:23:37.370" v="1950" actId="20577"/>
          <ac:spMkLst>
            <pc:docMk/>
            <pc:sldMk cId="1244788736" sldId="271"/>
            <ac:spMk id="2" creationId="{3A355324-5462-47D7-B18D-7CDEFAB49546}"/>
          </ac:spMkLst>
        </pc:spChg>
        <pc:spChg chg="mod">
          <ac:chgData name="Marian Pritsak" userId="40e2dc3b-422e-4c2a-8997-0082679486eb" providerId="ADAL" clId="{B3EE51EF-C643-42AF-962E-E080295C7080}" dt="2022-06-14T00:23:43.656" v="1957" actId="14"/>
          <ac:spMkLst>
            <pc:docMk/>
            <pc:sldMk cId="1244788736" sldId="271"/>
            <ac:spMk id="3" creationId="{DB5BE222-3CC1-4310-9B10-3C638F1969EA}"/>
          </ac:spMkLst>
        </pc:spChg>
      </pc:sldChg>
      <pc:sldChg chg="addSp delSp modSp new del mod ord setBg">
        <pc:chgData name="Marian Pritsak" userId="40e2dc3b-422e-4c2a-8997-0082679486eb" providerId="ADAL" clId="{B3EE51EF-C643-42AF-962E-E080295C7080}" dt="2022-06-14T15:55:06.509" v="2207" actId="47"/>
        <pc:sldMkLst>
          <pc:docMk/>
          <pc:sldMk cId="754147977" sldId="272"/>
        </pc:sldMkLst>
        <pc:spChg chg="del">
          <ac:chgData name="Marian Pritsak" userId="40e2dc3b-422e-4c2a-8997-0082679486eb" providerId="ADAL" clId="{B3EE51EF-C643-42AF-962E-E080295C7080}" dt="2022-06-14T00:32:17.107" v="1960" actId="26606"/>
          <ac:spMkLst>
            <pc:docMk/>
            <pc:sldMk cId="754147977" sldId="272"/>
            <ac:spMk id="2" creationId="{7AD81938-BF1A-4861-9693-469CDED7457D}"/>
          </ac:spMkLst>
        </pc:spChg>
        <pc:spChg chg="del">
          <ac:chgData name="Marian Pritsak" userId="40e2dc3b-422e-4c2a-8997-0082679486eb" providerId="ADAL" clId="{B3EE51EF-C643-42AF-962E-E080295C7080}" dt="2022-06-14T00:32:12.271" v="1959"/>
          <ac:spMkLst>
            <pc:docMk/>
            <pc:sldMk cId="754147977" sldId="272"/>
            <ac:spMk id="3" creationId="{F8F56E8E-2E19-427C-9FC0-C0B124B15BE2}"/>
          </ac:spMkLst>
        </pc:spChg>
        <pc:picChg chg="add mod">
          <ac:chgData name="Marian Pritsak" userId="40e2dc3b-422e-4c2a-8997-0082679486eb" providerId="ADAL" clId="{B3EE51EF-C643-42AF-962E-E080295C7080}" dt="2022-06-14T00:32:17.107" v="1960" actId="26606"/>
          <ac:picMkLst>
            <pc:docMk/>
            <pc:sldMk cId="754147977" sldId="272"/>
            <ac:picMk id="4" creationId="{92A97F01-4742-4DDC-A063-F6D7FE47653A}"/>
          </ac:picMkLst>
        </pc:picChg>
      </pc:sldChg>
      <pc:sldChg chg="modSp add mod">
        <pc:chgData name="Marian Pritsak" userId="40e2dc3b-422e-4c2a-8997-0082679486eb" providerId="ADAL" clId="{B3EE51EF-C643-42AF-962E-E080295C7080}" dt="2022-06-14T15:58:55.336" v="2271" actId="20577"/>
        <pc:sldMkLst>
          <pc:docMk/>
          <pc:sldMk cId="3125428323" sldId="273"/>
        </pc:sldMkLst>
        <pc:spChg chg="mod">
          <ac:chgData name="Marian Pritsak" userId="40e2dc3b-422e-4c2a-8997-0082679486eb" providerId="ADAL" clId="{B3EE51EF-C643-42AF-962E-E080295C7080}" dt="2022-06-14T15:16:42.797" v="2125" actId="20577"/>
          <ac:spMkLst>
            <pc:docMk/>
            <pc:sldMk cId="3125428323" sldId="273"/>
            <ac:spMk id="2" creationId="{3A355324-5462-47D7-B18D-7CDEFAB49546}"/>
          </ac:spMkLst>
        </pc:spChg>
        <pc:spChg chg="mod">
          <ac:chgData name="Marian Pritsak" userId="40e2dc3b-422e-4c2a-8997-0082679486eb" providerId="ADAL" clId="{B3EE51EF-C643-42AF-962E-E080295C7080}" dt="2022-06-14T15:58:55.336" v="2271" actId="20577"/>
          <ac:spMkLst>
            <pc:docMk/>
            <pc:sldMk cId="3125428323" sldId="273"/>
            <ac:spMk id="3" creationId="{DB5BE222-3CC1-4310-9B10-3C638F1969EA}"/>
          </ac:spMkLst>
        </pc:spChg>
      </pc:sldChg>
    </pc:docChg>
  </pc:docChgLst>
  <pc:docChgLst>
    <pc:chgData name="Marian Pritsak" userId="40e2dc3b-422e-4c2a-8997-0082679486eb" providerId="ADAL" clId="{D954D831-2B31-49F9-9CF8-4C3AA31AC3E5}"/>
    <pc:docChg chg="custSel delSld modSld">
      <pc:chgData name="Marian Pritsak" userId="40e2dc3b-422e-4c2a-8997-0082679486eb" providerId="ADAL" clId="{D954D831-2B31-49F9-9CF8-4C3AA31AC3E5}" dt="2022-05-10T06:04:06.151" v="722" actId="47"/>
      <pc:docMkLst>
        <pc:docMk/>
      </pc:docMkLst>
      <pc:sldChg chg="del">
        <pc:chgData name="Marian Pritsak" userId="40e2dc3b-422e-4c2a-8997-0082679486eb" providerId="ADAL" clId="{D954D831-2B31-49F9-9CF8-4C3AA31AC3E5}" dt="2022-05-10T06:04:00.122" v="720" actId="47"/>
        <pc:sldMkLst>
          <pc:docMk/>
          <pc:sldMk cId="789462083" sldId="258"/>
        </pc:sldMkLst>
      </pc:sldChg>
      <pc:sldChg chg="modSp mod">
        <pc:chgData name="Marian Pritsak" userId="40e2dc3b-422e-4c2a-8997-0082679486eb" providerId="ADAL" clId="{D954D831-2B31-49F9-9CF8-4C3AA31AC3E5}" dt="2022-05-03T16:14:02.971" v="89" actId="20577"/>
        <pc:sldMkLst>
          <pc:docMk/>
          <pc:sldMk cId="4142530104" sldId="259"/>
        </pc:sldMkLst>
        <pc:spChg chg="mod">
          <ac:chgData name="Marian Pritsak" userId="40e2dc3b-422e-4c2a-8997-0082679486eb" providerId="ADAL" clId="{D954D831-2B31-49F9-9CF8-4C3AA31AC3E5}" dt="2022-05-03T16:14:02.971" v="89" actId="20577"/>
          <ac:spMkLst>
            <pc:docMk/>
            <pc:sldMk cId="4142530104" sldId="259"/>
            <ac:spMk id="3" creationId="{DB5BE222-3CC1-4310-9B10-3C638F1969EA}"/>
          </ac:spMkLst>
        </pc:spChg>
      </pc:sldChg>
      <pc:sldChg chg="del">
        <pc:chgData name="Marian Pritsak" userId="40e2dc3b-422e-4c2a-8997-0082679486eb" providerId="ADAL" clId="{D954D831-2B31-49F9-9CF8-4C3AA31AC3E5}" dt="2022-05-10T06:04:06.151" v="722" actId="47"/>
        <pc:sldMkLst>
          <pc:docMk/>
          <pc:sldMk cId="2376451257" sldId="260"/>
        </pc:sldMkLst>
      </pc:sldChg>
      <pc:sldChg chg="modSp mod">
        <pc:chgData name="Marian Pritsak" userId="40e2dc3b-422e-4c2a-8997-0082679486eb" providerId="ADAL" clId="{D954D831-2B31-49F9-9CF8-4C3AA31AC3E5}" dt="2022-05-03T16:25:02.610" v="239" actId="20577"/>
        <pc:sldMkLst>
          <pc:docMk/>
          <pc:sldMk cId="1954654634" sldId="261"/>
        </pc:sldMkLst>
        <pc:spChg chg="mod">
          <ac:chgData name="Marian Pritsak" userId="40e2dc3b-422e-4c2a-8997-0082679486eb" providerId="ADAL" clId="{D954D831-2B31-49F9-9CF8-4C3AA31AC3E5}" dt="2022-05-03T16:25:02.610" v="239" actId="20577"/>
          <ac:spMkLst>
            <pc:docMk/>
            <pc:sldMk cId="1954654634" sldId="261"/>
            <ac:spMk id="3" creationId="{DB5BE222-3CC1-4310-9B10-3C638F1969EA}"/>
          </ac:spMkLst>
        </pc:spChg>
      </pc:sldChg>
      <pc:sldChg chg="modSp mod">
        <pc:chgData name="Marian Pritsak" userId="40e2dc3b-422e-4c2a-8997-0082679486eb" providerId="ADAL" clId="{D954D831-2B31-49F9-9CF8-4C3AA31AC3E5}" dt="2022-05-03T16:53:07.213" v="719" actId="20577"/>
        <pc:sldMkLst>
          <pc:docMk/>
          <pc:sldMk cId="1121103202" sldId="262"/>
        </pc:sldMkLst>
        <pc:spChg chg="mod">
          <ac:chgData name="Marian Pritsak" userId="40e2dc3b-422e-4c2a-8997-0082679486eb" providerId="ADAL" clId="{D954D831-2B31-49F9-9CF8-4C3AA31AC3E5}" dt="2022-05-03T16:53:07.213" v="719" actId="20577"/>
          <ac:spMkLst>
            <pc:docMk/>
            <pc:sldMk cId="1121103202" sldId="262"/>
            <ac:spMk id="3" creationId="{DB5BE222-3CC1-4310-9B10-3C638F1969EA}"/>
          </ac:spMkLst>
        </pc:spChg>
      </pc:sldChg>
      <pc:sldChg chg="del">
        <pc:chgData name="Marian Pritsak" userId="40e2dc3b-422e-4c2a-8997-0082679486eb" providerId="ADAL" clId="{D954D831-2B31-49F9-9CF8-4C3AA31AC3E5}" dt="2022-05-10T06:04:04.265" v="721" actId="47"/>
        <pc:sldMkLst>
          <pc:docMk/>
          <pc:sldMk cId="1648423708" sldId="263"/>
        </pc:sldMkLst>
      </pc:sldChg>
      <pc:sldChg chg="modSp mod">
        <pc:chgData name="Marian Pritsak" userId="40e2dc3b-422e-4c2a-8997-0082679486eb" providerId="ADAL" clId="{D954D831-2B31-49F9-9CF8-4C3AA31AC3E5}" dt="2022-05-03T16:47:19.202" v="705" actId="20577"/>
        <pc:sldMkLst>
          <pc:docMk/>
          <pc:sldMk cId="1835210965" sldId="264"/>
        </pc:sldMkLst>
        <pc:spChg chg="mod">
          <ac:chgData name="Marian Pritsak" userId="40e2dc3b-422e-4c2a-8997-0082679486eb" providerId="ADAL" clId="{D954D831-2B31-49F9-9CF8-4C3AA31AC3E5}" dt="2022-05-03T16:47:19.202" v="705" actId="20577"/>
          <ac:spMkLst>
            <pc:docMk/>
            <pc:sldMk cId="1835210965" sldId="264"/>
            <ac:spMk id="3" creationId="{DB5BE222-3CC1-4310-9B10-3C638F1969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81C3-0F0C-4F91-A879-73FD6C35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B468-BAF6-42C0-A702-640F3C8D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9EC7-2480-43C0-853F-00DED0C8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3AB0-96B7-4CD7-84FE-3FB2F571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6F0A-315E-4FD3-AD2A-628AAEA5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114B-86F9-4AA0-838A-5440ACF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50524-F6F3-473A-9B05-E3F40E4D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54AB-A8B9-4FFD-BB01-4566281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5993-7328-4D57-9675-0B90038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C4DA-F9FB-4970-9842-7BDCA1F7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673FF-E8D5-4E82-ADA0-75B8E62A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11BFF-D67F-4851-901F-12306033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A675-1B90-4424-804E-AC7F2104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774B-E5FF-44AF-8129-33CBFE8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AD0-99BC-4DE0-85D8-AB21B1E0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9813-38EF-4987-8DB4-AE32E998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F36F-3A5C-4558-BFC1-66342A73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9F46-B1B0-42F0-8D0E-785225BD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3690-56E6-4F0A-BD97-4B0855AA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B425-B498-4C40-9452-49D5B99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546C-3797-4A14-A476-1827597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9F14C-3E5B-4732-A396-A017614F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B49A-0EBE-4AD6-9ACE-4FF1F1FB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0107-D8D4-4FB1-BFE6-940D299A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2C59-5973-4620-B722-50FF432B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1710-00C3-4BCC-AD36-C0969814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7D9E-9CA4-42DD-9BF1-3D1063F86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776E-A932-45E6-86E4-C5929A09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0F04-108B-40B4-A538-C726E4B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39B4-CD89-498D-B3FC-5792465F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9BD3-171E-4A93-834C-CCA0F614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30F7-FDB3-47D5-8A00-4B435AC2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209B-4C6B-4ABB-857E-3D975ADF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CD524-460C-4D09-AFA3-98EFCAD7A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6191-EF77-4308-BA44-091B62117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F125-1FC1-4C0D-9027-C65E0D25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2C175-2D24-4B95-80CB-8F3D3546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DFEB2-D5FA-43A3-9ECE-83F6EC16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95D12-3B23-4DFA-AFAD-445AE141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2BA-2952-4459-B349-10DD3917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853C1-32C7-44F5-8DF4-6317C6B0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5260D-E422-4990-8843-20E28124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55774-6E1D-4AA0-8131-E4DE6657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6CFA-8A34-4A8D-819B-950CFCC4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EAF11-8F90-43A5-A73D-8456D3E6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02AC-0627-4702-9C1D-974F3AF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67B2-DE27-46B2-93D5-C3B0B011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AF1A-888C-4488-AD1E-DF6DFC98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E1157-D78E-401C-8CCC-3AA1E2A5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FC26-981C-4B26-BDEC-4AF8D9EE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AF21-8B73-42FA-8DFC-749FB07A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CB68-57E3-44F9-9107-99DFE7E5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5A63-7691-4CBB-86BE-7C1B44B4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BF206-4661-4C65-8497-7B31B800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A5A4B-5237-4607-92EF-E2F29E97B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5C20-B33E-47D9-950D-BE8BCCAC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9AA8-4727-49C4-A152-650D1C5F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3023-BEF1-478E-9325-1EBD4440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80D4-91EF-418B-8A57-5FC27C17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3B24-FC88-44BD-ADCE-2BAE8704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1BC5-BDB1-4800-8D09-B1D6D04D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B79E-B91D-409E-8429-5E9485525B7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4A30-7FBA-4E27-8A85-73C7FB7A9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DB876-3124-4807-81A7-383255B55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1633-8139-4FA0-B2AF-EB4A2107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8DA7-B1F2-4E56-BA1C-966940319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 High Availability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55584-1BCE-4E54-B22D-13EBC5C90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Protocol Definition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28724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Peer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10515600" cy="524311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IP Address </a:t>
            </a:r>
            <a:r>
              <a:rPr lang="en-US" dirty="0"/>
              <a:t>– peer IP address (not a shared VIP)</a:t>
            </a:r>
          </a:p>
          <a:p>
            <a:pPr lvl="1"/>
            <a:r>
              <a:rPr lang="en-US" dirty="0"/>
              <a:t>Type – IP address</a:t>
            </a:r>
          </a:p>
          <a:p>
            <a:pPr lvl="1"/>
            <a:r>
              <a:rPr lang="en-US" dirty="0"/>
              <a:t>Mandatory</a:t>
            </a:r>
          </a:p>
          <a:p>
            <a:r>
              <a:rPr lang="en-US" b="1" dirty="0"/>
              <a:t>Administrative state</a:t>
            </a:r>
          </a:p>
          <a:p>
            <a:pPr lvl="1"/>
            <a:r>
              <a:rPr lang="en-US" dirty="0"/>
              <a:t>Type – </a:t>
            </a:r>
            <a:r>
              <a:rPr lang="en-US" dirty="0" err="1"/>
              <a:t>enum</a:t>
            </a:r>
            <a:r>
              <a:rPr lang="en-US" dirty="0"/>
              <a:t> {</a:t>
            </a:r>
            <a:r>
              <a:rPr lang="en-US" dirty="0" err="1"/>
              <a:t>down,up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Mandatory</a:t>
            </a:r>
          </a:p>
          <a:p>
            <a:r>
              <a:rPr lang="en-US" b="1" dirty="0"/>
              <a:t>Role</a:t>
            </a:r>
          </a:p>
          <a:p>
            <a:pPr lvl="1"/>
            <a:r>
              <a:rPr lang="en-US" dirty="0"/>
              <a:t>Type – </a:t>
            </a:r>
            <a:r>
              <a:rPr lang="en-US" dirty="0" err="1"/>
              <a:t>enum</a:t>
            </a:r>
            <a:r>
              <a:rPr lang="en-US" dirty="0"/>
              <a:t> {</a:t>
            </a:r>
            <a:r>
              <a:rPr lang="en-US" dirty="0" err="1"/>
              <a:t>active,backup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Mandatory </a:t>
            </a:r>
          </a:p>
          <a:p>
            <a:r>
              <a:rPr lang="en-US" b="1" dirty="0"/>
              <a:t>ENI list </a:t>
            </a:r>
            <a:r>
              <a:rPr lang="en-US" dirty="0"/>
              <a:t>– ENI list to be synced with this session (For active role, connections belonging to these ENIs are sent to backup)</a:t>
            </a:r>
            <a:endParaRPr lang="en-US" b="1" dirty="0"/>
          </a:p>
          <a:p>
            <a:pPr lvl="1"/>
            <a:r>
              <a:rPr lang="en-US" dirty="0"/>
              <a:t>Type – list of ENI</a:t>
            </a:r>
          </a:p>
          <a:p>
            <a:pPr lvl="1"/>
            <a:r>
              <a:rPr lang="en-US" dirty="0"/>
              <a:t>Mandatory</a:t>
            </a:r>
          </a:p>
          <a:p>
            <a:r>
              <a:rPr lang="en-US" b="1" dirty="0"/>
              <a:t>Operational state</a:t>
            </a:r>
          </a:p>
          <a:p>
            <a:pPr lvl="1"/>
            <a:r>
              <a:rPr lang="en-US" dirty="0"/>
              <a:t>Type – </a:t>
            </a:r>
            <a:r>
              <a:rPr lang="en-US" dirty="0" err="1"/>
              <a:t>enum</a:t>
            </a:r>
            <a:r>
              <a:rPr lang="en-US" dirty="0"/>
              <a:t> {</a:t>
            </a:r>
            <a:r>
              <a:rPr lang="en-US" dirty="0" err="1"/>
              <a:t>down,up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b="1" dirty="0"/>
              <a:t>Message batch size </a:t>
            </a:r>
            <a:r>
              <a:rPr lang="en-US" dirty="0"/>
              <a:t>– </a:t>
            </a:r>
            <a:r>
              <a:rPr lang="en-US"/>
              <a:t>max number of </a:t>
            </a:r>
            <a:r>
              <a:rPr lang="en-US" dirty="0"/>
              <a:t>messages to be compressed in one update message</a:t>
            </a:r>
          </a:p>
          <a:p>
            <a:pPr lvl="1"/>
            <a:r>
              <a:rPr lang="en-US" dirty="0"/>
              <a:t>Type – unsigned int</a:t>
            </a:r>
          </a:p>
          <a:p>
            <a:pPr lvl="1"/>
            <a:r>
              <a:rPr lang="en-US" dirty="0"/>
              <a:t>Optional</a:t>
            </a:r>
          </a:p>
          <a:p>
            <a:r>
              <a:rPr lang="en-US" b="1" dirty="0"/>
              <a:t>Message batch timeout </a:t>
            </a:r>
            <a:r>
              <a:rPr lang="en-US" dirty="0"/>
              <a:t>– the greatest latency allowed before a newly learned connection is sent to a peer if batch is not full</a:t>
            </a:r>
          </a:p>
          <a:p>
            <a:pPr lvl="1"/>
            <a:r>
              <a:rPr lang="en-US" dirty="0"/>
              <a:t>Type – </a:t>
            </a:r>
            <a:r>
              <a:rPr lang="en-US" dirty="0" err="1"/>
              <a:t>uSec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2813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operational state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>
            <a:normAutofit/>
          </a:bodyPr>
          <a:lstStyle/>
          <a:p>
            <a:r>
              <a:rPr lang="en-US" dirty="0"/>
              <a:t>Session ID – session SAI ID</a:t>
            </a:r>
          </a:p>
          <a:p>
            <a:pPr lvl="1"/>
            <a:r>
              <a:rPr lang="en-US" dirty="0"/>
              <a:t>Type – SAI object ID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Type - Enum {up, down}</a:t>
            </a:r>
          </a:p>
        </p:txBody>
      </p:sp>
    </p:spTree>
    <p:extLst>
      <p:ext uri="{BB962C8B-B14F-4D97-AF65-F5344CB8AC3E}">
        <p14:creationId xmlns:p14="http://schemas.microsoft.com/office/powerpoint/2010/main" val="388182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>
            <a:normAutofit/>
          </a:bodyPr>
          <a:lstStyle/>
          <a:p>
            <a:r>
              <a:rPr lang="en-US" dirty="0"/>
              <a:t>Tx packets/bytes</a:t>
            </a:r>
          </a:p>
          <a:p>
            <a:r>
              <a:rPr lang="en-US" dirty="0"/>
              <a:t>Rx packets/bytes</a:t>
            </a:r>
          </a:p>
          <a:p>
            <a:r>
              <a:rPr lang="en-US" dirty="0"/>
              <a:t>Rx packets not received</a:t>
            </a:r>
          </a:p>
          <a:p>
            <a:r>
              <a:rPr lang="en-US" dirty="0"/>
              <a:t># of flows currently synced</a:t>
            </a:r>
          </a:p>
        </p:txBody>
      </p:sp>
    </p:spTree>
    <p:extLst>
      <p:ext uri="{BB962C8B-B14F-4D97-AF65-F5344CB8AC3E}">
        <p14:creationId xmlns:p14="http://schemas.microsoft.com/office/powerpoint/2010/main" val="12447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843D23A-2BE4-48D2-8837-53275C3C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359" b="31536"/>
          <a:stretch/>
        </p:blipFill>
        <p:spPr>
          <a:xfrm>
            <a:off x="2324785" y="1825625"/>
            <a:ext cx="7542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E2E flows</a:t>
            </a:r>
          </a:p>
          <a:p>
            <a:pPr lvl="1"/>
            <a:r>
              <a:rPr lang="en-US" dirty="0"/>
              <a:t>Testing and observability</a:t>
            </a:r>
          </a:p>
          <a:p>
            <a:pPr lvl="1"/>
            <a:r>
              <a:rPr lang="en-US" dirty="0"/>
              <a:t>Smart Switch</a:t>
            </a:r>
          </a:p>
          <a:p>
            <a:pPr lvl="1"/>
            <a:r>
              <a:rPr lang="en-US" dirty="0"/>
              <a:t>SLB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Control plane</a:t>
            </a:r>
          </a:p>
          <a:p>
            <a:r>
              <a:rPr lang="en-US" dirty="0"/>
              <a:t>Data frames</a:t>
            </a:r>
          </a:p>
          <a:p>
            <a:r>
              <a:rPr lang="en-US" dirty="0"/>
              <a:t>Behavioral model</a:t>
            </a:r>
          </a:p>
          <a:p>
            <a:r>
              <a:rPr lang="en-US" dirty="0"/>
              <a:t>Combine into formal protocol definition</a:t>
            </a:r>
          </a:p>
        </p:txBody>
      </p:sp>
    </p:spTree>
    <p:extLst>
      <p:ext uri="{BB962C8B-B14F-4D97-AF65-F5344CB8AC3E}">
        <p14:creationId xmlns:p14="http://schemas.microsoft.com/office/powerpoint/2010/main" val="36196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0 downtime planned failover</a:t>
            </a:r>
          </a:p>
          <a:p>
            <a:r>
              <a:rPr lang="en-US" dirty="0"/>
              <a:t>&lt;2 sec downtime unplanned failover</a:t>
            </a:r>
          </a:p>
          <a:p>
            <a:r>
              <a:rPr lang="en-US" dirty="0"/>
              <a:t>Ability to resume connections in event of both unplanned and planned failover (active-standby and active-active scenarios, potentially active-active-active)</a:t>
            </a:r>
          </a:p>
          <a:p>
            <a:r>
              <a:rPr lang="en-US" dirty="0"/>
              <a:t>All flow table from active device is replicated to others</a:t>
            </a:r>
          </a:p>
          <a:p>
            <a:r>
              <a:rPr lang="en-US" dirty="0"/>
              <a:t>Link flapping</a:t>
            </a:r>
          </a:p>
          <a:p>
            <a:r>
              <a:rPr lang="en-US" dirty="0"/>
              <a:t>Asymmetrical flows – SLB</a:t>
            </a:r>
          </a:p>
          <a:p>
            <a:r>
              <a:rPr lang="en-US" dirty="0"/>
              <a:t>In case of normal operation, flow is forwarded by the same device that learned it</a:t>
            </a:r>
          </a:p>
          <a:p>
            <a:r>
              <a:rPr lang="en-US" dirty="0"/>
              <a:t>No complicated hashing logic in switches to ensure packets land on right appliance</a:t>
            </a:r>
          </a:p>
          <a:p>
            <a:r>
              <a:rPr lang="en-US" dirty="0"/>
              <a:t>If appliance receives a valid packet, it must not drop it due to flow replication delays</a:t>
            </a:r>
          </a:p>
          <a:p>
            <a:r>
              <a:rPr lang="en-US" dirty="0">
                <a:highlight>
                  <a:srgbClr val="FFFF00"/>
                </a:highlight>
              </a:rPr>
              <a:t>Ensure both inbound and outbound packets transit the same appliance for a given flow – tradeoffs – either reduce bandwidth or lose some connections</a:t>
            </a:r>
          </a:p>
          <a:p>
            <a:r>
              <a:rPr lang="en-US" dirty="0" err="1"/>
              <a:t>Interoperabililty</a:t>
            </a:r>
            <a:r>
              <a:rPr lang="en-US" dirty="0"/>
              <a:t> (in both failover and live migration?)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 Interoperability is required between vendors</a:t>
            </a:r>
          </a:p>
          <a:p>
            <a:r>
              <a:rPr lang="en-US" dirty="0"/>
              <a:t>The HA packet format and protocol must be public</a:t>
            </a:r>
          </a:p>
          <a:p>
            <a:r>
              <a:rPr lang="en-US" dirty="0"/>
              <a:t>The HA protocol for syncing active flows could have a base mode and optional modes</a:t>
            </a:r>
          </a:p>
          <a:p>
            <a:r>
              <a:rPr lang="en-US" strike="sngStrike" dirty="0"/>
              <a:t>The HA protocol does not need to reliably sync 100% of the flows between cards </a:t>
            </a:r>
            <a:r>
              <a:rPr lang="en-US" dirty="0"/>
              <a:t>HA protocol, as a goal, should sync 100% of the flows</a:t>
            </a:r>
          </a:p>
          <a:p>
            <a:r>
              <a:rPr lang="en-US" dirty="0"/>
              <a:t>Observability to measure successful/failed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9546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Extendable for future use cases</a:t>
            </a:r>
          </a:p>
          <a:p>
            <a:pPr lvl="1"/>
            <a:r>
              <a:rPr lang="en-US" dirty="0"/>
              <a:t>E.g. modes of operation</a:t>
            </a:r>
          </a:p>
          <a:p>
            <a:pPr lvl="1"/>
            <a:r>
              <a:rPr lang="en-US" dirty="0"/>
              <a:t>Extensibility to the messages</a:t>
            </a:r>
          </a:p>
          <a:p>
            <a:r>
              <a:rPr lang="en-US" dirty="0"/>
              <a:t>Resync a new peer (or previously failed/down device)</a:t>
            </a:r>
          </a:p>
          <a:p>
            <a:pPr lvl="1"/>
            <a:r>
              <a:rPr lang="en-US" dirty="0"/>
              <a:t>Method of signaling to the network is outside of HA protocol</a:t>
            </a:r>
          </a:p>
          <a:p>
            <a:pPr lvl="1"/>
            <a:r>
              <a:rPr lang="en-US" dirty="0"/>
              <a:t>State machine signaling only is signaled to the peer</a:t>
            </a:r>
          </a:p>
          <a:p>
            <a:r>
              <a:rPr lang="en-US" dirty="0"/>
              <a:t>Control over BGP advertising (like </a:t>
            </a:r>
            <a:r>
              <a:rPr lang="en-US" dirty="0" err="1"/>
              <a:t>bgp</a:t>
            </a:r>
            <a:r>
              <a:rPr lang="en-US" dirty="0"/>
              <a:t>-fib-pending) only after resync is done</a:t>
            </a:r>
          </a:p>
          <a:p>
            <a:pPr lvl="1"/>
            <a:r>
              <a:rPr lang="en-US" dirty="0"/>
              <a:t>Control plane to have visibility into resync status</a:t>
            </a:r>
          </a:p>
          <a:p>
            <a:r>
              <a:rPr lang="en-US" dirty="0"/>
              <a:t>Config sync by controller, out of scope for the HA protocol</a:t>
            </a:r>
          </a:p>
        </p:txBody>
      </p:sp>
    </p:spTree>
    <p:extLst>
      <p:ext uri="{BB962C8B-B14F-4D97-AF65-F5344CB8AC3E}">
        <p14:creationId xmlns:p14="http://schemas.microsoft.com/office/powerpoint/2010/main" val="183521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Requirements (short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the possibility of established connections breaking after a failover. [P0]</a:t>
            </a:r>
          </a:p>
          <a:p>
            <a:r>
              <a:rPr lang="en-US" dirty="0"/>
              <a:t>Minimize link bandwidth HA state synchronization. [P0]</a:t>
            </a:r>
          </a:p>
          <a:p>
            <a:r>
              <a:rPr lang="en-US" dirty="0"/>
              <a:t>Common control plane API. [P0]</a:t>
            </a:r>
          </a:p>
          <a:p>
            <a:r>
              <a:rPr lang="en-US" dirty="0"/>
              <a:t>Interoperability between different vendors. [P1]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8DA7-B1F2-4E56-BA1C-966940319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Plane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55584-1BCE-4E54-B22D-13EBC5C90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4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5324-5462-47D7-B18D-7CDEFAB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constraints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E222-3CC1-4310-9B10-3C638F19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3"/>
            <a:ext cx="10515600" cy="4801169"/>
          </a:xfrm>
        </p:spPr>
        <p:txBody>
          <a:bodyPr>
            <a:normAutofit/>
          </a:bodyPr>
          <a:lstStyle/>
          <a:p>
            <a:r>
              <a:rPr lang="en-US" dirty="0"/>
              <a:t>Peers share the same VIP</a:t>
            </a:r>
          </a:p>
          <a:p>
            <a:r>
              <a:rPr lang="en-US" dirty="0"/>
              <a:t>Backup peer advertises a longer path for the VIP</a:t>
            </a:r>
          </a:p>
          <a:p>
            <a:r>
              <a:rPr lang="en-US" dirty="0"/>
              <a:t>Some ENIs are active on one of the peers, and some are backup</a:t>
            </a:r>
          </a:p>
        </p:txBody>
      </p:sp>
    </p:spTree>
    <p:extLst>
      <p:ext uri="{BB962C8B-B14F-4D97-AF65-F5344CB8AC3E}">
        <p14:creationId xmlns:p14="http://schemas.microsoft.com/office/powerpoint/2010/main" val="312542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30998</TotalTime>
  <Words>567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DASH High Availability</vt:lpstr>
      <vt:lpstr>Motivation</vt:lpstr>
      <vt:lpstr>Workgroup Goals</vt:lpstr>
      <vt:lpstr>Requirements</vt:lpstr>
      <vt:lpstr>Requirements cont.</vt:lpstr>
      <vt:lpstr>Requirements cont.</vt:lpstr>
      <vt:lpstr>HA Requirements (short version)</vt:lpstr>
      <vt:lpstr>Control Plane API</vt:lpstr>
      <vt:lpstr>Topology constraints and assumptions</vt:lpstr>
      <vt:lpstr>HA Peer Session</vt:lpstr>
      <vt:lpstr>Session operational state notification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High Availability</dc:title>
  <dc:creator>Marian Pritsak</dc:creator>
  <cp:lastModifiedBy>Marian Pritsak</cp:lastModifiedBy>
  <cp:revision>11</cp:revision>
  <dcterms:created xsi:type="dcterms:W3CDTF">2022-04-18T22:58:16Z</dcterms:created>
  <dcterms:modified xsi:type="dcterms:W3CDTF">2022-06-14T16:22:19Z</dcterms:modified>
</cp:coreProperties>
</file>