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56" r:id="rId5"/>
    <p:sldId id="266" r:id="rId6"/>
    <p:sldId id="272" r:id="rId7"/>
    <p:sldId id="274" r:id="rId8"/>
    <p:sldId id="278" r:id="rId9"/>
    <p:sldId id="282" r:id="rId10"/>
    <p:sldId id="280" r:id="rId11"/>
    <p:sldId id="279" r:id="rId12"/>
    <p:sldId id="281" r:id="rId13"/>
    <p:sldId id="270" r:id="rId14"/>
    <p:sldId id="214730753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stagi, Sunesh" initials="RS" lastIdx="5" clrIdx="0">
    <p:extLst>
      <p:ext uri="{19B8F6BF-5375-455C-9EA6-DF929625EA0E}">
        <p15:presenceInfo xmlns:p15="http://schemas.microsoft.com/office/powerpoint/2012/main" userId="S::sunesh.rustagi@intel.com::7f76de90-7a5e-44e0-90f9-d8198fa8f8c9" providerId="AD"/>
      </p:ext>
    </p:extLst>
  </p:cmAuthor>
  <p:cmAuthor id="2" name="Gurram, Shridevi" initials="GS" lastIdx="7" clrIdx="1">
    <p:extLst>
      <p:ext uri="{19B8F6BF-5375-455C-9EA6-DF929625EA0E}">
        <p15:presenceInfo xmlns:p15="http://schemas.microsoft.com/office/powerpoint/2012/main" userId="S::shridevi.gurram@intel.com::072457a0-43d7-4500-aeea-a6ed7b5d4e2a" providerId="AD"/>
      </p:ext>
    </p:extLst>
  </p:cmAuthor>
  <p:cmAuthor id="3" name="Rajendran, Saravan" initials="RS" lastIdx="4" clrIdx="2">
    <p:extLst>
      <p:ext uri="{19B8F6BF-5375-455C-9EA6-DF929625EA0E}">
        <p15:presenceInfo xmlns:p15="http://schemas.microsoft.com/office/powerpoint/2012/main" userId="S::saravan.rajendran@intel.com::b146e262-1107-4a05-b1df-244212037e83" providerId="AD"/>
      </p:ext>
    </p:extLst>
  </p:cmAuthor>
  <p:cmAuthor id="4" name="Shapiro, Arkadiy" initials="SA" lastIdx="2" clrIdx="3">
    <p:extLst>
      <p:ext uri="{19B8F6BF-5375-455C-9EA6-DF929625EA0E}">
        <p15:presenceInfo xmlns:p15="http://schemas.microsoft.com/office/powerpoint/2012/main" userId="S::arkadiy.shapiro@intel.com::63051da9-0154-45ac-b75f-afae851e1e56" providerId="AD"/>
      </p:ext>
    </p:extLst>
  </p:cmAuthor>
  <p:cmAuthor id="5" name="Blickem, Matt" initials="BM" lastIdx="1" clrIdx="4">
    <p:extLst>
      <p:ext uri="{19B8F6BF-5375-455C-9EA6-DF929625EA0E}">
        <p15:presenceInfo xmlns:p15="http://schemas.microsoft.com/office/powerpoint/2012/main" userId="S::matt.blickem@intel.com::64fc6cb9-5eb6-4dfc-94b0-7a77afb73d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E61DCE-6D62-4F4F-8DF1-1C49F64419E5}" v="5" dt="2022-08-03T15:54:26.972"/>
    <p1510:client id="{4505E3A3-65F9-4948-A99A-61059087AF6B}" v="39" dt="2022-08-03T15:52:27.563"/>
    <p1510:client id="{A890EA58-F8C0-4B48-84B6-F23788DAFE7C}" v="1" dt="2022-08-03T18:34:11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4660"/>
  </p:normalViewPr>
  <p:slideViewPr>
    <p:cSldViewPr snapToGrid="0">
      <p:cViewPr varScale="1">
        <p:scale>
          <a:sx n="93" d="100"/>
          <a:sy n="93" d="100"/>
        </p:scale>
        <p:origin x="40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arshan, Reshma" userId="39d0f792-e99b-43d5-abb7-a30f5e1ac9ef" providerId="ADAL" clId="{A890EA58-F8C0-4B48-84B6-F23788DAFE7C}"/>
    <pc:docChg chg="modSld">
      <pc:chgData name="Sudarshan, Reshma" userId="39d0f792-e99b-43d5-abb7-a30f5e1ac9ef" providerId="ADAL" clId="{A890EA58-F8C0-4B48-84B6-F23788DAFE7C}" dt="2022-08-03T18:34:36.432" v="41" actId="403"/>
      <pc:docMkLst>
        <pc:docMk/>
      </pc:docMkLst>
      <pc:sldChg chg="addSp modSp mod">
        <pc:chgData name="Sudarshan, Reshma" userId="39d0f792-e99b-43d5-abb7-a30f5e1ac9ef" providerId="ADAL" clId="{A890EA58-F8C0-4B48-84B6-F23788DAFE7C}" dt="2022-08-03T18:34:36.432" v="41" actId="403"/>
        <pc:sldMkLst>
          <pc:docMk/>
          <pc:sldMk cId="3586282020" sldId="256"/>
        </pc:sldMkLst>
        <pc:spChg chg="add mod">
          <ac:chgData name="Sudarshan, Reshma" userId="39d0f792-e99b-43d5-abb7-a30f5e1ac9ef" providerId="ADAL" clId="{A890EA58-F8C0-4B48-84B6-F23788DAFE7C}" dt="2022-08-03T18:34:36.432" v="41" actId="403"/>
          <ac:spMkLst>
            <pc:docMk/>
            <pc:sldMk cId="3586282020" sldId="256"/>
            <ac:spMk id="3" creationId="{76EDF062-744B-4379-BBF6-E4BB1B04AF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149DA-4D66-5D4F-B744-9AFB2449030A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FF754-B2D9-DF4E-8854-A0987F40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56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2FF754-B2D9-DF4E-8854-A0987F4000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5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65pt Intel Clear pro Title</a:t>
            </a:r>
            <a:br>
              <a:rPr lang="en-US"/>
            </a:br>
            <a:r>
              <a:rPr lang="en-US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20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54pt Intel Clear Pro</a:t>
            </a:r>
            <a:br>
              <a:rPr lang="en-US"/>
            </a:br>
            <a:r>
              <a:rPr lang="en-US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5C17F7-DC0B-BC48-9359-30BA2383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54pt Intel Clear Pro</a:t>
            </a:r>
            <a:br>
              <a:rPr lang="en-US"/>
            </a:br>
            <a:r>
              <a:rPr lang="en-US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14918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297984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5333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40pt Intel Clear Light Body.</a:t>
            </a:r>
            <a:br>
              <a:rPr lang="en-US"/>
            </a:br>
            <a:r>
              <a:rPr lang="en-US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5C17F7-DC0B-BC48-9359-30BA2383B2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146905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377624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3013451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465049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343217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140983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17F7-DC0B-BC48-9359-30BA2383B23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22215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17F7-DC0B-BC48-9359-30BA2383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5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5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3E11-2676-784C-9E6C-F4199EC4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E97D-2649-E642-9EF4-74A15915B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89D5A-2572-3F43-A5F1-3E2B7F5C4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B28E1-5B36-1E47-BF18-68072DC3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C2051-7B6B-6647-B3FD-326B8A39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 – Microsoft CNDA# MSFT140000_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75FCF-205D-C44C-90A0-81E6B381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17F7-DC0B-BC48-9359-30BA2383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43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7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65pt Intel Clear pro Title</a:t>
            </a:r>
            <a:br>
              <a:rPr lang="en-US"/>
            </a:br>
            <a:r>
              <a:rPr lang="en-US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59871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17F7-DC0B-BC48-9359-30BA2383B2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45973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17F7-DC0B-BC48-9359-30BA2383B23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18" y="125790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>
                <a:latin typeface="Arial"/>
              </a:rPr>
              <a:t>Click icon to add 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18" y="3791863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>
                <a:latin typeface="Arial"/>
              </a:rPr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4112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17F7-DC0B-BC48-9359-30BA2383B23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68818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48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556670" indent="-300559">
              <a:buFont typeface="Intel Clear" pitchFamily="34" charset="0"/>
              <a:buChar char="–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77" indent="-304792">
              <a:buFont typeface="Intel Clear" pitchFamily="34" charset="0"/>
              <a:buChar char="–"/>
              <a:defRPr sz="1600">
                <a:latin typeface="+mn-lt"/>
              </a:defRPr>
            </a:lvl3pPr>
            <a:lvl4pPr>
              <a:buFont typeface="Intel Clear" pitchFamily="34" charset="0"/>
              <a:buChar char="–"/>
              <a:defRPr sz="1467">
                <a:latin typeface="+mn-lt"/>
              </a:defRPr>
            </a:lvl4pPr>
            <a:lvl5pPr>
              <a:buFont typeface="Intel Clear" pitchFamily="34" charset="0"/>
              <a:buChar char="–"/>
              <a:defRPr sz="1400">
                <a:latin typeface="+mn-lt"/>
              </a:defRPr>
            </a:lvl5pPr>
          </a:lstStyle>
          <a:p>
            <a:pPr lvl="0"/>
            <a:r>
              <a:rPr lang="en-US"/>
              <a:t>“36pt Intel Clear Bold Text”</a:t>
            </a:r>
          </a:p>
          <a:p>
            <a:pPr lvl="1"/>
            <a:r>
              <a:rPr lang="en-US" err="1"/>
              <a:t>12pt</a:t>
            </a:r>
            <a:r>
              <a:rPr lang="en-US"/>
              <a:t> Attribution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17F7-DC0B-BC48-9359-30BA2383B2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42569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295C17F7-DC0B-BC48-9359-30BA2383B2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98875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295C17F7-DC0B-BC48-9359-30BA2383B23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5983" y="6634394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33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65538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8" y="2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1158240"/>
          </a:xfrm>
        </p:spPr>
        <p:txBody>
          <a:bodyPr>
            <a:noAutofit/>
          </a:bodyPr>
          <a:lstStyle>
            <a:lvl1pPr>
              <a:defRPr sz="3733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295C17F7-DC0B-BC48-9359-30BA2383B23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411084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116" y="6345936"/>
            <a:ext cx="12192000" cy="512064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554" y="6440786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1624735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16pt Intel Clear bullet one</a:t>
            </a:r>
          </a:p>
          <a:p>
            <a:pPr lvl="2"/>
            <a:r>
              <a:rPr lang="en-US"/>
              <a:t>16pt Intel Clear sub-bullet</a:t>
            </a:r>
          </a:p>
          <a:p>
            <a:pPr lvl="3"/>
            <a:r>
              <a:rPr lang="en-US" err="1"/>
              <a:t>14pt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295C17F7-DC0B-BC48-9359-30BA2383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7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buNone/>
        <a:defRPr sz="3733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Intel Clear" panose="020B0604020203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711F-2EC9-7140-AFB1-F12F9C3A5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742" y="3186791"/>
            <a:ext cx="10950515" cy="1470025"/>
          </a:xfrm>
        </p:spPr>
        <p:txBody>
          <a:bodyPr/>
          <a:lstStyle/>
          <a:p>
            <a:r>
              <a:rPr lang="en-US" dirty="0"/>
              <a:t>DASH Test framework Demo </a:t>
            </a:r>
            <a:br>
              <a:rPr lang="en-US" dirty="0"/>
            </a:br>
            <a:r>
              <a:rPr lang="en-US" dirty="0"/>
              <a:t>on Intel IPU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DF062-744B-4379-BBF6-E4BB1B04AFD8}"/>
              </a:ext>
            </a:extLst>
          </p:cNvPr>
          <p:cNvSpPr txBox="1"/>
          <p:nvPr/>
        </p:nvSpPr>
        <p:spPr>
          <a:xfrm>
            <a:off x="620742" y="4777946"/>
            <a:ext cx="5986004" cy="369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Reshma Sudarshan, Volodymyr Mytnyk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28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A4C9EC-37DB-47C8-A025-A21F688B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329" y="2645355"/>
            <a:ext cx="6608862" cy="1158240"/>
          </a:xfrm>
        </p:spPr>
        <p:txBody>
          <a:bodyPr/>
          <a:lstStyle/>
          <a:p>
            <a:pPr algn="ctr"/>
            <a:r>
              <a:rPr lang="en-US" sz="4000" dirty="0"/>
              <a:t>Scenario live demo</a:t>
            </a:r>
          </a:p>
        </p:txBody>
      </p:sp>
    </p:spTree>
    <p:extLst>
      <p:ext uri="{BB962C8B-B14F-4D97-AF65-F5344CB8AC3E}">
        <p14:creationId xmlns:p14="http://schemas.microsoft.com/office/powerpoint/2010/main" val="65563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45C7-953D-4638-9EAC-96A5827D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30629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CE4E-7C6B-3841-9EF3-EFC403BE563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31805" y="209497"/>
            <a:ext cx="10536195" cy="749980"/>
          </a:xfrm>
        </p:spPr>
        <p:txBody>
          <a:bodyPr/>
          <a:lstStyle/>
          <a:p>
            <a:r>
              <a:rPr lang="en-US" dirty="0"/>
              <a:t>SAI PTF Test Harness for DASH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95B8E-6068-F54E-9E63-D9B7BCBF024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31806" y="1115995"/>
            <a:ext cx="9387329" cy="1789424"/>
          </a:xfrm>
        </p:spPr>
        <p:txBody>
          <a:bodyPr/>
          <a:lstStyle/>
          <a:p>
            <a:pPr marL="380990" indent="-380990"/>
            <a:r>
              <a:rPr lang="en-US" sz="2133" dirty="0">
                <a:solidFill>
                  <a:schemeClr val="tx1"/>
                </a:solidFill>
                <a:sym typeface="Arial"/>
              </a:rPr>
              <a:t>Auto-generated Python based </a:t>
            </a:r>
            <a:r>
              <a:rPr lang="en-US" sz="2133" dirty="0" err="1">
                <a:solidFill>
                  <a:schemeClr val="tx1"/>
                </a:solidFill>
                <a:sym typeface="Arial"/>
              </a:rPr>
              <a:t>dataplane</a:t>
            </a:r>
            <a:r>
              <a:rPr lang="en-US" sz="2133" dirty="0">
                <a:solidFill>
                  <a:schemeClr val="tx1"/>
                </a:solidFill>
                <a:sym typeface="Arial"/>
              </a:rPr>
              <a:t> testing framework</a:t>
            </a:r>
          </a:p>
          <a:p>
            <a:pPr marL="380990" indent="-380990"/>
            <a:r>
              <a:rPr lang="en-US" sz="2133" dirty="0">
                <a:solidFill>
                  <a:schemeClr val="tx1"/>
                </a:solidFill>
              </a:rPr>
              <a:t>Thrift wrapper functions to call C-based SAI functions</a:t>
            </a:r>
          </a:p>
          <a:p>
            <a:pPr marL="380990" indent="-380990"/>
            <a:r>
              <a:rPr lang="en-US" sz="2133" dirty="0">
                <a:solidFill>
                  <a:schemeClr val="tx1"/>
                </a:solidFill>
              </a:rPr>
              <a:t>Generated wrapper functions for SAI which can instead be generated based on SAI headers</a:t>
            </a:r>
          </a:p>
          <a:p>
            <a:endParaRPr lang="en-US" sz="2133" dirty="0">
              <a:solidFill>
                <a:schemeClr val="tx1"/>
              </a:solidFill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EF988-7236-4BDF-867E-C21D67D7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539640"/>
            <a:ext cx="6580549" cy="3850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C219C1-9813-4A71-839B-C5BE60395CD4}"/>
              </a:ext>
            </a:extLst>
          </p:cNvPr>
          <p:cNvSpPr txBox="1"/>
          <p:nvPr/>
        </p:nvSpPr>
        <p:spPr>
          <a:xfrm>
            <a:off x="609601" y="3248426"/>
            <a:ext cx="4626708" cy="3047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2133" kern="0" dirty="0">
                <a:solidFill>
                  <a:srgbClr val="4B4B4B"/>
                </a:solidFill>
                <a:latin typeface="Calibri"/>
                <a:cs typeface="Calibri"/>
                <a:sym typeface="Calibri"/>
              </a:rPr>
              <a:t>DASH related enhancements:</a:t>
            </a:r>
          </a:p>
          <a:p>
            <a:pPr defTabSz="1219170">
              <a:buClr>
                <a:srgbClr val="000000"/>
              </a:buClr>
              <a:defRPr/>
            </a:pPr>
            <a:endParaRPr lang="en-US" sz="2133" kern="0" dirty="0">
              <a:solidFill>
                <a:srgbClr val="4B4B4B"/>
              </a:solidFill>
              <a:latin typeface="Calibri"/>
              <a:cs typeface="Calibri"/>
              <a:sym typeface="Calibri"/>
            </a:endParaRP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867" kern="0" dirty="0">
                <a:solidFill>
                  <a:srgbClr val="4B4B4B"/>
                </a:solidFill>
                <a:latin typeface="Calibri"/>
                <a:cs typeface="Calibri"/>
                <a:sym typeface="Calibri"/>
              </a:rPr>
              <a:t>Auto-generation framework and Underlay Test cases adopt to platforms with fewer ports</a:t>
            </a: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867" kern="0" dirty="0">
                <a:solidFill>
                  <a:srgbClr val="4B4B4B"/>
                </a:solidFill>
                <a:latin typeface="Calibri"/>
                <a:cs typeface="Calibri"/>
                <a:sym typeface="Calibri"/>
              </a:rPr>
              <a:t>Auto-generation framework for DASH SAI APIs meta infrastructure</a:t>
            </a: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867" kern="0" dirty="0">
                <a:solidFill>
                  <a:srgbClr val="4B4B4B"/>
                </a:solidFill>
                <a:latin typeface="Calibri"/>
                <a:cs typeface="Calibri"/>
                <a:sym typeface="Calibri"/>
              </a:rPr>
              <a:t>DASH and new Overlay test cases using this new framework</a:t>
            </a:r>
            <a:endParaRPr lang="en-US" sz="1867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defTabSz="1219170">
              <a:buClr>
                <a:srgbClr val="000000"/>
              </a:buClr>
              <a:defRPr/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608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187061-8EE8-4B50-8411-DE5D4C9A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Scenarios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A2E99-8994-4566-B029-DB359C14BD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7484" y="1242972"/>
            <a:ext cx="10970683" cy="4567767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Vnet</a:t>
            </a:r>
            <a:r>
              <a:rPr lang="en-US" dirty="0">
                <a:solidFill>
                  <a:schemeClr val="accent1"/>
                </a:solidFill>
              </a:rPr>
              <a:t> to </a:t>
            </a:r>
            <a:r>
              <a:rPr lang="en-US" dirty="0" err="1">
                <a:solidFill>
                  <a:schemeClr val="accent1"/>
                </a:solidFill>
              </a:rPr>
              <a:t>Vnet</a:t>
            </a:r>
            <a:r>
              <a:rPr lang="en-US" dirty="0">
                <a:solidFill>
                  <a:schemeClr val="accent1"/>
                </a:solidFill>
              </a:rPr>
              <a:t> scenario using SAI thrift API.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ENCAP + routing outbound traffic flow example.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DECAP inbound traffic flow example.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Run scenarios using PTF framework.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Run </a:t>
            </a:r>
            <a:r>
              <a:rPr lang="en-US" dirty="0" err="1">
                <a:solidFill>
                  <a:schemeClr val="accent1"/>
                </a:solidFill>
              </a:rPr>
              <a:t>Vnet</a:t>
            </a:r>
            <a:r>
              <a:rPr lang="en-US" dirty="0">
                <a:solidFill>
                  <a:schemeClr val="accent1"/>
                </a:solidFill>
              </a:rPr>
              <a:t> inbound and outbound scenarios.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Stateless underlay ACL (DMAC) for network-to-host traffic.</a:t>
            </a:r>
          </a:p>
        </p:txBody>
      </p:sp>
    </p:spTree>
    <p:extLst>
      <p:ext uri="{BB962C8B-B14F-4D97-AF65-F5344CB8AC3E}">
        <p14:creationId xmlns:p14="http://schemas.microsoft.com/office/powerpoint/2010/main" val="240088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187061-8EE8-4B50-8411-DE5D4C9A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 Components and Traffic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9A6B1-F026-4D54-998B-AE938FE76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271" y="1096146"/>
            <a:ext cx="5564332" cy="501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5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187061-8EE8-4B50-8411-DE5D4C9A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Inbound traffic flow support scenario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A2E99-8994-4566-B029-DB359C14BD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8369" y="1276868"/>
            <a:ext cx="11151916" cy="4810899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Configure inbound rules on IPU using auto-generated python SAI thrift client APIs.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Send </a:t>
            </a:r>
            <a:r>
              <a:rPr lang="en-US" dirty="0" err="1">
                <a:solidFill>
                  <a:schemeClr val="accent1"/>
                </a:solidFill>
              </a:rPr>
              <a:t>VxLAN</a:t>
            </a:r>
            <a:r>
              <a:rPr lang="en-US" dirty="0">
                <a:solidFill>
                  <a:schemeClr val="accent1"/>
                </a:solidFill>
              </a:rPr>
              <a:t> packet into network-to-host direction with VNET 2 header using PTF.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Check if packet matches ENI, otherwise dropped.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Check if packet matches outer SIP PA, otherwise dropped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Ensure that the packet matching inbound routing is DECAP.</a:t>
            </a:r>
          </a:p>
        </p:txBody>
      </p:sp>
    </p:spTree>
    <p:extLst>
      <p:ext uri="{BB962C8B-B14F-4D97-AF65-F5344CB8AC3E}">
        <p14:creationId xmlns:p14="http://schemas.microsoft.com/office/powerpoint/2010/main" val="207902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187061-8EE8-4B50-8411-DE5D4C9A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Inbound scenario packet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16FC4-18FC-4703-8ECE-AA8C65B97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780" y="1313730"/>
            <a:ext cx="8772988" cy="462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7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A4C9EC-37DB-47C8-A025-A21F688B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329" y="2645355"/>
            <a:ext cx="6608862" cy="1158240"/>
          </a:xfrm>
        </p:spPr>
        <p:txBody>
          <a:bodyPr/>
          <a:lstStyle/>
          <a:p>
            <a:pPr algn="ctr"/>
            <a:r>
              <a:rPr lang="en-US" sz="4000" dirty="0"/>
              <a:t>Scenario live demo</a:t>
            </a:r>
          </a:p>
        </p:txBody>
      </p:sp>
    </p:spTree>
    <p:extLst>
      <p:ext uri="{BB962C8B-B14F-4D97-AF65-F5344CB8AC3E}">
        <p14:creationId xmlns:p14="http://schemas.microsoft.com/office/powerpoint/2010/main" val="98187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187061-8EE8-4B50-8411-DE5D4C9A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Outbound traffic flow support scenario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A2E99-8994-4566-B029-DB359C14BD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1" y="1481872"/>
            <a:ext cx="10970683" cy="4465850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Configure outbound rules on MEV using auto-generated python SAI thrift client APIs.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Send IP (DECAP) packet to host-to-network direction with VNET 1 address using PTF.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Check if packet has been encapsulated according to CA-PA mapping routing table  and correct VNET has been set in the </a:t>
            </a:r>
            <a:r>
              <a:rPr lang="en-US" dirty="0" err="1">
                <a:solidFill>
                  <a:schemeClr val="accent1"/>
                </a:solidFill>
              </a:rPr>
              <a:t>VxLAN</a:t>
            </a:r>
            <a:r>
              <a:rPr lang="en-US" dirty="0">
                <a:solidFill>
                  <a:schemeClr val="accent1"/>
                </a:solidFill>
              </a:rPr>
              <a:t> header.</a:t>
            </a:r>
          </a:p>
        </p:txBody>
      </p:sp>
    </p:spTree>
    <p:extLst>
      <p:ext uri="{BB962C8B-B14F-4D97-AF65-F5344CB8AC3E}">
        <p14:creationId xmlns:p14="http://schemas.microsoft.com/office/powerpoint/2010/main" val="118048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187061-8EE8-4B50-8411-DE5D4C9A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Outbound scenario packet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386C8D-DF0A-4385-BA8F-255EC3705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50" y="1242266"/>
            <a:ext cx="8319341" cy="496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4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07F8E89B68BCB499618C446BECDC4E1" ma:contentTypeVersion="6" ma:contentTypeDescription="Utwórz nowy dokument." ma:contentTypeScope="" ma:versionID="f25c7f782ac3bfe4cc90045407354eb1">
  <xsd:schema xmlns:xsd="http://www.w3.org/2001/XMLSchema" xmlns:xs="http://www.w3.org/2001/XMLSchema" xmlns:p="http://schemas.microsoft.com/office/2006/metadata/properties" xmlns:ns2="50079674-321b-4abb-b083-47af2615cbfe" targetNamespace="http://schemas.microsoft.com/office/2006/metadata/properties" ma:root="true" ma:fieldsID="085d8b36e2adf9793166d2fd3ba396a5" ns2:_="">
    <xsd:import namespace="50079674-321b-4abb-b083-47af2615cb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project" minOccurs="0"/>
                <xsd:element ref="ns2:Document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079674-321b-4abb-b083-47af2615cb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project" ma:index="12" nillable="true" ma:displayName="project" ma:format="Dropdown" ma:internalName="projec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etwork Applications"/>
                    <xsd:enumeration value="Compiler"/>
                    <xsd:enumeration value="Advanced Apps"/>
                    <xsd:enumeration value="Runtime Drivers"/>
                    <xsd:enumeration value="Validation"/>
                    <xsd:enumeration value="Model"/>
                  </xsd:restriction>
                </xsd:simpleType>
              </xsd:element>
            </xsd:sequence>
          </xsd:extension>
        </xsd:complexContent>
      </xsd:complexType>
    </xsd:element>
    <xsd:element name="Documenttype" ma:index="13" ma:displayName="Document type" ma:format="Dropdown" ma:internalName="Documenttype">
      <xsd:simpleType>
        <xsd:restriction base="dms:Choice">
          <xsd:enumeration value="Specification"/>
          <xsd:enumeration value="Training"/>
          <xsd:enumeration value="Report"/>
          <xsd:enumeration value="procedure"/>
          <xsd:enumeration value="presentation"/>
          <xsd:enumeration value="requirement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ject xmlns="50079674-321b-4abb-b083-47af2615cbfe"/>
    <Documenttype xmlns="50079674-321b-4abb-b083-47af2615cbfe">procedure</Documenttype>
  </documentManagement>
</p:properties>
</file>

<file path=customXml/itemProps1.xml><?xml version="1.0" encoding="utf-8"?>
<ds:datastoreItem xmlns:ds="http://schemas.openxmlformats.org/officeDocument/2006/customXml" ds:itemID="{B183CFF0-17A0-4CEE-8F5E-5B849A64E2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956B8D-58CC-45AB-8657-A0F66AFAFD02}">
  <ds:schemaRefs>
    <ds:schemaRef ds:uri="50079674-321b-4abb-b083-47af2615cb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25B85A3-2851-4A2F-BA55-549394478F06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50079674-321b-4abb-b083-47af2615cbf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271</Words>
  <Application>Microsoft Office PowerPoint</Application>
  <PresentationFormat>Widescreen</PresentationFormat>
  <Paragraphs>35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Intel Clear</vt:lpstr>
      <vt:lpstr>Intel Clear Pro</vt:lpstr>
      <vt:lpstr>Wingdings</vt:lpstr>
      <vt:lpstr>Int_PPT Template_ClearPro_16x9</vt:lpstr>
      <vt:lpstr>DASH Test framework Demo  on Intel IPU</vt:lpstr>
      <vt:lpstr>SAI PTF Test Harness for DASH</vt:lpstr>
      <vt:lpstr>Demo Scenarios</vt:lpstr>
      <vt:lpstr>SW Components and Traffic Flow</vt:lpstr>
      <vt:lpstr>Inbound traffic flow support scenario </vt:lpstr>
      <vt:lpstr>Inbound scenario packet details</vt:lpstr>
      <vt:lpstr>Scenario live demo</vt:lpstr>
      <vt:lpstr>Outbound traffic flow support scenario </vt:lpstr>
      <vt:lpstr>Outbound scenario packet details</vt:lpstr>
      <vt:lpstr>Scenario live demo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Workflow</dc:title>
  <dc:creator/>
  <cp:lastModifiedBy>Sudarshan, Reshma</cp:lastModifiedBy>
  <cp:revision>4</cp:revision>
  <dcterms:created xsi:type="dcterms:W3CDTF">2020-10-26T19:09:29Z</dcterms:created>
  <dcterms:modified xsi:type="dcterms:W3CDTF">2022-08-03T18:34:42Z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0x010100207F8E89B68BCB499618C446BECDC4E1</vt:lpwstr>
  </property>
  <property fmtid="{D5CDD505-2E9C-101B-9397-08002B2CF9AE}" pid="3" name="_dlc_DocIdItemGuid">
    <vt:lpwstr>e7ff2554-db41-447f-a86b-bd68cbcec09d</vt:lpwstr>
  </property>
  <property fmtid="{D5CDD505-2E9C-101B-9397-08002B2CF9AE}" pid="4" name="Order">
    <vt:r8>2523200</vt:r8>
  </property>
  <property fmtid="{D5CDD505-2E9C-101B-9397-08002B2CF9AE}" pid="5" name="xd_Signature">
    <vt:bool>false</vt:bool>
  </property>
  <property fmtid="{D5CDD505-2E9C-101B-9397-08002B2CF9AE}" pid="6" name="hyperlink">
    <vt:lpwstr>, </vt:lpwstr>
  </property>
  <property fmtid="{D5CDD505-2E9C-101B-9397-08002B2CF9AE}" pid="7" name="SharedWithUsers">
    <vt:lpwstr>36;#Shapiro, Arkadiy;#101;#Rustagi, Sunesh;#25;#Rajendran, Saravan</vt:lpwstr>
  </property>
  <property fmtid="{D5CDD505-2E9C-101B-9397-08002B2CF9AE}" pid="8" name="xd_ProgID">
    <vt:lpwstr/>
  </property>
  <property fmtid="{D5CDD505-2E9C-101B-9397-08002B2CF9AE}" pid="9" name="_dlc_DocId">
    <vt:lpwstr>KXT77HUPPRCR-21329262-25232</vt:lpwstr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_dlc_DocIdUrl">
    <vt:lpwstr>https://intel.sharepoint.com/sites/BXD/_layouts/15/DocIdRedir.aspx?ID=KXT77HUPPRCR-21329262-25232, KXT77HUPPRCR-21329262-25232</vt:lpwstr>
  </property>
</Properties>
</file>