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2" r:id="rId3"/>
    <p:sldId id="257" r:id="rId4"/>
    <p:sldId id="261" r:id="rId5"/>
    <p:sldId id="260"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A1C9C0-478A-4633-922A-8F8A4EF421C3}" type="datetimeFigureOut">
              <a:rPr lang="en-PH" smtClean="0"/>
              <a:t>09/08/2021</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45151-3C5A-4994-81E4-89AA87C559C4}" type="slidenum">
              <a:rPr lang="en-PH" smtClean="0"/>
              <a:t>‹#›</a:t>
            </a:fld>
            <a:endParaRPr lang="en-PH"/>
          </a:p>
        </p:txBody>
      </p:sp>
    </p:spTree>
    <p:extLst>
      <p:ext uri="{BB962C8B-B14F-4D97-AF65-F5344CB8AC3E}">
        <p14:creationId xmlns:p14="http://schemas.microsoft.com/office/powerpoint/2010/main" val="11219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09800" y="4114800"/>
            <a:ext cx="6553200" cy="838200"/>
          </a:xfrm>
        </p:spPr>
        <p:txBody>
          <a:bodyPr>
            <a:noAutofit/>
          </a:bodyPr>
          <a:lstStyle>
            <a:lvl1pPr algn="r">
              <a:defRPr sz="5200">
                <a:solidFill>
                  <a:schemeClr val="bg1"/>
                </a:solidFill>
                <a:effectLst>
                  <a:outerShdw blurRad="38100" dist="38100" dir="2700000" algn="tl">
                    <a:srgbClr val="000000">
                      <a:alpha val="43137"/>
                    </a:srgbClr>
                  </a:outerShdw>
                </a:effectLst>
              </a:defRPr>
            </a:lvl1pPr>
          </a:lstStyle>
          <a:p>
            <a:r>
              <a:rPr lang="en-US" dirty="0"/>
              <a:t>Click to edit title</a:t>
            </a:r>
          </a:p>
        </p:txBody>
      </p:sp>
      <p:sp>
        <p:nvSpPr>
          <p:cNvPr id="3" name="Subtitle 2"/>
          <p:cNvSpPr>
            <a:spLocks noGrp="1"/>
          </p:cNvSpPr>
          <p:nvPr>
            <p:ph type="subTitle" idx="1"/>
          </p:nvPr>
        </p:nvSpPr>
        <p:spPr>
          <a:xfrm>
            <a:off x="2209800" y="5029200"/>
            <a:ext cx="6553200" cy="457200"/>
          </a:xfrm>
        </p:spPr>
        <p:txBody>
          <a:bodyPr>
            <a:noAutofit/>
          </a:bodyPr>
          <a:lstStyle>
            <a:lvl1pPr marL="0" indent="0" algn="r">
              <a:buNone/>
              <a:defRPr sz="2800" i="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2763"/>
          </a:xfrm>
        </p:spPr>
        <p:txBody>
          <a:bodyPr vert="eaVert">
            <a:normAutofit/>
          </a:bodyPr>
          <a:lstStyle>
            <a:lvl1pPr algn="l" defTabSz="914400" rtl="0" eaLnBrk="1" latinLnBrk="0" hangingPunct="1">
              <a:spcBef>
                <a:spcPct val="0"/>
              </a:spcBef>
              <a:buNone/>
              <a:defRPr lang="en-US" sz="3200" strike="noStrike" kern="1200" dirty="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US" dirty="0"/>
              <a:t>Click to edit Master title style</a:t>
            </a:r>
          </a:p>
        </p:txBody>
      </p:sp>
      <p:sp>
        <p:nvSpPr>
          <p:cNvPr id="3" name="Vertical Text Placeholder 2"/>
          <p:cNvSpPr>
            <a:spLocks noGrp="1"/>
          </p:cNvSpPr>
          <p:nvPr>
            <p:ph type="body" orient="vert" idx="1"/>
          </p:nvPr>
        </p:nvSpPr>
        <p:spPr>
          <a:xfrm>
            <a:off x="457200" y="533400"/>
            <a:ext cx="601980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57399" y="2947987"/>
            <a:ext cx="6437313" cy="1362075"/>
          </a:xfrm>
        </p:spPr>
        <p:txBody>
          <a:bodyPr anchor="t">
            <a:noAutofit/>
          </a:bodyPr>
          <a:lstStyle>
            <a:lvl1pPr algn="r">
              <a:defRPr lang="en-US" sz="4400" strike="noStrike" kern="1200" dirty="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2057399" y="1447800"/>
            <a:ext cx="6437313" cy="1500187"/>
          </a:xfrm>
        </p:spPr>
        <p:txBody>
          <a:bodyPr anchor="b"/>
          <a:lstStyle>
            <a:lvl1pPr marL="0" indent="0" algn="r">
              <a:buNone/>
              <a:defRPr sz="2000" i="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Content Placeholder 2"/>
          <p:cNvSpPr>
            <a:spLocks noGrp="1"/>
          </p:cNvSpPr>
          <p:nvPr>
            <p:ph sz="half" idx="1"/>
          </p:nvPr>
        </p:nvSpPr>
        <p:spPr>
          <a:xfrm>
            <a:off x="457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style</a:t>
            </a:r>
          </a:p>
        </p:txBody>
      </p:sp>
      <p:sp>
        <p:nvSpPr>
          <p:cNvPr id="3" name="Text Placeholder 2"/>
          <p:cNvSpPr>
            <a:spLocks noGrp="1"/>
          </p:cNvSpPr>
          <p:nvPr>
            <p:ph type="body" idx="1"/>
          </p:nvPr>
        </p:nvSpPr>
        <p:spPr>
          <a:xfrm>
            <a:off x="457200" y="14478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4478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04800"/>
            <a:ext cx="3008313" cy="1162050"/>
          </a:xfrm>
        </p:spPr>
        <p:txBody>
          <a:bodyPr anchor="b">
            <a:noAutofit/>
          </a:bodyPr>
          <a:lstStyle>
            <a:lvl1pPr algn="l">
              <a:defRPr lang="en-US" sz="2000" strike="noStrike" kern="1200" dirty="0">
                <a:solidFill>
                  <a:schemeClr val="bg1"/>
                </a:solidFill>
                <a:effectLst/>
                <a:latin typeface="Arial Black" pitchFamily="34" charset="0"/>
                <a:ea typeface="+mj-ea"/>
                <a:cs typeface="+mj-cs"/>
              </a:defRPr>
            </a:lvl1pPr>
          </a:lstStyle>
          <a:p>
            <a:r>
              <a:rPr lang="en-US" dirty="0"/>
              <a:t>Click to edit title style</a:t>
            </a:r>
          </a:p>
        </p:txBody>
      </p:sp>
      <p:sp>
        <p:nvSpPr>
          <p:cNvPr id="3" name="Content Placeholder 2"/>
          <p:cNvSpPr>
            <a:spLocks noGrp="1"/>
          </p:cNvSpPr>
          <p:nvPr>
            <p:ph idx="1"/>
          </p:nvPr>
        </p:nvSpPr>
        <p:spPr>
          <a:xfrm>
            <a:off x="3575050" y="304800"/>
            <a:ext cx="5111750" cy="5821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524000"/>
            <a:ext cx="3008313" cy="4602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lang="en-US" sz="2000" strike="noStrike" kern="1200" dirty="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US" dirty="0"/>
              <a:t>Click to edit Master title style</a:t>
            </a:r>
          </a:p>
        </p:txBody>
      </p:sp>
      <p:sp>
        <p:nvSpPr>
          <p:cNvPr id="3" name="Picture Placeholder 2"/>
          <p:cNvSpPr>
            <a:spLocks noGrp="1"/>
          </p:cNvSpPr>
          <p:nvPr>
            <p:ph type="pic" idx="1"/>
          </p:nvPr>
        </p:nvSpPr>
        <p:spPr>
          <a:xfrm>
            <a:off x="1792288" y="457201"/>
            <a:ext cx="5486400" cy="42703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dirty="0"/>
              <a:t>Click to edit title style</a:t>
            </a:r>
          </a:p>
        </p:txBody>
      </p:sp>
      <p:sp>
        <p:nvSpPr>
          <p:cNvPr id="3" name="Text Placeholder 2"/>
          <p:cNvSpPr>
            <a:spLocks noGrp="1"/>
          </p:cNvSpPr>
          <p:nvPr>
            <p:ph type="body" idx="1"/>
          </p:nvPr>
        </p:nvSpPr>
        <p:spPr>
          <a:xfrm>
            <a:off x="457200" y="1447800"/>
            <a:ext cx="8229600" cy="4678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strike="noStrike"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ar-EG" sz="8800" b="1">
                <a:solidFill>
                  <a:srgbClr val="FFC000"/>
                </a:solidFill>
              </a:rPr>
              <a:t>PRT</a:t>
            </a:r>
            <a:endParaRPr lang="en-PH" sz="8800" b="1" dirty="0">
              <a:solidFill>
                <a:srgbClr val="FFC000"/>
              </a:solidFill>
            </a:endParaRPr>
          </a:p>
        </p:txBody>
      </p:sp>
      <p:sp>
        <p:nvSpPr>
          <p:cNvPr id="3" name="عنصر نائب للمحتوى 2">
            <a:extLst>
              <a:ext uri="{FF2B5EF4-FFF2-40B4-BE49-F238E27FC236}">
                <a16:creationId xmlns:a16="http://schemas.microsoft.com/office/drawing/2014/main" id="{A4289F31-0584-4D43-8268-4BF1D5AE1368}"/>
              </a:ext>
            </a:extLst>
          </p:cNvPr>
          <p:cNvSpPr>
            <a:spLocks noGrp="1"/>
          </p:cNvSpPr>
          <p:nvPr>
            <p:ph type="subTitle" idx="1"/>
          </p:nvPr>
        </p:nvSpPr>
        <p:spPr/>
        <p:txBody>
          <a:bodyPr/>
          <a:lstStyle/>
          <a:p>
            <a:r>
              <a:rPr lang="ar-EG" sz="4400">
                <a:solidFill>
                  <a:schemeClr val="accent5">
                    <a:lumMod val="40000"/>
                    <a:lumOff val="60000"/>
                  </a:schemeClr>
                </a:solidFill>
              </a:rPr>
              <a:t>Puplic Relationship trainers</a:t>
            </a:r>
          </a:p>
        </p:txBody>
      </p:sp>
      <p:pic>
        <p:nvPicPr>
          <p:cNvPr id="4" name="صورة 4">
            <a:extLst>
              <a:ext uri="{FF2B5EF4-FFF2-40B4-BE49-F238E27FC236}">
                <a16:creationId xmlns:a16="http://schemas.microsoft.com/office/drawing/2014/main" id="{9DAACD9E-0735-AB41-9A61-88671B53858B}"/>
              </a:ext>
            </a:extLst>
          </p:cNvPr>
          <p:cNvPicPr>
            <a:picLocks noChangeAspect="1"/>
          </p:cNvPicPr>
          <p:nvPr/>
        </p:nvPicPr>
        <p:blipFill rotWithShape="1">
          <a:blip r:embed="rId2">
            <a:extLst>
              <a:ext uri="{28A0092B-C50C-407E-A947-70E740481C1C}">
                <a14:useLocalDpi xmlns:a14="http://schemas.microsoft.com/office/drawing/2010/main" val="0"/>
              </a:ext>
            </a:extLst>
          </a:blip>
          <a:srcRect l="14390" t="13966" r="14057" b="14146"/>
          <a:stretch/>
        </p:blipFill>
        <p:spPr>
          <a:xfrm>
            <a:off x="179457" y="331304"/>
            <a:ext cx="3602935" cy="3533913"/>
          </a:xfrm>
          <a:prstGeom prst="ellipse">
            <a:avLst/>
          </a:prstGeom>
          <a:ln>
            <a:noFill/>
          </a:ln>
          <a:effectLst>
            <a:outerShdw blurRad="50800" dist="38100" dir="5400000" algn="t" rotWithShape="0">
              <a:prstClr val="black">
                <a:alpha val="40000"/>
              </a:prstClr>
            </a:outerShdw>
            <a:softEdge rad="112500"/>
          </a:effectLst>
        </p:spPr>
      </p:pic>
    </p:spTree>
    <p:extLst>
      <p:ext uri="{BB962C8B-B14F-4D97-AF65-F5344CB8AC3E}">
        <p14:creationId xmlns:p14="http://schemas.microsoft.com/office/powerpoint/2010/main" val="999752150"/>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DD313E4-BA94-45EC-B418-194D1D434463}"/>
              </a:ext>
            </a:extLst>
          </p:cNvPr>
          <p:cNvSpPr>
            <a:spLocks noGrp="1"/>
          </p:cNvSpPr>
          <p:nvPr>
            <p:ph type="title"/>
          </p:nvPr>
        </p:nvSpPr>
        <p:spPr>
          <a:xfrm>
            <a:off x="457200" y="593692"/>
            <a:ext cx="8229600" cy="999798"/>
          </a:xfrm>
        </p:spPr>
        <p:txBody>
          <a:bodyPr>
            <a:noAutofit/>
          </a:bodyPr>
          <a:lstStyle/>
          <a:p>
            <a:r>
              <a:rPr lang="ar-EG" sz="7200" b="1">
                <a:solidFill>
                  <a:srgbClr val="FFC000"/>
                </a:solidFill>
              </a:rPr>
              <a:t>Introduction</a:t>
            </a:r>
            <a:endParaRPr lang="en-US" sz="7200" b="1" dirty="0">
              <a:solidFill>
                <a:srgbClr val="FFC000"/>
              </a:solidFill>
            </a:endParaRPr>
          </a:p>
        </p:txBody>
      </p:sp>
      <p:sp>
        <p:nvSpPr>
          <p:cNvPr id="3" name="مربع نص 2">
            <a:extLst>
              <a:ext uri="{FF2B5EF4-FFF2-40B4-BE49-F238E27FC236}">
                <a16:creationId xmlns:a16="http://schemas.microsoft.com/office/drawing/2014/main" id="{EC455184-1E28-C841-9A17-C9FECAF27EE6}"/>
              </a:ext>
            </a:extLst>
          </p:cNvPr>
          <p:cNvSpPr txBox="1"/>
          <p:nvPr/>
        </p:nvSpPr>
        <p:spPr>
          <a:xfrm>
            <a:off x="457200" y="2105987"/>
            <a:ext cx="8229600" cy="3539430"/>
          </a:xfrm>
          <a:prstGeom prst="rect">
            <a:avLst/>
          </a:prstGeom>
          <a:noFill/>
        </p:spPr>
        <p:txBody>
          <a:bodyPr wrap="square" rtlCol="1">
            <a:spAutoFit/>
          </a:bodyPr>
          <a:lstStyle/>
          <a:p>
            <a:r>
              <a:rPr lang="ar-EG" sz="2800" b="1">
                <a:solidFill>
                  <a:schemeClr val="accent5">
                    <a:lumMod val="40000"/>
                    <a:lumOff val="60000"/>
                  </a:schemeClr>
                </a:solidFill>
              </a:rPr>
              <a:t>PRT Team , established by a group of young people who seek to build young generations capable of dealing with e-learning and excel in it by giving them training of the highest quality from highly qualified trainers, giving them the skill of communication and consolidating the belief of freedom of expression within them to make them more able to develop from themselves, their skills, and serving their country</a:t>
            </a:r>
          </a:p>
        </p:txBody>
      </p:sp>
    </p:spTree>
    <p:extLst>
      <p:ext uri="{BB962C8B-B14F-4D97-AF65-F5344CB8AC3E}">
        <p14:creationId xmlns:p14="http://schemas.microsoft.com/office/powerpoint/2010/main" val="13167167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310"/>
            <a:ext cx="8229600" cy="1371600"/>
          </a:xfrm>
        </p:spPr>
        <p:txBody>
          <a:bodyPr>
            <a:normAutofit/>
          </a:bodyPr>
          <a:lstStyle/>
          <a:p>
            <a:r>
              <a:rPr lang="ar-EG" sz="8000" b="1">
                <a:solidFill>
                  <a:srgbClr val="FFC000"/>
                </a:solidFill>
              </a:rPr>
              <a:t>The</a:t>
            </a:r>
            <a:r>
              <a:rPr lang="ar-EG" b="1">
                <a:solidFill>
                  <a:srgbClr val="FFC000"/>
                </a:solidFill>
              </a:rPr>
              <a:t> </a:t>
            </a:r>
            <a:r>
              <a:rPr lang="ar-EG" sz="7200" b="1">
                <a:solidFill>
                  <a:srgbClr val="FFC000"/>
                </a:solidFill>
              </a:rPr>
              <a:t>Vision</a:t>
            </a:r>
            <a:endParaRPr lang="en-PH" sz="7200" b="1" dirty="0">
              <a:solidFill>
                <a:srgbClr val="FFC000"/>
              </a:solidFill>
            </a:endParaRPr>
          </a:p>
        </p:txBody>
      </p:sp>
      <p:sp>
        <p:nvSpPr>
          <p:cNvPr id="4" name="Content Placeholder 3"/>
          <p:cNvSpPr>
            <a:spLocks noGrp="1"/>
          </p:cNvSpPr>
          <p:nvPr>
            <p:ph idx="1"/>
          </p:nvPr>
        </p:nvSpPr>
        <p:spPr>
          <a:xfrm>
            <a:off x="457200" y="2441713"/>
            <a:ext cx="8229600" cy="4678363"/>
          </a:xfrm>
        </p:spPr>
        <p:txBody>
          <a:bodyPr>
            <a:normAutofit/>
          </a:bodyPr>
          <a:lstStyle/>
          <a:p>
            <a:pPr marL="0" indent="0">
              <a:buNone/>
            </a:pPr>
            <a:r>
              <a:rPr lang="ar-EG" sz="2800" b="1">
                <a:solidFill>
                  <a:schemeClr val="accent5">
                    <a:lumMod val="40000"/>
                    <a:lumOff val="60000"/>
                  </a:schemeClr>
                </a:solidFill>
              </a:rPr>
              <a:t>Creating generations of young people who possess the skill of communication and cooperation in a technical and purposeful framework, as well as the talent of leadership in many fields, especially the field of public relations, so that they can benefit from this in their practical and personal lives
 ‏ </a:t>
            </a:r>
            <a:endParaRPr lang="en-PH" sz="2800" b="1">
              <a:solidFill>
                <a:schemeClr val="accent5">
                  <a:lumMod val="40000"/>
                  <a:lumOff val="60000"/>
                </a:schemeClr>
              </a:solidFill>
            </a:endParaRPr>
          </a:p>
        </p:txBody>
      </p:sp>
    </p:spTree>
    <p:extLst>
      <p:ext uri="{BB962C8B-B14F-4D97-AF65-F5344CB8AC3E}">
        <p14:creationId xmlns:p14="http://schemas.microsoft.com/office/powerpoint/2010/main" val="12875611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ACCB956-0851-4A83-91D7-F2AB72ED42F6}"/>
              </a:ext>
            </a:extLst>
          </p:cNvPr>
          <p:cNvSpPr>
            <a:spLocks noGrp="1"/>
          </p:cNvSpPr>
          <p:nvPr>
            <p:ph type="title"/>
          </p:nvPr>
        </p:nvSpPr>
        <p:spPr>
          <a:xfrm>
            <a:off x="457200" y="455404"/>
            <a:ext cx="8229600" cy="1090684"/>
          </a:xfrm>
        </p:spPr>
        <p:txBody>
          <a:bodyPr>
            <a:noAutofit/>
          </a:bodyPr>
          <a:lstStyle/>
          <a:p>
            <a:r>
              <a:rPr lang="ar-EG" sz="8000">
                <a:solidFill>
                  <a:srgbClr val="FFC000"/>
                </a:solidFill>
              </a:rPr>
              <a:t>The</a:t>
            </a:r>
            <a:r>
              <a:rPr lang="en-US" sz="8000">
                <a:solidFill>
                  <a:srgbClr val="FFC000"/>
                </a:solidFill>
              </a:rPr>
              <a:t> </a:t>
            </a:r>
            <a:r>
              <a:rPr lang="en-US" sz="8000" dirty="0">
                <a:solidFill>
                  <a:srgbClr val="FFC000"/>
                </a:solidFill>
              </a:rPr>
              <a:t>Mission</a:t>
            </a:r>
          </a:p>
        </p:txBody>
      </p:sp>
      <p:sp>
        <p:nvSpPr>
          <p:cNvPr id="3" name="عنصر نائب للمحتوى 2">
            <a:extLst>
              <a:ext uri="{FF2B5EF4-FFF2-40B4-BE49-F238E27FC236}">
                <a16:creationId xmlns:a16="http://schemas.microsoft.com/office/drawing/2014/main" id="{583FC1DD-A81E-4650-9AC7-7A9B07C2A4E6}"/>
              </a:ext>
            </a:extLst>
          </p:cNvPr>
          <p:cNvSpPr>
            <a:spLocks noGrp="1"/>
          </p:cNvSpPr>
          <p:nvPr>
            <p:ph idx="1"/>
          </p:nvPr>
        </p:nvSpPr>
        <p:spPr>
          <a:xfrm>
            <a:off x="0" y="2475777"/>
            <a:ext cx="8229600" cy="4678363"/>
          </a:xfrm>
        </p:spPr>
        <p:txBody>
          <a:bodyPr>
            <a:normAutofit/>
          </a:bodyPr>
          <a:lstStyle/>
          <a:p>
            <a:pPr marL="457200" lvl="1" indent="0">
              <a:buNone/>
            </a:pPr>
            <a:r>
              <a:rPr lang="ar-EG" b="1">
                <a:solidFill>
                  <a:schemeClr val="accent5">
                    <a:lumMod val="40000"/>
                    <a:lumOff val="60000"/>
                  </a:schemeClr>
                </a:solidFill>
              </a:rPr>
              <a:t>Develop from young people using technology and providing the best lectures and training through coaches at the highest level of professionalism and accreditation, offer the best chicks and support new talent to encourage young people to think outside the box.
</a:t>
            </a:r>
            <a:endParaRPr lang="en-US" b="1">
              <a:solidFill>
                <a:schemeClr val="accent5">
                  <a:lumMod val="40000"/>
                  <a:lumOff val="60000"/>
                </a:schemeClr>
              </a:solidFill>
            </a:endParaRPr>
          </a:p>
        </p:txBody>
      </p:sp>
    </p:spTree>
    <p:extLst>
      <p:ext uri="{BB962C8B-B14F-4D97-AF65-F5344CB8AC3E}">
        <p14:creationId xmlns:p14="http://schemas.microsoft.com/office/powerpoint/2010/main" val="21628320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AC028D3-CD03-4C71-B8B1-917387AB2302}"/>
              </a:ext>
            </a:extLst>
          </p:cNvPr>
          <p:cNvSpPr>
            <a:spLocks noGrp="1"/>
          </p:cNvSpPr>
          <p:nvPr>
            <p:ph type="title"/>
          </p:nvPr>
        </p:nvSpPr>
        <p:spPr>
          <a:xfrm>
            <a:off x="457200" y="553485"/>
            <a:ext cx="8229600" cy="1116842"/>
          </a:xfrm>
        </p:spPr>
        <p:txBody>
          <a:bodyPr>
            <a:noAutofit/>
          </a:bodyPr>
          <a:lstStyle/>
          <a:p>
            <a:r>
              <a:rPr lang="ar-EG" sz="8000" b="1">
                <a:solidFill>
                  <a:srgbClr val="FFC000"/>
                </a:solidFill>
              </a:rPr>
              <a:t>The</a:t>
            </a:r>
            <a:r>
              <a:rPr lang="en-US" sz="8000" b="1">
                <a:solidFill>
                  <a:srgbClr val="FFC000"/>
                </a:solidFill>
              </a:rPr>
              <a:t> </a:t>
            </a:r>
            <a:r>
              <a:rPr lang="ar-EG" sz="8000" b="1">
                <a:solidFill>
                  <a:srgbClr val="FFC000"/>
                </a:solidFill>
              </a:rPr>
              <a:t>Target</a:t>
            </a:r>
            <a:endParaRPr lang="en-US" sz="8000" b="1" dirty="0">
              <a:solidFill>
                <a:srgbClr val="FFC000"/>
              </a:solidFill>
            </a:endParaRPr>
          </a:p>
        </p:txBody>
      </p:sp>
      <p:sp>
        <p:nvSpPr>
          <p:cNvPr id="3" name="عنصر نائب للمحتوى 2">
            <a:extLst>
              <a:ext uri="{FF2B5EF4-FFF2-40B4-BE49-F238E27FC236}">
                <a16:creationId xmlns:a16="http://schemas.microsoft.com/office/drawing/2014/main" id="{66E06294-B726-4082-B6C3-A5CE650B5736}"/>
              </a:ext>
            </a:extLst>
          </p:cNvPr>
          <p:cNvSpPr>
            <a:spLocks noGrp="1"/>
          </p:cNvSpPr>
          <p:nvPr>
            <p:ph idx="1"/>
          </p:nvPr>
        </p:nvSpPr>
        <p:spPr>
          <a:xfrm>
            <a:off x="57978" y="2359093"/>
            <a:ext cx="8229600" cy="4678363"/>
          </a:xfrm>
        </p:spPr>
        <p:txBody>
          <a:bodyPr>
            <a:normAutofit/>
          </a:bodyPr>
          <a:lstStyle/>
          <a:p>
            <a:pPr marL="400050" lvl="1" indent="0">
              <a:buNone/>
            </a:pPr>
            <a:r>
              <a:rPr lang="ar-EG" b="1">
                <a:solidFill>
                  <a:schemeClr val="accent5">
                    <a:lumMod val="40000"/>
                    <a:lumOff val="60000"/>
                  </a:schemeClr>
                </a:solidFill>
              </a:rPr>
              <a:t>Conducting a training course consisting of lectures in which it is explained how to reach professionalism in the field of public relations, with the presence of hosting from public relations and many other fields. The PRT team also gives trainees certificates of completing the course</a:t>
            </a:r>
            <a:endParaRPr lang="en-US" b="1">
              <a:solidFill>
                <a:schemeClr val="accent5">
                  <a:lumMod val="40000"/>
                  <a:lumOff val="60000"/>
                </a:schemeClr>
              </a:solidFill>
            </a:endParaRPr>
          </a:p>
        </p:txBody>
      </p:sp>
    </p:spTree>
    <p:extLst>
      <p:ext uri="{BB962C8B-B14F-4D97-AF65-F5344CB8AC3E}">
        <p14:creationId xmlns:p14="http://schemas.microsoft.com/office/powerpoint/2010/main" val="16802189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6441370-1A90-D146-9F91-3F9A29305874}"/>
              </a:ext>
            </a:extLst>
          </p:cNvPr>
          <p:cNvSpPr>
            <a:spLocks noGrp="1"/>
          </p:cNvSpPr>
          <p:nvPr>
            <p:ph type="title"/>
          </p:nvPr>
        </p:nvSpPr>
        <p:spPr>
          <a:xfrm>
            <a:off x="457200" y="545548"/>
            <a:ext cx="8229600" cy="1143000"/>
          </a:xfrm>
        </p:spPr>
        <p:txBody>
          <a:bodyPr>
            <a:noAutofit/>
          </a:bodyPr>
          <a:lstStyle/>
          <a:p>
            <a:r>
              <a:rPr lang="ar-EG" sz="8000" b="1">
                <a:solidFill>
                  <a:srgbClr val="FFC000"/>
                </a:solidFill>
              </a:rPr>
              <a:t>The Values</a:t>
            </a:r>
          </a:p>
        </p:txBody>
      </p:sp>
      <p:sp>
        <p:nvSpPr>
          <p:cNvPr id="3" name="عنصر نائب للمحتوى 2">
            <a:extLst>
              <a:ext uri="{FF2B5EF4-FFF2-40B4-BE49-F238E27FC236}">
                <a16:creationId xmlns:a16="http://schemas.microsoft.com/office/drawing/2014/main" id="{ED81E234-4CFA-D14B-9C04-ADB2643F4772}"/>
              </a:ext>
            </a:extLst>
          </p:cNvPr>
          <p:cNvSpPr>
            <a:spLocks noGrp="1"/>
          </p:cNvSpPr>
          <p:nvPr>
            <p:ph idx="1"/>
          </p:nvPr>
        </p:nvSpPr>
        <p:spPr>
          <a:xfrm>
            <a:off x="457200" y="2131773"/>
            <a:ext cx="8229600" cy="4180679"/>
          </a:xfrm>
        </p:spPr>
        <p:txBody>
          <a:bodyPr>
            <a:normAutofit/>
          </a:bodyPr>
          <a:lstStyle/>
          <a:p>
            <a:r>
              <a:rPr lang="ar-EG" sz="2800" b="1">
                <a:solidFill>
                  <a:schemeClr val="accent5">
                    <a:lumMod val="40000"/>
                    <a:lumOff val="60000"/>
                  </a:schemeClr>
                </a:solidFill>
              </a:rPr>
              <a:t>Entrepreneurship
</a:t>
            </a:r>
            <a:r>
              <a:rPr lang="en-US" sz="2800" b="1">
                <a:solidFill>
                  <a:schemeClr val="accent5">
                    <a:lumMod val="40000"/>
                    <a:lumOff val="60000"/>
                  </a:schemeClr>
                </a:solidFill>
              </a:rPr>
              <a:t>Continuity</a:t>
            </a:r>
            <a:endParaRPr lang="ar-EG" sz="2800" b="1">
              <a:solidFill>
                <a:schemeClr val="accent5">
                  <a:lumMod val="40000"/>
                  <a:lumOff val="60000"/>
                </a:schemeClr>
              </a:solidFill>
            </a:endParaRPr>
          </a:p>
          <a:p>
            <a:r>
              <a:rPr lang="en-US" sz="2800" b="1">
                <a:solidFill>
                  <a:schemeClr val="accent5">
                    <a:lumMod val="40000"/>
                    <a:lumOff val="60000"/>
                  </a:schemeClr>
                </a:solidFill>
              </a:rPr>
              <a:t>Teamwork</a:t>
            </a:r>
            <a:endParaRPr lang="ar-EG" sz="2800" b="1">
              <a:solidFill>
                <a:schemeClr val="accent5">
                  <a:lumMod val="40000"/>
                  <a:lumOff val="60000"/>
                </a:schemeClr>
              </a:solidFill>
            </a:endParaRPr>
          </a:p>
          <a:p>
            <a:r>
              <a:rPr lang="en-US" sz="2800" b="1">
                <a:solidFill>
                  <a:schemeClr val="accent5">
                    <a:lumMod val="40000"/>
                    <a:lumOff val="60000"/>
                  </a:schemeClr>
                </a:solidFill>
              </a:rPr>
              <a:t>Excellence</a:t>
            </a:r>
            <a:endParaRPr lang="ar-EG" sz="2800" b="1">
              <a:solidFill>
                <a:schemeClr val="accent5">
                  <a:lumMod val="40000"/>
                  <a:lumOff val="60000"/>
                </a:schemeClr>
              </a:solidFill>
            </a:endParaRPr>
          </a:p>
          <a:p>
            <a:r>
              <a:rPr lang="en-US" sz="2800" b="1">
                <a:solidFill>
                  <a:schemeClr val="accent5">
                    <a:lumMod val="40000"/>
                    <a:lumOff val="60000"/>
                  </a:schemeClr>
                </a:solidFill>
              </a:rPr>
              <a:t>Creativity</a:t>
            </a:r>
            <a:endParaRPr lang="ar-EG" sz="2800" b="1">
              <a:solidFill>
                <a:schemeClr val="accent5">
                  <a:lumMod val="40000"/>
                  <a:lumOff val="60000"/>
                </a:schemeClr>
              </a:solidFill>
            </a:endParaRPr>
          </a:p>
        </p:txBody>
      </p:sp>
    </p:spTree>
    <p:extLst>
      <p:ext uri="{BB962C8B-B14F-4D97-AF65-F5344CB8AC3E}">
        <p14:creationId xmlns:p14="http://schemas.microsoft.com/office/powerpoint/2010/main" val="24384186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480927C-5A80-6C40-B97C-0E2738776973}"/>
              </a:ext>
            </a:extLst>
          </p:cNvPr>
          <p:cNvSpPr>
            <a:spLocks noGrp="1"/>
          </p:cNvSpPr>
          <p:nvPr>
            <p:ph type="title"/>
          </p:nvPr>
        </p:nvSpPr>
        <p:spPr>
          <a:xfrm>
            <a:off x="457200" y="490329"/>
            <a:ext cx="8229600" cy="1235213"/>
          </a:xfrm>
        </p:spPr>
        <p:txBody>
          <a:bodyPr>
            <a:noAutofit/>
          </a:bodyPr>
          <a:lstStyle/>
          <a:p>
            <a:r>
              <a:rPr lang="ar-EG" sz="8000" b="1">
                <a:solidFill>
                  <a:srgbClr val="FFC000"/>
                </a:solidFill>
              </a:rPr>
              <a:t>Our Stuff</a:t>
            </a:r>
          </a:p>
        </p:txBody>
      </p:sp>
      <p:sp>
        <p:nvSpPr>
          <p:cNvPr id="3" name="عنصر نائب للمحتوى 2">
            <a:extLst>
              <a:ext uri="{FF2B5EF4-FFF2-40B4-BE49-F238E27FC236}">
                <a16:creationId xmlns:a16="http://schemas.microsoft.com/office/drawing/2014/main" id="{674F5BAB-C357-D34E-A8A8-7233664F8985}"/>
              </a:ext>
            </a:extLst>
          </p:cNvPr>
          <p:cNvSpPr>
            <a:spLocks noGrp="1"/>
          </p:cNvSpPr>
          <p:nvPr>
            <p:ph idx="1"/>
          </p:nvPr>
        </p:nvSpPr>
        <p:spPr>
          <a:xfrm>
            <a:off x="457200" y="2179637"/>
            <a:ext cx="8229600" cy="4678363"/>
          </a:xfrm>
        </p:spPr>
        <p:txBody>
          <a:bodyPr>
            <a:normAutofit/>
          </a:bodyPr>
          <a:lstStyle/>
          <a:p>
            <a:r>
              <a:rPr lang="ar-EG" sz="2800" b="1">
                <a:solidFill>
                  <a:schemeClr val="accent5">
                    <a:lumMod val="40000"/>
                    <a:lumOff val="60000"/>
                  </a:schemeClr>
                </a:solidFill>
              </a:rPr>
              <a:t>Founder : </a:t>
            </a:r>
            <a:r>
              <a:rPr lang="ar-EG" sz="2800" b="1">
                <a:solidFill>
                  <a:schemeClr val="bg1">
                    <a:lumMod val="75000"/>
                  </a:schemeClr>
                </a:solidFill>
              </a:rPr>
              <a:t>Amr khaled</a:t>
            </a:r>
          </a:p>
          <a:p>
            <a:r>
              <a:rPr lang="en-US" sz="2800" b="1">
                <a:solidFill>
                  <a:schemeClr val="accent5">
                    <a:lumMod val="40000"/>
                    <a:lumOff val="60000"/>
                  </a:schemeClr>
                </a:solidFill>
              </a:rPr>
              <a:t>Chairman</a:t>
            </a:r>
            <a:r>
              <a:rPr lang="ar-EG" sz="2800" b="1">
                <a:solidFill>
                  <a:schemeClr val="accent5">
                    <a:lumMod val="40000"/>
                    <a:lumOff val="60000"/>
                  </a:schemeClr>
                </a:solidFill>
              </a:rPr>
              <a:t> : </a:t>
            </a:r>
            <a:r>
              <a:rPr lang="ar-EG" sz="2800" b="1">
                <a:solidFill>
                  <a:schemeClr val="bg1">
                    <a:lumMod val="75000"/>
                  </a:schemeClr>
                </a:solidFill>
              </a:rPr>
              <a:t>Mohamed Ezz</a:t>
            </a:r>
          </a:p>
          <a:p>
            <a:r>
              <a:rPr lang="en-US" sz="2800" b="1">
                <a:solidFill>
                  <a:schemeClr val="accent5">
                    <a:lumMod val="40000"/>
                    <a:lumOff val="60000"/>
                  </a:schemeClr>
                </a:solidFill>
              </a:rPr>
              <a:t>Media and Complaints </a:t>
            </a:r>
            <a:r>
              <a:rPr lang="ar-EG" sz="2800" b="1">
                <a:solidFill>
                  <a:schemeClr val="accent5">
                    <a:lumMod val="40000"/>
                    <a:lumOff val="60000"/>
                  </a:schemeClr>
                </a:solidFill>
              </a:rPr>
              <a:t>officer : </a:t>
            </a:r>
            <a:r>
              <a:rPr lang="ar-EG" sz="2800" b="1">
                <a:solidFill>
                  <a:schemeClr val="bg1">
                    <a:lumMod val="75000"/>
                  </a:schemeClr>
                </a:solidFill>
              </a:rPr>
              <a:t>Mayar Rabee &amp; ahmed sery</a:t>
            </a:r>
          </a:p>
          <a:p>
            <a:r>
              <a:rPr lang="en-US" sz="2800" b="1">
                <a:solidFill>
                  <a:schemeClr val="accent5">
                    <a:lumMod val="40000"/>
                    <a:lumOff val="60000"/>
                  </a:schemeClr>
                </a:solidFill>
              </a:rPr>
              <a:t>Head of </a:t>
            </a:r>
            <a:r>
              <a:rPr lang="ar-EG" sz="2800" b="1">
                <a:solidFill>
                  <a:schemeClr val="accent5">
                    <a:lumMod val="40000"/>
                    <a:lumOff val="60000"/>
                  </a:schemeClr>
                </a:solidFill>
              </a:rPr>
              <a:t>HR : </a:t>
            </a:r>
            <a:r>
              <a:rPr lang="ar-EG" sz="2800" b="1">
                <a:solidFill>
                  <a:schemeClr val="bg1">
                    <a:lumMod val="75000"/>
                  </a:schemeClr>
                </a:solidFill>
              </a:rPr>
              <a:t>Menna allh ahmed</a:t>
            </a:r>
          </a:p>
          <a:p>
            <a:r>
              <a:rPr lang="en-US" sz="2800" b="1">
                <a:solidFill>
                  <a:schemeClr val="accent5">
                    <a:lumMod val="40000"/>
                    <a:lumOff val="60000"/>
                  </a:schemeClr>
                </a:solidFill>
              </a:rPr>
              <a:t>Vice Head of </a:t>
            </a:r>
            <a:r>
              <a:rPr lang="ar-EG" sz="2800" b="1">
                <a:solidFill>
                  <a:schemeClr val="accent5">
                    <a:lumMod val="40000"/>
                    <a:lumOff val="60000"/>
                  </a:schemeClr>
                </a:solidFill>
              </a:rPr>
              <a:t>HR : </a:t>
            </a:r>
            <a:r>
              <a:rPr lang="ar-EG" sz="2800" b="1">
                <a:solidFill>
                  <a:schemeClr val="bg1">
                    <a:lumMod val="75000"/>
                  </a:schemeClr>
                </a:solidFill>
              </a:rPr>
              <a:t>Esraa Samy</a:t>
            </a:r>
          </a:p>
        </p:txBody>
      </p:sp>
    </p:spTree>
    <p:extLst>
      <p:ext uri="{BB962C8B-B14F-4D97-AF65-F5344CB8AC3E}">
        <p14:creationId xmlns:p14="http://schemas.microsoft.com/office/powerpoint/2010/main" val="149653783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TotalTime>
  <Words>268</Words>
  <Application>Microsoft Office PowerPoint</Application>
  <PresentationFormat>عرض على الشاشة (4:3)</PresentationFormat>
  <Paragraphs>21</Paragraphs>
  <Slides>7</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7</vt:i4>
      </vt:variant>
    </vt:vector>
  </HeadingPairs>
  <TitlesOfParts>
    <vt:vector size="11" baseType="lpstr">
      <vt:lpstr>Arial</vt:lpstr>
      <vt:lpstr>Arial Black</vt:lpstr>
      <vt:lpstr>Calibri</vt:lpstr>
      <vt:lpstr>Office Theme</vt:lpstr>
      <vt:lpstr>PRT</vt:lpstr>
      <vt:lpstr>Introduction</vt:lpstr>
      <vt:lpstr>The Vision</vt:lpstr>
      <vt:lpstr>The Mission</vt:lpstr>
      <vt:lpstr>The Target</vt:lpstr>
      <vt:lpstr>The Values</vt:lpstr>
      <vt:lpstr>Our Stuff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B0DE</cp:lastModifiedBy>
  <cp:revision>27</cp:revision>
  <dcterms:created xsi:type="dcterms:W3CDTF">2006-08-16T00:00:00Z</dcterms:created>
  <dcterms:modified xsi:type="dcterms:W3CDTF">2021-08-09T09:48:40Z</dcterms:modified>
</cp:coreProperties>
</file>