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A38-B8C7-4656-9057-B258851985B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9521-0E49-4F1D-A864-ACBB3D40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code.com/2017/02/resilient-architecture-circuit-breakers-for-java-hystrix-vert-x-javaslang-and-failsafe-examples/" TargetMode="External"/><Relationship Id="rId2" Type="http://schemas.openxmlformats.org/officeDocument/2006/relationships/hyperlink" Target="http://www.baeldung.com/spring-cloud-netflix-hys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spring/spring-cloud/spring-hystrix-circuit-breaker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hystrix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</a:t>
            </a:r>
            <a:r>
              <a:rPr lang="en-US" dirty="0"/>
              <a:t>is a library developed by Netflix and is part of Spring via the </a:t>
            </a:r>
            <a:r>
              <a:rPr lang="en-US" i="1" dirty="0"/>
              <a:t>Spring Cloud Netflix</a:t>
            </a:r>
            <a:r>
              <a:rPr lang="en-US" dirty="0"/>
              <a:t> project. </a:t>
            </a:r>
            <a:r>
              <a:rPr lang="en-US" dirty="0" err="1"/>
              <a:t>Hystrix</a:t>
            </a:r>
            <a:r>
              <a:rPr lang="en-US" dirty="0"/>
              <a:t> is a fault tolerance library and is used as strategy against failures (at different levels) in a service-layer</a:t>
            </a:r>
            <a:r>
              <a:rPr lang="en-US" dirty="0" smtClean="0"/>
              <a:t>.</a:t>
            </a:r>
          </a:p>
          <a:p>
            <a:r>
              <a:rPr lang="en-US" dirty="0" err="1"/>
              <a:t>Hystrix</a:t>
            </a:r>
            <a:r>
              <a:rPr lang="en-US" dirty="0"/>
              <a:t> is a latency and fault tolerance library </a:t>
            </a:r>
            <a:r>
              <a:rPr lang="en-US" dirty="0">
                <a:solidFill>
                  <a:srgbClr val="FF0000"/>
                </a:solidFill>
              </a:rPr>
              <a:t>designed to isolate points of access</a:t>
            </a:r>
            <a:r>
              <a:rPr lang="en-US" dirty="0"/>
              <a:t> to remote systems, services and 3rd party libraries, </a:t>
            </a:r>
            <a:r>
              <a:rPr lang="en-US" dirty="0">
                <a:solidFill>
                  <a:srgbClr val="FF0000"/>
                </a:solidFill>
              </a:rPr>
              <a:t>stop cascading failure and enable resilience </a:t>
            </a:r>
            <a:r>
              <a:rPr lang="en-US" dirty="0"/>
              <a:t>in complex distributed systems where failure is inevitable.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2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</a:t>
            </a:r>
            <a:r>
              <a:rPr lang="en-US" dirty="0" err="1"/>
              <a:t>Hystrix</a:t>
            </a:r>
            <a:r>
              <a:rPr lang="en-US" dirty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can be used in situations where your application depends on remote services. In case one or more remote services are down you </a:t>
            </a:r>
            <a:r>
              <a:rPr lang="en-US" dirty="0" smtClean="0"/>
              <a:t>can </a:t>
            </a:r>
            <a:r>
              <a:rPr lang="en-US" dirty="0"/>
              <a:t>handle the situation by using a </a:t>
            </a:r>
            <a:r>
              <a:rPr lang="en-US" b="1" i="1" dirty="0"/>
              <a:t>circuit breaker</a:t>
            </a:r>
            <a:r>
              <a:rPr lang="en-US" dirty="0"/>
              <a:t> in your application</a:t>
            </a:r>
            <a:r>
              <a:rPr lang="en-US" dirty="0" smtClean="0"/>
              <a:t>.</a:t>
            </a:r>
          </a:p>
          <a:p>
            <a:r>
              <a:rPr lang="en-US" b="1" dirty="0"/>
              <a:t>Circuit breaker</a:t>
            </a:r>
            <a:r>
              <a:rPr lang="en-US" dirty="0"/>
              <a:t> is a design pattern used in modern software development. It is used to detect failures and encapsulates the logic of preventing a failure from constantly recurring, during maintenance, temporary external system failure or unexpected system difficulties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Ex- </a:t>
            </a:r>
            <a:r>
              <a:rPr lang="en-US" b="1" dirty="0" smtClean="0"/>
              <a:t>Failsafe, </a:t>
            </a:r>
            <a:r>
              <a:rPr lang="en-US" b="1" dirty="0" err="1" smtClean="0"/>
              <a:t>Hystrix</a:t>
            </a:r>
            <a:r>
              <a:rPr lang="en-US" b="1" dirty="0" smtClean="0"/>
              <a:t>, </a:t>
            </a:r>
            <a:r>
              <a:rPr lang="en-US" b="1" dirty="0" err="1"/>
              <a:t>Javaslang</a:t>
            </a:r>
            <a:r>
              <a:rPr lang="en-US" b="1" dirty="0"/>
              <a:t> </a:t>
            </a:r>
            <a:r>
              <a:rPr lang="en-US" b="1" dirty="0" smtClean="0"/>
              <a:t>, </a:t>
            </a:r>
            <a:r>
              <a:rPr lang="en-US" b="1" dirty="0" err="1"/>
              <a:t>Vert.x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fallback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is watching methods for failing calls to related services. If there is such a failing method, it will open the circuit, which means, it forwards the call to a fallback method. In case the services is restored it will close the circuit and the applications acts as expected 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8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5143187"/>
            <a:ext cx="10515600" cy="1325563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27" y="450761"/>
            <a:ext cx="6298168" cy="4351338"/>
          </a:xfrm>
        </p:spPr>
      </p:pic>
    </p:spTree>
    <p:extLst>
      <p:ext uri="{BB962C8B-B14F-4D97-AF65-F5344CB8AC3E}">
        <p14:creationId xmlns:p14="http://schemas.microsoft.com/office/powerpoint/2010/main" val="64509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www.baeldung.com/spring-cloud-netflix-hystrix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https://www.hascode.com/2017/02/resilient-architecture-circuit-breakers-for-java-hystrix-vert-x-javaslang-and-failsafe-examples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https://howtodoinjava.com/spring/spring-cloud/spring-hystrix-circuit-breaker-tutorial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hystrix?</vt:lpstr>
      <vt:lpstr>Why do we use Hystrix? </vt:lpstr>
      <vt:lpstr>fallback method</vt:lpstr>
      <vt:lpstr>PowerPoint Presentation</vt:lpstr>
      <vt:lpstr>references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Wtf?</dc:title>
  <dc:creator>trainee</dc:creator>
  <cp:lastModifiedBy>trainee</cp:lastModifiedBy>
  <cp:revision>13</cp:revision>
  <dcterms:created xsi:type="dcterms:W3CDTF">2018-06-11T04:05:21Z</dcterms:created>
  <dcterms:modified xsi:type="dcterms:W3CDTF">2018-06-12T07:21:17Z</dcterms:modified>
</cp:coreProperties>
</file>