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5"/>
  </p:notesMasterIdLst>
  <p:sldIdLst>
    <p:sldId id="289" r:id="rId4"/>
    <p:sldId id="288" r:id="rId5"/>
    <p:sldId id="256" r:id="rId6"/>
    <p:sldId id="278" r:id="rId7"/>
    <p:sldId id="280" r:id="rId8"/>
    <p:sldId id="284" r:id="rId9"/>
    <p:sldId id="257" r:id="rId10"/>
    <p:sldId id="276" r:id="rId11"/>
    <p:sldId id="258" r:id="rId12"/>
    <p:sldId id="259" r:id="rId13"/>
    <p:sldId id="281" r:id="rId14"/>
    <p:sldId id="272" r:id="rId15"/>
    <p:sldId id="290" r:id="rId16"/>
    <p:sldId id="269" r:id="rId17"/>
    <p:sldId id="270" r:id="rId18"/>
    <p:sldId id="274" r:id="rId19"/>
    <p:sldId id="267" r:id="rId20"/>
    <p:sldId id="268" r:id="rId21"/>
    <p:sldId id="283" r:id="rId22"/>
    <p:sldId id="291" r:id="rId23"/>
    <p:sldId id="292" r:id="rId24"/>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11</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14</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15</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17</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18</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20</a:t>
            </a:fld>
            <a:endParaRPr lang="en-US"/>
          </a:p>
        </p:txBody>
      </p:sp>
    </p:spTree>
    <p:extLst>
      <p:ext uri="{BB962C8B-B14F-4D97-AF65-F5344CB8AC3E}">
        <p14:creationId xmlns:p14="http://schemas.microsoft.com/office/powerpoint/2010/main" val="115954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7</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7</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44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4400" dirty="0" smtClean="0">
                <a:cs typeface="Arial Unicode MS" charset="0"/>
              </a:rPr>
              <a:t>Consider the purpose:</a:t>
            </a:r>
          </a:p>
          <a:p>
            <a:pPr lvl="1">
              <a:spcAft>
                <a:spcPts val="1138"/>
              </a:spcAft>
              <a:buFont typeface="Arial" charset="0"/>
              <a:buChar char="•"/>
              <a:defRPr/>
            </a:pPr>
            <a:r>
              <a:rPr lang="en-US" sz="4000" dirty="0" smtClean="0"/>
              <a:t>Improve productivity</a:t>
            </a:r>
          </a:p>
          <a:p>
            <a:pPr lvl="1">
              <a:spcAft>
                <a:spcPts val="1138"/>
              </a:spcAft>
              <a:buFont typeface="Arial" charset="0"/>
              <a:buChar char="•"/>
              <a:defRPr/>
            </a:pPr>
            <a:r>
              <a:rPr lang="en-US" sz="4000" dirty="0" smtClean="0"/>
              <a:t>Improve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Post-It Usage #1</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sticky up </a:t>
            </a:r>
            <a:r>
              <a:rPr lang="en-US" sz="2800" dirty="0" smtClean="0">
                <a:solidFill>
                  <a:srgbClr val="000000"/>
                </a:solidFill>
              </a:rPr>
              <a:t>– exercise completed</a:t>
            </a:r>
          </a:p>
          <a:p>
            <a:r>
              <a:rPr lang="en-US" sz="2800" dirty="0" smtClean="0">
                <a:solidFill>
                  <a:srgbClr val="FF0000"/>
                </a:solidFill>
              </a:rPr>
              <a:t>red sticky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 Usage #2</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574352" cy="3527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dirty="0" smtClean="0">
                <a:solidFill>
                  <a:srgbClr val="000000"/>
                </a:solidFill>
              </a:rPr>
              <a:t>Open </a:t>
            </a:r>
            <a:r>
              <a:rPr lang="en-US" sz="2400" dirty="0" err="1" smtClean="0">
                <a:solidFill>
                  <a:srgbClr val="000000"/>
                </a:solidFill>
              </a:rPr>
              <a:t>GitBash</a:t>
            </a:r>
            <a:r>
              <a:rPr lang="en-US" sz="2400" dirty="0" smtClean="0">
                <a:solidFill>
                  <a:srgbClr val="000000"/>
                </a:solidFill>
              </a:rPr>
              <a:t> (Windows), 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“import pandas”</a:t>
            </a: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7294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the Shell?</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sz="4400" dirty="0" smtClean="0"/>
              <a:t>Installing software</a:t>
            </a:r>
          </a:p>
          <a:p>
            <a:pPr marL="457200" indent="-457200">
              <a:buFont typeface="Arial" charset="0"/>
              <a:buChar char="•"/>
            </a:pPr>
            <a:r>
              <a:rPr lang="en-US" sz="4400" dirty="0" smtClean="0"/>
              <a:t>Configuring your computer</a:t>
            </a:r>
          </a:p>
          <a:p>
            <a:pPr marL="457200" indent="-457200">
              <a:buFont typeface="Arial" charset="0"/>
              <a:buChar char="•"/>
            </a:pPr>
            <a:r>
              <a:rPr lang="en-US" sz="4400" dirty="0" smtClean="0"/>
              <a:t>Controlling remote machines</a:t>
            </a:r>
          </a:p>
          <a:p>
            <a:pPr marL="457200" indent="-457200">
              <a:buFont typeface="Arial" charset="0"/>
              <a:buChar char="•"/>
            </a:pPr>
            <a:r>
              <a:rPr lang="en-US" sz="4400" dirty="0" smtClean="0"/>
              <a:t>Running scripts from others </a:t>
            </a:r>
            <a:endParaRPr lang="en-US" sz="4400" dirty="0"/>
          </a:p>
          <a:p>
            <a:pPr marL="457200" indent="-457200">
              <a:buFont typeface="Arial" charset="0"/>
              <a:buChar char="•"/>
            </a:pPr>
            <a:r>
              <a:rPr lang="en-US" sz="4400" dirty="0" smtClean="0"/>
              <a:t>Writing your own scripts/pipelines</a:t>
            </a:r>
          </a:p>
        </p:txBody>
      </p:sp>
    </p:spTree>
    <p:extLst>
      <p:ext uri="{BB962C8B-B14F-4D97-AF65-F5344CB8AC3E}">
        <p14:creationId xmlns:p14="http://schemas.microsoft.com/office/powerpoint/2010/main" val="1240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497013"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Instructors:</a:t>
            </a:r>
          </a:p>
          <a:p>
            <a:pPr algn="ctr">
              <a:lnSpc>
                <a:spcPct val="102000"/>
              </a:lnSpc>
              <a:buClrTx/>
              <a:buFontTx/>
              <a:buNone/>
              <a:defRPr/>
            </a:pPr>
            <a:r>
              <a:rPr lang="en-US" sz="2800" dirty="0" err="1" smtClean="0">
                <a:latin typeface="+mn-lt"/>
              </a:rPr>
              <a:t>Prateek</a:t>
            </a:r>
            <a:r>
              <a:rPr lang="en-US" sz="2800" dirty="0" smtClean="0">
                <a:latin typeface="+mn-lt"/>
              </a:rPr>
              <a:t> Mehta</a:t>
            </a:r>
          </a:p>
          <a:p>
            <a:pPr algn="ctr">
              <a:lnSpc>
                <a:spcPct val="102000"/>
              </a:lnSpc>
              <a:buClrTx/>
              <a:buFontTx/>
              <a:buNone/>
              <a:defRPr/>
            </a:pPr>
            <a:r>
              <a:rPr lang="en-US" sz="2800" dirty="0" smtClean="0">
                <a:latin typeface="+mn-lt"/>
              </a:rPr>
              <a:t>Sarah Stevens</a:t>
            </a: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mj-lt"/>
              </a:rPr>
              <a:t>Welcome to Software Carpentry!</a:t>
            </a:r>
          </a:p>
          <a:p>
            <a:pPr algn="ctr">
              <a:lnSpc>
                <a:spcPct val="102000"/>
              </a:lnSpc>
              <a:buClrTx/>
              <a:buFontTx/>
              <a:buNone/>
              <a:defRPr/>
            </a:pPr>
            <a:r>
              <a:rPr lang="en-US" sz="4000" dirty="0" smtClean="0">
                <a:latin typeface="+mj-lt"/>
              </a:rPr>
              <a:t>August 2-3, 2017</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Hosts:</a:t>
            </a:r>
          </a:p>
          <a:p>
            <a:pPr algn="ctr">
              <a:lnSpc>
                <a:spcPct val="102000"/>
              </a:lnSpc>
              <a:buClrTx/>
              <a:buFontTx/>
              <a:buNone/>
              <a:defRPr/>
            </a:pPr>
            <a:r>
              <a:rPr lang="en-US" sz="2800" dirty="0" smtClean="0">
                <a:latin typeface="+mn-lt"/>
              </a:rPr>
              <a:t>Deng Pan</a:t>
            </a:r>
          </a:p>
          <a:p>
            <a:pPr algn="ctr">
              <a:lnSpc>
                <a:spcPct val="102000"/>
              </a:lnSpc>
              <a:buClrTx/>
              <a:buFontTx/>
              <a:buNone/>
              <a:defRPr/>
            </a:pPr>
            <a:r>
              <a:rPr lang="en-US" sz="2800" dirty="0">
                <a:latin typeface="+mn-lt"/>
              </a:rPr>
              <a:t>Ken </a:t>
            </a:r>
            <a:r>
              <a:rPr lang="en-US" sz="2800" dirty="0" err="1" smtClean="0">
                <a:latin typeface="+mn-lt"/>
              </a:rPr>
              <a:t>Housinger</a:t>
            </a:r>
            <a:endParaRPr lang="en-US" sz="2800" dirty="0" smtClean="0">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Restrooms</a:t>
            </a:r>
            <a:endParaRPr lang="en-US" sz="2800" b="1" dirty="0">
              <a:solidFill>
                <a:schemeClr val="tx1"/>
              </a:solidFill>
            </a:endParaRPr>
          </a:p>
          <a:p>
            <a:r>
              <a:rPr lang="en-US" sz="2800" dirty="0" smtClean="0">
                <a:solidFill>
                  <a:srgbClr val="000000"/>
                </a:solidFill>
              </a:rPr>
              <a:t>Across the hall</a:t>
            </a:r>
          </a:p>
          <a:p>
            <a:endParaRPr lang="en-US" sz="2800" dirty="0" smtClean="0">
              <a:solidFill>
                <a:srgbClr val="000000"/>
              </a:solidFill>
            </a:endParaRPr>
          </a:p>
          <a:p>
            <a:r>
              <a:rPr lang="en-US" sz="2800" b="1" dirty="0" smtClean="0">
                <a:solidFill>
                  <a:srgbClr val="000000"/>
                </a:solidFill>
              </a:rPr>
              <a:t>Beverages</a:t>
            </a:r>
          </a:p>
          <a:p>
            <a:r>
              <a:rPr lang="en-US" sz="2800" dirty="0" smtClean="0">
                <a:solidFill>
                  <a:srgbClr val="000000"/>
                </a:solidFill>
              </a:rPr>
              <a:t>Drinking fountain: across the hall</a:t>
            </a:r>
          </a:p>
          <a:p>
            <a:r>
              <a:rPr lang="en-US" sz="2800" dirty="0" smtClean="0">
                <a:solidFill>
                  <a:srgbClr val="000000"/>
                </a:solidFill>
              </a:rPr>
              <a:t>Coffee/tea: front left corner of room, all day</a:t>
            </a:r>
          </a:p>
          <a:p>
            <a:endParaRPr lang="en-US" sz="2800" dirty="0">
              <a:solidFill>
                <a:srgbClr val="000000"/>
              </a:solidFill>
            </a:endParaRPr>
          </a:p>
          <a:p>
            <a:r>
              <a:rPr lang="en-US" sz="2800" b="1" dirty="0" smtClean="0">
                <a:solidFill>
                  <a:srgbClr val="000000"/>
                </a:solidFill>
              </a:rPr>
              <a:t>Lunch</a:t>
            </a:r>
          </a:p>
          <a:p>
            <a:r>
              <a:rPr lang="en-US" sz="2800" dirty="0" smtClean="0">
                <a:solidFill>
                  <a:srgbClr val="000000"/>
                </a:solidFill>
              </a:rPr>
              <a:t>On your own.</a:t>
            </a:r>
          </a:p>
          <a:p>
            <a:r>
              <a:rPr lang="en-US" sz="2800" dirty="0" smtClean="0">
                <a:solidFill>
                  <a:srgbClr val="000000"/>
                </a:solidFill>
              </a:rPr>
              <a:t>Need a fridge? Let us know.</a:t>
            </a:r>
          </a:p>
        </p:txBody>
      </p:sp>
    </p:spTree>
    <p:extLst>
      <p:ext uri="{BB962C8B-B14F-4D97-AF65-F5344CB8AC3E}">
        <p14:creationId xmlns:p14="http://schemas.microsoft.com/office/powerpoint/2010/main" val="1979743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scientists/researchers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3811</TotalTime>
  <Words>891</Words>
  <Application>Microsoft Macintosh PowerPoint</Application>
  <PresentationFormat>Custom</PresentationFormat>
  <Paragraphs>164</Paragraphs>
  <Slides>21</Slides>
  <Notes>17</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Consolas</vt:lpstr>
      <vt:lpstr>Courier New</vt:lpstr>
      <vt:lpstr>DejaVu Sans</vt:lpstr>
      <vt:lpstr>ＭＳ Ｐゴシック</vt:lpstr>
      <vt:lpstr>Arial</vt:lpstr>
      <vt:lpstr>Arial Unicode MS</vt:lpstr>
      <vt:lpstr>Droid Sans</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the Shell?</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343</cp:revision>
  <cp:lastPrinted>2017-07-31T15:14:28Z</cp:lastPrinted>
  <dcterms:created xsi:type="dcterms:W3CDTF">2010-05-24T21:29:39Z</dcterms:created>
  <dcterms:modified xsi:type="dcterms:W3CDTF">2017-07-31T20:50:18Z</dcterms:modified>
</cp:coreProperties>
</file>