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572" r:id="rId5"/>
  </p:sldIdLst>
  <p:sldSz cx="12966700" cy="9720263"/>
  <p:notesSz cx="6858000" cy="9144000"/>
  <p:defaultTextStyle>
    <a:defPPr>
      <a:defRPr lang="en-US"/>
    </a:defPPr>
    <a:lvl1pPr marL="0" algn="l" defTabSz="647889" rtl="0" eaLnBrk="1" latinLnBrk="0" hangingPunct="1">
      <a:defRPr sz="2600" kern="1200">
        <a:solidFill>
          <a:schemeClr val="tx1"/>
        </a:solidFill>
        <a:latin typeface="+mn-lt"/>
        <a:ea typeface="+mn-ea"/>
        <a:cs typeface="+mn-cs"/>
      </a:defRPr>
    </a:lvl1pPr>
    <a:lvl2pPr marL="647889" algn="l" defTabSz="647889" rtl="0" eaLnBrk="1" latinLnBrk="0" hangingPunct="1">
      <a:defRPr sz="2600" kern="1200">
        <a:solidFill>
          <a:schemeClr val="tx1"/>
        </a:solidFill>
        <a:latin typeface="+mn-lt"/>
        <a:ea typeface="+mn-ea"/>
        <a:cs typeface="+mn-cs"/>
      </a:defRPr>
    </a:lvl2pPr>
    <a:lvl3pPr marL="1295778" algn="l" defTabSz="647889" rtl="0" eaLnBrk="1" latinLnBrk="0" hangingPunct="1">
      <a:defRPr sz="2600" kern="1200">
        <a:solidFill>
          <a:schemeClr val="tx1"/>
        </a:solidFill>
        <a:latin typeface="+mn-lt"/>
        <a:ea typeface="+mn-ea"/>
        <a:cs typeface="+mn-cs"/>
      </a:defRPr>
    </a:lvl3pPr>
    <a:lvl4pPr marL="1943668" algn="l" defTabSz="647889" rtl="0" eaLnBrk="1" latinLnBrk="0" hangingPunct="1">
      <a:defRPr sz="2600" kern="1200">
        <a:solidFill>
          <a:schemeClr val="tx1"/>
        </a:solidFill>
        <a:latin typeface="+mn-lt"/>
        <a:ea typeface="+mn-ea"/>
        <a:cs typeface="+mn-cs"/>
      </a:defRPr>
    </a:lvl4pPr>
    <a:lvl5pPr marL="2591556" algn="l" defTabSz="647889" rtl="0" eaLnBrk="1" latinLnBrk="0" hangingPunct="1">
      <a:defRPr sz="2600" kern="1200">
        <a:solidFill>
          <a:schemeClr val="tx1"/>
        </a:solidFill>
        <a:latin typeface="+mn-lt"/>
        <a:ea typeface="+mn-ea"/>
        <a:cs typeface="+mn-cs"/>
      </a:defRPr>
    </a:lvl5pPr>
    <a:lvl6pPr marL="3239445" algn="l" defTabSz="647889" rtl="0" eaLnBrk="1" latinLnBrk="0" hangingPunct="1">
      <a:defRPr sz="2600" kern="1200">
        <a:solidFill>
          <a:schemeClr val="tx1"/>
        </a:solidFill>
        <a:latin typeface="+mn-lt"/>
        <a:ea typeface="+mn-ea"/>
        <a:cs typeface="+mn-cs"/>
      </a:defRPr>
    </a:lvl6pPr>
    <a:lvl7pPr marL="3887334" algn="l" defTabSz="647889" rtl="0" eaLnBrk="1" latinLnBrk="0" hangingPunct="1">
      <a:defRPr sz="2600" kern="1200">
        <a:solidFill>
          <a:schemeClr val="tx1"/>
        </a:solidFill>
        <a:latin typeface="+mn-lt"/>
        <a:ea typeface="+mn-ea"/>
        <a:cs typeface="+mn-cs"/>
      </a:defRPr>
    </a:lvl7pPr>
    <a:lvl8pPr marL="4535223" algn="l" defTabSz="647889" rtl="0" eaLnBrk="1" latinLnBrk="0" hangingPunct="1">
      <a:defRPr sz="2600" kern="1200">
        <a:solidFill>
          <a:schemeClr val="tx1"/>
        </a:solidFill>
        <a:latin typeface="+mn-lt"/>
        <a:ea typeface="+mn-ea"/>
        <a:cs typeface="+mn-cs"/>
      </a:defRPr>
    </a:lvl8pPr>
    <a:lvl9pPr marL="5183112" algn="l" defTabSz="647889"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2" userDrawn="1">
          <p15:clr>
            <a:srgbClr val="A4A3A4"/>
          </p15:clr>
        </p15:guide>
        <p15:guide id="2" pos="4082" userDrawn="1">
          <p15:clr>
            <a:srgbClr val="A4A3A4"/>
          </p15:clr>
        </p15:guide>
        <p15:guide id="3" pos="40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son John Puliyathu Mathew" initials="JJPM" lastIdx="2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024"/>
    <a:srgbClr val="EB8204"/>
    <a:srgbClr val="ED5041"/>
    <a:srgbClr val="F1AC00"/>
    <a:srgbClr val="32C225"/>
    <a:srgbClr val="3EC73C"/>
    <a:srgbClr val="D64712"/>
    <a:srgbClr val="3FB2E8"/>
    <a:srgbClr val="E2E2E2"/>
    <a:srgbClr val="2F9D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5" autoAdjust="0"/>
    <p:restoredTop sz="94102" autoAdjust="0"/>
  </p:normalViewPr>
  <p:slideViewPr>
    <p:cSldViewPr snapToGrid="0">
      <p:cViewPr varScale="1">
        <p:scale>
          <a:sx n="84" d="100"/>
          <a:sy n="84" d="100"/>
        </p:scale>
        <p:origin x="1096" y="192"/>
      </p:cViewPr>
      <p:guideLst>
        <p:guide orient="horz" pos="3062"/>
        <p:guide pos="4082"/>
        <p:guide pos="408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758"/>
    </p:cViewPr>
  </p:sorterViewPr>
  <p:notesViewPr>
    <p:cSldViewPr snapToGrid="0" snapToObjects="1">
      <p:cViewPr varScale="1">
        <p:scale>
          <a:sx n="67" d="100"/>
          <a:sy n="67" d="100"/>
        </p:scale>
        <p:origin x="237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D5D4AB-C385-4EC4-AB98-7C863E74081A}" type="datetimeFigureOut">
              <a:rPr lang="en-GB" smtClean="0"/>
              <a:pPr/>
              <a:t>06/09/2018</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E11891-CCEA-4FC7-9DD4-8693E2D81B3A}" type="slidenum">
              <a:rPr lang="en-GB" smtClean="0"/>
              <a:pPr/>
              <a:t>‹#›</a:t>
            </a:fld>
            <a:endParaRPr lang="en-GB" dirty="0"/>
          </a:p>
        </p:txBody>
      </p:sp>
    </p:spTree>
    <p:extLst>
      <p:ext uri="{BB962C8B-B14F-4D97-AF65-F5344CB8AC3E}">
        <p14:creationId xmlns:p14="http://schemas.microsoft.com/office/powerpoint/2010/main" val="1574117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3616D-4ABF-334D-BA17-A750DE1DA60C}" type="datetimeFigureOut">
              <a:rPr lang="en-US" smtClean="0"/>
              <a:pPr/>
              <a:t>9/6/18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6ED3F8-F0F5-0740-80BB-A0AC688E8499}" type="slidenum">
              <a:rPr lang="en-US" smtClean="0"/>
              <a:pPr/>
              <a:t>‹#›</a:t>
            </a:fld>
            <a:endParaRPr lang="en-US" dirty="0"/>
          </a:p>
        </p:txBody>
      </p:sp>
    </p:spTree>
    <p:extLst>
      <p:ext uri="{BB962C8B-B14F-4D97-AF65-F5344CB8AC3E}">
        <p14:creationId xmlns:p14="http://schemas.microsoft.com/office/powerpoint/2010/main" val="2346710879"/>
      </p:ext>
    </p:extLst>
  </p:cSld>
  <p:clrMap bg1="lt1" tx1="dk1" bg2="lt2" tx2="dk2" accent1="accent1" accent2="accent2" accent3="accent3" accent4="accent4" accent5="accent5" accent6="accent6" hlink="hlink" folHlink="folHlink"/>
  <p:notesStyle>
    <a:lvl1pPr marL="0" algn="l" defTabSz="455554" rtl="0" eaLnBrk="1" latinLnBrk="0" hangingPunct="1">
      <a:defRPr sz="1200" kern="1200">
        <a:solidFill>
          <a:schemeClr val="tx1"/>
        </a:solidFill>
        <a:latin typeface="+mn-lt"/>
        <a:ea typeface="+mn-ea"/>
        <a:cs typeface="+mn-cs"/>
      </a:defRPr>
    </a:lvl1pPr>
    <a:lvl2pPr marL="455554" algn="l" defTabSz="455554" rtl="0" eaLnBrk="1" latinLnBrk="0" hangingPunct="1">
      <a:defRPr sz="1200" kern="1200">
        <a:solidFill>
          <a:schemeClr val="tx1"/>
        </a:solidFill>
        <a:latin typeface="+mn-lt"/>
        <a:ea typeface="+mn-ea"/>
        <a:cs typeface="+mn-cs"/>
      </a:defRPr>
    </a:lvl2pPr>
    <a:lvl3pPr marL="911108" algn="l" defTabSz="455554" rtl="0" eaLnBrk="1" latinLnBrk="0" hangingPunct="1">
      <a:defRPr sz="1200" kern="1200">
        <a:solidFill>
          <a:schemeClr val="tx1"/>
        </a:solidFill>
        <a:latin typeface="+mn-lt"/>
        <a:ea typeface="+mn-ea"/>
        <a:cs typeface="+mn-cs"/>
      </a:defRPr>
    </a:lvl3pPr>
    <a:lvl4pPr marL="1366662" algn="l" defTabSz="455554" rtl="0" eaLnBrk="1" latinLnBrk="0" hangingPunct="1">
      <a:defRPr sz="1200" kern="1200">
        <a:solidFill>
          <a:schemeClr val="tx1"/>
        </a:solidFill>
        <a:latin typeface="+mn-lt"/>
        <a:ea typeface="+mn-ea"/>
        <a:cs typeface="+mn-cs"/>
      </a:defRPr>
    </a:lvl4pPr>
    <a:lvl5pPr marL="1822216" algn="l" defTabSz="455554" rtl="0" eaLnBrk="1" latinLnBrk="0" hangingPunct="1">
      <a:defRPr sz="1200" kern="1200">
        <a:solidFill>
          <a:schemeClr val="tx1"/>
        </a:solidFill>
        <a:latin typeface="+mn-lt"/>
        <a:ea typeface="+mn-ea"/>
        <a:cs typeface="+mn-cs"/>
      </a:defRPr>
    </a:lvl5pPr>
    <a:lvl6pPr marL="2277770" algn="l" defTabSz="455554" rtl="0" eaLnBrk="1" latinLnBrk="0" hangingPunct="1">
      <a:defRPr sz="1200" kern="1200">
        <a:solidFill>
          <a:schemeClr val="tx1"/>
        </a:solidFill>
        <a:latin typeface="+mn-lt"/>
        <a:ea typeface="+mn-ea"/>
        <a:cs typeface="+mn-cs"/>
      </a:defRPr>
    </a:lvl6pPr>
    <a:lvl7pPr marL="2733324" algn="l" defTabSz="455554" rtl="0" eaLnBrk="1" latinLnBrk="0" hangingPunct="1">
      <a:defRPr sz="1200" kern="1200">
        <a:solidFill>
          <a:schemeClr val="tx1"/>
        </a:solidFill>
        <a:latin typeface="+mn-lt"/>
        <a:ea typeface="+mn-ea"/>
        <a:cs typeface="+mn-cs"/>
      </a:defRPr>
    </a:lvl7pPr>
    <a:lvl8pPr marL="3188879" algn="l" defTabSz="455554" rtl="0" eaLnBrk="1" latinLnBrk="0" hangingPunct="1">
      <a:defRPr sz="1200" kern="1200">
        <a:solidFill>
          <a:schemeClr val="tx1"/>
        </a:solidFill>
        <a:latin typeface="+mn-lt"/>
        <a:ea typeface="+mn-ea"/>
        <a:cs typeface="+mn-cs"/>
      </a:defRPr>
    </a:lvl8pPr>
    <a:lvl9pPr marL="3644433" algn="l" defTabSz="4555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aseline="0"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a:t>
            </a:fld>
            <a:endParaRPr lang="en-US" dirty="0"/>
          </a:p>
        </p:txBody>
      </p:sp>
    </p:spTree>
    <p:extLst>
      <p:ext uri="{BB962C8B-B14F-4D97-AF65-F5344CB8AC3E}">
        <p14:creationId xmlns:p14="http://schemas.microsoft.com/office/powerpoint/2010/main" val="1992136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dirty="0"/>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3016879" cy="9720265"/>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dirty="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20246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lvl="0">
              <a:defRPr sz="2400">
                <a:solidFill>
                  <a:srgbClr val="FFFFFF"/>
                </a:solidFill>
              </a:defRPr>
            </a:pPr>
            <a:endParaRPr sz="2400" dirty="0"/>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2"/>
            <a:ext cx="12260134" cy="5659163"/>
          </a:xfrm>
          <a:prstGeom prst="rect">
            <a:avLst/>
          </a:prstGeom>
          <a:ln w="12700">
            <a:miter lim="400000"/>
          </a:ln>
        </p:spPr>
      </p:pic>
      <p:sp>
        <p:nvSpPr>
          <p:cNvPr id="6"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8" name="Shape 797"/>
          <p:cNvSpPr/>
          <p:nvPr userDrawn="1"/>
        </p:nvSpPr>
        <p:spPr>
          <a:xfrm>
            <a:off x="530612" y="898822"/>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p>
            <a:pPr lvl="0" algn="l">
              <a:lnSpc>
                <a:spcPct val="130000"/>
              </a:lnSpc>
              <a:defRPr sz="1800"/>
            </a:pPr>
            <a:r>
              <a:rPr sz="3001" dirty="0">
                <a:solidFill>
                  <a:srgbClr val="FFFFFF"/>
                </a:solidFill>
                <a:latin typeface="+mj-lt"/>
                <a:ea typeface="BentonSans Book"/>
                <a:cs typeface="BentonSans Book"/>
                <a:sym typeface="BentonSans Book"/>
              </a:rPr>
              <a:t>Our </a:t>
            </a:r>
            <a:r>
              <a:rPr sz="3001" b="1" dirty="0">
                <a:solidFill>
                  <a:srgbClr val="FFFFFF"/>
                </a:solidFill>
                <a:latin typeface="+mj-lt"/>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73" name="Shape 739"/>
          <p:cNvSpPr/>
          <p:nvPr userDrawn="1"/>
        </p:nvSpPr>
        <p:spPr>
          <a:xfrm>
            <a:off x="10004993" y="5103441"/>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76" name="Shape 742"/>
          <p:cNvSpPr/>
          <p:nvPr userDrawn="1"/>
        </p:nvSpPr>
        <p:spPr>
          <a:xfrm>
            <a:off x="3160549" y="4582410"/>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77" name="Shape 743"/>
          <p:cNvSpPr/>
          <p:nvPr userDrawn="1"/>
        </p:nvSpPr>
        <p:spPr>
          <a:xfrm>
            <a:off x="3049864" y="4743364"/>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78"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80" name="Shape 746"/>
          <p:cNvSpPr/>
          <p:nvPr userDrawn="1"/>
        </p:nvSpPr>
        <p:spPr>
          <a:xfrm>
            <a:off x="2201435" y="4107398"/>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81"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82"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83" name="Shape 749"/>
          <p:cNvSpPr/>
          <p:nvPr userDrawn="1"/>
        </p:nvSpPr>
        <p:spPr>
          <a:xfrm>
            <a:off x="3838225" y="4225778"/>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84"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86"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87" name="Shape 753"/>
          <p:cNvSpPr/>
          <p:nvPr userDrawn="1"/>
        </p:nvSpPr>
        <p:spPr>
          <a:xfrm>
            <a:off x="6594531" y="3751285"/>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88"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89"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90" name="Shape 756"/>
          <p:cNvSpPr/>
          <p:nvPr userDrawn="1"/>
        </p:nvSpPr>
        <p:spPr>
          <a:xfrm>
            <a:off x="4995561"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91" name="Shape 757"/>
          <p:cNvSpPr/>
          <p:nvPr userDrawn="1"/>
        </p:nvSpPr>
        <p:spPr>
          <a:xfrm>
            <a:off x="6759645" y="408791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92"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93"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94" name="Shape 760"/>
          <p:cNvSpPr/>
          <p:nvPr userDrawn="1"/>
        </p:nvSpPr>
        <p:spPr>
          <a:xfrm>
            <a:off x="6637666" y="4246416"/>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95"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98" name="Shape 764"/>
          <p:cNvSpPr/>
          <p:nvPr userDrawn="1"/>
        </p:nvSpPr>
        <p:spPr>
          <a:xfrm>
            <a:off x="5204692" y="4113023"/>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99"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101"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02" name="Shape 768"/>
          <p:cNvSpPr/>
          <p:nvPr userDrawn="1"/>
        </p:nvSpPr>
        <p:spPr>
          <a:xfrm>
            <a:off x="8832244"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103"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105"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06" name="Shape 772"/>
          <p:cNvSpPr/>
          <p:nvPr userDrawn="1"/>
        </p:nvSpPr>
        <p:spPr>
          <a:xfrm>
            <a:off x="8952185" y="5576320"/>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107"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08" name="Shape 774"/>
          <p:cNvSpPr/>
          <p:nvPr userDrawn="1"/>
        </p:nvSpPr>
        <p:spPr>
          <a:xfrm>
            <a:off x="7341121" y="5568777"/>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109" name="Shape 775"/>
          <p:cNvSpPr/>
          <p:nvPr userDrawn="1"/>
        </p:nvSpPr>
        <p:spPr>
          <a:xfrm>
            <a:off x="9710488" y="5865752"/>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110"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11"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113"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dirty="0"/>
          </a:p>
        </p:txBody>
      </p:sp>
      <p:sp>
        <p:nvSpPr>
          <p:cNvPr id="116" name="Shape 782"/>
          <p:cNvSpPr/>
          <p:nvPr userDrawn="1"/>
        </p:nvSpPr>
        <p:spPr>
          <a:xfrm>
            <a:off x="1202302"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118"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19" name="Shape 785"/>
          <p:cNvSpPr/>
          <p:nvPr userDrawn="1"/>
        </p:nvSpPr>
        <p:spPr>
          <a:xfrm>
            <a:off x="1202302" y="821487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120"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Tree>
    <p:extLst>
      <p:ext uri="{BB962C8B-B14F-4D97-AF65-F5344CB8AC3E}">
        <p14:creationId xmlns:p14="http://schemas.microsoft.com/office/powerpoint/2010/main" val="353606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9" name="Picture Placeholder 18"/>
          <p:cNvSpPr>
            <a:spLocks noGrp="1"/>
          </p:cNvSpPr>
          <p:nvPr>
            <p:ph type="pic" sz="quarter" idx="10"/>
          </p:nvPr>
        </p:nvSpPr>
        <p:spPr>
          <a:xfrm>
            <a:off x="555079"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Text Placeholder 23"/>
          <p:cNvSpPr>
            <a:spLocks noGrp="1"/>
          </p:cNvSpPr>
          <p:nvPr>
            <p:ph type="body" sz="quarter" idx="14" hasCustomPrompt="1"/>
          </p:nvPr>
        </p:nvSpPr>
        <p:spPr>
          <a:xfrm>
            <a:off x="1998180" y="345050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0" y="383246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3" name="Text Placeholder 23"/>
          <p:cNvSpPr>
            <a:spLocks noGrp="1"/>
          </p:cNvSpPr>
          <p:nvPr>
            <p:ph type="body" sz="quarter" idx="18" hasCustomPrompt="1"/>
          </p:nvPr>
        </p:nvSpPr>
        <p:spPr>
          <a:xfrm>
            <a:off x="1998180" y="5925813"/>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0" y="6307777"/>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4"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3" y="383246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4" y="421752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4"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7"/>
            <a:ext cx="4203748"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1" y="6692833"/>
            <a:ext cx="4203745"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598175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3"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Text Placeholder 23"/>
          <p:cNvSpPr>
            <a:spLocks noGrp="1"/>
          </p:cNvSpPr>
          <p:nvPr>
            <p:ph type="body" sz="quarter" idx="40" hasCustomPrompt="1"/>
          </p:nvPr>
        </p:nvSpPr>
        <p:spPr>
          <a:xfrm>
            <a:off x="1982494" y="258908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4" y="297104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7"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6" y="297104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7" y="335610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Text Placeholder 23"/>
          <p:cNvSpPr>
            <a:spLocks noGrp="1"/>
          </p:cNvSpPr>
          <p:nvPr>
            <p:ph type="body" sz="quarter" idx="48" hasCustomPrompt="1"/>
          </p:nvPr>
        </p:nvSpPr>
        <p:spPr>
          <a:xfrm>
            <a:off x="1993788" y="490504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8" y="528701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Text Placeholder 23"/>
          <p:cNvSpPr>
            <a:spLocks noGrp="1"/>
          </p:cNvSpPr>
          <p:nvPr>
            <p:ph type="body" sz="quarter" idx="52" hasCustomPrompt="1"/>
          </p:nvPr>
        </p:nvSpPr>
        <p:spPr>
          <a:xfrm>
            <a:off x="8220180" y="490504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2"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0" name="Text Placeholder 23"/>
          <p:cNvSpPr>
            <a:spLocks noGrp="1"/>
          </p:cNvSpPr>
          <p:nvPr>
            <p:ph type="body" sz="quarter" idx="56" hasCustomPrompt="1"/>
          </p:nvPr>
        </p:nvSpPr>
        <p:spPr>
          <a:xfrm>
            <a:off x="2005083" y="725236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3" y="763433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6"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5" y="763433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6" y="801938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Tree>
    <p:extLst>
      <p:ext uri="{BB962C8B-B14F-4D97-AF65-F5344CB8AC3E}">
        <p14:creationId xmlns:p14="http://schemas.microsoft.com/office/powerpoint/2010/main" val="2779712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1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2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0"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1700" dirty="0"/>
          </a:p>
        </p:txBody>
      </p:sp>
      <p:sp>
        <p:nvSpPr>
          <p:cNvPr id="50"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1"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2"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3"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4"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5"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6"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7"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8"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9"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1"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2"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3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216767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3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36" name="TextBox 3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9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2"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3"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5"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6"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7"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9"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0"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1"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2"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3"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4"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spTree>
    <p:extLst>
      <p:ext uri="{BB962C8B-B14F-4D97-AF65-F5344CB8AC3E}">
        <p14:creationId xmlns:p14="http://schemas.microsoft.com/office/powerpoint/2010/main" val="216767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43493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3945963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20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2111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318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dirty="0"/>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1" cy="9720266"/>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dirty="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437102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64"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911315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B8024"/>
          </a:solidFill>
          <a:ln w="12700">
            <a:noFill/>
            <a:miter lim="400000"/>
          </a:ln>
        </p:spPr>
        <p:txBody>
          <a:bodyPr lIns="0" tIns="0" rIns="0" bIns="0" anchor="ctr"/>
          <a:lstStyle/>
          <a:p>
            <a:pPr lvl="0">
              <a:defRPr sz="2400">
                <a:solidFill>
                  <a:srgbClr val="FFFFFF"/>
                </a:solidFill>
              </a:defRPr>
            </a:pPr>
            <a:endParaRPr sz="2400" dirty="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a:cs typeface="Arial"/>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879799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1"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511042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1"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lvl="0">
              <a:defRPr sz="2400">
                <a:solidFill>
                  <a:srgbClr val="FFFFFF"/>
                </a:solidFill>
              </a:defRPr>
            </a:pPr>
            <a:endParaRPr sz="2400" dirty="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077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2916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lvl="0">
              <a:defRPr sz="2400">
                <a:solidFill>
                  <a:srgbClr val="FFFFFF"/>
                </a:solidFill>
              </a:defRPr>
            </a:pPr>
            <a:endParaRPr sz="2400" dirty="0">
              <a:latin typeface="+mj-lt"/>
            </a:endParaRPr>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4089064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443641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0"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dirty="0"/>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3016881" cy="9728354"/>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dirty="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214625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Tree>
    <p:extLst>
      <p:ext uri="{BB962C8B-B14F-4D97-AF65-F5344CB8AC3E}">
        <p14:creationId xmlns:p14="http://schemas.microsoft.com/office/powerpoint/2010/main" val="32498394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F1AC00"/>
          </a:solidFill>
          <a:ln w="12700">
            <a:miter lim="400000"/>
          </a:ln>
        </p:spPr>
        <p:txBody>
          <a:bodyPr lIns="0" tIns="0" rIns="0" bIns="0" anchor="ctr"/>
          <a:lstStyle/>
          <a:p>
            <a:pPr lvl="0">
              <a:defRPr sz="2400">
                <a:solidFill>
                  <a:srgbClr val="FFFFFF"/>
                </a:solidFill>
              </a:defRPr>
            </a:pPr>
            <a:endParaRPr sz="2400" dirty="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0"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911315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Slide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82863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solidFill>
                  <a:schemeClr val="bg1"/>
                </a:solidFill>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a:t>Case </a:t>
            </a:r>
            <a:r>
              <a:rPr lang="nl-NL" dirty="0" err="1"/>
              <a:t>Study</a:t>
            </a:r>
            <a:r>
              <a:rPr lang="nl-NL" dirty="0"/>
              <a:t> </a:t>
            </a:r>
            <a:r>
              <a:rPr lang="nl-NL" dirty="0" err="1"/>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9"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1560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a:t>Case </a:t>
            </a:r>
            <a:r>
              <a:rPr lang="nl-NL" dirty="0" err="1"/>
              <a:t>Study</a:t>
            </a:r>
            <a:r>
              <a:rPr lang="nl-NL" dirty="0"/>
              <a:t> </a:t>
            </a:r>
            <a:r>
              <a:rPr lang="nl-NL" dirty="0" err="1"/>
              <a:t>Title</a:t>
            </a:r>
            <a:endParaRPr lang="en-GB" dirty="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53620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31213402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dirty="0"/>
          </a:p>
        </p:txBody>
      </p:sp>
    </p:spTree>
    <p:extLst>
      <p:ext uri="{BB962C8B-B14F-4D97-AF65-F5344CB8AC3E}">
        <p14:creationId xmlns:p14="http://schemas.microsoft.com/office/powerpoint/2010/main" val="17231835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2"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31835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318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dirty="0"/>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0" cy="9720263"/>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dirty="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283887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4139927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EC73C"/>
          </a:solidFill>
          <a:ln w="12700">
            <a:noFill/>
            <a:miter lim="400000"/>
          </a:ln>
        </p:spPr>
        <p:txBody>
          <a:bodyPr lIns="0" tIns="0" rIns="0" bIns="0" anchor="ctr"/>
          <a:lstStyle/>
          <a:p>
            <a:pPr lvl="0">
              <a:defRPr sz="2400">
                <a:solidFill>
                  <a:srgbClr val="FFFFFF"/>
                </a:solidFill>
              </a:defRPr>
            </a:pPr>
            <a:endParaRPr sz="2400" dirty="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normAutofit fontScale="25000" lnSpcReduction="20000"/>
          </a:bodyPr>
          <a:lstStyle/>
          <a:p>
            <a:pPr lvl="0">
              <a:defRPr sz="2400">
                <a:solidFill>
                  <a:srgbClr val="F2AC00"/>
                </a:solidFill>
              </a:defRPr>
            </a:pPr>
            <a:endParaRPr sz="2400" dirty="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799390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58002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a:t>
            </a:r>
            <a:r>
              <a:rPr lang="nl-NL" dirty="0" err="1"/>
              <a:t>Study</a:t>
            </a:r>
            <a:r>
              <a:rPr lang="nl-NL" dirty="0"/>
              <a:t> </a:t>
            </a:r>
            <a:r>
              <a:rPr lang="nl-NL" dirty="0" err="1"/>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53620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10945238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31835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318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dirty="0"/>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6"/>
            <a:ext cx="12982392"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dirty="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379379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475625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FB2E8"/>
          </a:solidFill>
          <a:ln w="12700">
            <a:miter lim="400000"/>
          </a:ln>
        </p:spPr>
        <p:txBody>
          <a:bodyPr lIns="0" tIns="0" rIns="0" bIns="0" anchor="ctr"/>
          <a:lstStyle/>
          <a:p>
            <a:pPr lvl="0">
              <a:defRPr sz="2400">
                <a:solidFill>
                  <a:srgbClr val="FFFFFF"/>
                </a:solidFill>
              </a:defRPr>
            </a:pPr>
            <a:endParaRPr sz="2400" dirty="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0989920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53259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536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1"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8632800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3321821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1"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31835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433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8" name="Picture Placeholder 17"/>
          <p:cNvSpPr>
            <a:spLocks noGrp="1"/>
          </p:cNvSpPr>
          <p:nvPr>
            <p:ph type="pic" sz="quarter" idx="11"/>
          </p:nvPr>
        </p:nvSpPr>
        <p:spPr>
          <a:xfrm>
            <a:off x="0" y="2"/>
            <a:ext cx="4157542" cy="9720263"/>
          </a:xfrm>
          <a:prstGeom prst="rect">
            <a:avLst/>
          </a:prstGeom>
        </p:spPr>
        <p:txBody>
          <a:bodyPr/>
          <a:lstStyle>
            <a:lvl1pPr>
              <a:buNone/>
              <a:defRPr sz="3200"/>
            </a:lvl1pPr>
          </a:lstStyle>
          <a:p>
            <a:endParaRPr lang="en-GB" dirty="0"/>
          </a:p>
        </p:txBody>
      </p:sp>
      <p:sp>
        <p:nvSpPr>
          <p:cNvPr id="22" name="Text Placeholder 21"/>
          <p:cNvSpPr>
            <a:spLocks noGrp="1"/>
          </p:cNvSpPr>
          <p:nvPr>
            <p:ph type="body" sz="quarter" idx="10" hasCustomPrompt="1"/>
          </p:nvPr>
        </p:nvSpPr>
        <p:spPr>
          <a:xfrm>
            <a:off x="5033460" y="2828751"/>
            <a:ext cx="6609978" cy="5678487"/>
          </a:xfrm>
          <a:prstGeom prst="rect">
            <a:avLst/>
          </a:prstGeom>
        </p:spPr>
        <p:txBody>
          <a:bodyPr lIns="91111" tIns="45555" rIns="91111" bIns="45555"/>
          <a:lstStyle>
            <a:lvl1pPr>
              <a:buClr>
                <a:srgbClr val="EB8024"/>
              </a:buClr>
              <a:buSzPct val="130000"/>
              <a:buFont typeface="+mj-lt"/>
              <a:buAutoNum type="arabicPeriod"/>
              <a:defRPr sz="2400" baseline="0"/>
            </a:lvl1pPr>
            <a:lvl2pPr marL="914400" indent="-457200">
              <a:defRPr sz="2400"/>
            </a:lvl2pPr>
            <a:lvl3pPr marL="1371600" indent="-457200">
              <a:defRPr sz="2400"/>
            </a:lvl3pPr>
            <a:lvl4pPr marL="685800"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19"/>
          <p:cNvSpPr>
            <a:spLocks noGrp="1"/>
          </p:cNvSpPr>
          <p:nvPr>
            <p:ph type="body" sz="quarter" idx="29" hasCustomPrompt="1"/>
          </p:nvPr>
        </p:nvSpPr>
        <p:spPr>
          <a:xfrm>
            <a:off x="4582060" y="865526"/>
            <a:ext cx="3041489"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Table of content</a:t>
            </a:r>
          </a:p>
        </p:txBody>
      </p:sp>
    </p:spTree>
    <p:extLst>
      <p:ext uri="{BB962C8B-B14F-4D97-AF65-F5344CB8AC3E}">
        <p14:creationId xmlns:p14="http://schemas.microsoft.com/office/powerpoint/2010/main" val="16333120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3682811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D5041"/>
          </a:solidFill>
          <a:ln w="12700">
            <a:noFill/>
            <a:miter lim="400000"/>
          </a:ln>
        </p:spPr>
        <p:txBody>
          <a:bodyPr lIns="0" tIns="0" rIns="0" bIns="0" anchor="ctr"/>
          <a:lstStyle/>
          <a:p>
            <a:pPr lvl="0">
              <a:defRPr sz="2400">
                <a:solidFill>
                  <a:srgbClr val="FFFFFF"/>
                </a:solidFill>
              </a:defRPr>
            </a:pPr>
            <a:endParaRPr sz="2400" dirty="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1"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Tree>
    <p:extLst>
      <p:ext uri="{BB962C8B-B14F-4D97-AF65-F5344CB8AC3E}">
        <p14:creationId xmlns:p14="http://schemas.microsoft.com/office/powerpoint/2010/main" val="19113152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1029078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2"/>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8" name="Rectangle 7"/>
          <p:cNvSpPr/>
          <p:nvPr userDrawn="1"/>
        </p:nvSpPr>
        <p:spPr>
          <a:xfrm>
            <a:off x="1" y="2"/>
            <a:ext cx="7445722" cy="9719067"/>
          </a:xfrm>
          <a:prstGeom prst="rect">
            <a:avLst/>
          </a:prstGeom>
          <a:ln w="12700">
            <a:miter lim="400000"/>
          </a:ln>
          <a:extLst>
            <a:ext uri="{C572A759-6A51-4108-AA02-DFA0A04FC94B}">
              <ma14:wrappingTextBoxFlag xmlns="" xmlns:ma14="http://schemas.microsoft.com/office/mac/drawingml/2011/main" val="1"/>
            </a:ext>
          </a:extLst>
        </p:spPr>
        <p:txBody>
          <a:bodyPr lIns="0" tIns="0" rIns="0" bIns="0" rtlCol="0" anchor="b">
            <a:normAutofit/>
          </a:bodyPr>
          <a:lstStyle/>
          <a:p>
            <a:pPr algn="ctr"/>
            <a:endParaRPr lang="en-GB" sz="1500" b="1" cap="all" dirty="0">
              <a:solidFill>
                <a:srgbClr val="FFFFFF"/>
              </a:solidFill>
            </a:endParaRPr>
          </a:p>
        </p:txBody>
      </p:sp>
      <p:sp>
        <p:nvSpPr>
          <p:cNvPr id="12"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15788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536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dirty="0"/>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4" y="8587633"/>
            <a:ext cx="3411579" cy="338554"/>
          </a:xfrm>
          <a:prstGeom prst="rect">
            <a:avLst/>
          </a:prstGeom>
        </p:spPr>
        <p:txBody>
          <a:bodyPr wrap="none">
            <a:spAutoFit/>
          </a:bodyPr>
          <a:lstStyle/>
          <a:p>
            <a:r>
              <a:rPr lang="en-GB" sz="1600" dirty="0">
                <a:latin typeface="+mj-lt"/>
              </a:rPr>
              <a:t>© 2015 Aricent. All rights reserved.</a:t>
            </a:r>
          </a:p>
        </p:txBody>
      </p:sp>
      <p:sp>
        <p:nvSpPr>
          <p:cNvPr id="4" name="Rectangle 3"/>
          <p:cNvSpPr/>
          <p:nvPr userDrawn="1"/>
        </p:nvSpPr>
        <p:spPr>
          <a:xfrm>
            <a:off x="288025" y="8862368"/>
            <a:ext cx="6483350" cy="738664"/>
          </a:xfrm>
          <a:prstGeom prst="rect">
            <a:avLst/>
          </a:prstGeom>
        </p:spPr>
        <p:txBody>
          <a:bodyPr>
            <a:spAutoFit/>
          </a:bodyPr>
          <a:lstStyle/>
          <a:p>
            <a:r>
              <a:rPr lang="en-GB" sz="1400" dirty="0"/>
              <a:t>All Aricent brand and product names are service marks, trademarks, or registered marks of Aricent in the United States and other countries</a:t>
            </a:r>
          </a:p>
          <a:p>
            <a:endParaRPr lang="en-GB" sz="1400" dirty="0"/>
          </a:p>
        </p:txBody>
      </p:sp>
    </p:spTree>
    <p:extLst>
      <p:ext uri="{BB962C8B-B14F-4D97-AF65-F5344CB8AC3E}">
        <p14:creationId xmlns:p14="http://schemas.microsoft.com/office/powerpoint/2010/main" val="3579978447"/>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dirty="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5"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a:solidFill>
                  <a:srgbClr val="FFFFFF"/>
                </a:solidFill>
              </a:rPr>
              <a:t>Your Name</a:t>
            </a:r>
            <a:endParaRPr sz="2400" dirty="0">
              <a:solidFill>
                <a:srgbClr val="FFFFFF"/>
              </a:solidFill>
            </a:endParaRPr>
          </a:p>
        </p:txBody>
      </p:sp>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a:t>YOUR FULL TITLE</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a:t>Email@Aricent.com</a:t>
            </a:r>
            <a:endParaRPr lang="en-US" dirty="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1004784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dirty="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a:t>Email@Aricent.com</a:t>
            </a:r>
            <a:endParaRPr lang="en-US" dirty="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6"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APAC HQ</a:t>
            </a:r>
            <a:endParaRPr lang="en-GB" sz="1600" b="1" dirty="0">
              <a:solidFill>
                <a:schemeClr val="bg1"/>
              </a:solidFill>
            </a:endParaRPr>
          </a:p>
        </p:txBody>
      </p:sp>
      <p:sp>
        <p:nvSpPr>
          <p:cNvPr id="15" name="Text Placeholder 3"/>
          <p:cNvSpPr txBox="1">
            <a:spLocks/>
          </p:cNvSpPr>
          <p:nvPr userDrawn="1"/>
        </p:nvSpPr>
        <p:spPr>
          <a:xfrm>
            <a:off x="3939826" y="7606934"/>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Plot 31, Electronic City</a:t>
            </a:r>
            <a:br>
              <a:rPr lang="en-US" dirty="0">
                <a:latin typeface="Arial"/>
                <a:ea typeface="ＭＳ Ｐゴシック" charset="0"/>
                <a:cs typeface="Arial"/>
              </a:rPr>
            </a:br>
            <a:r>
              <a:rPr lang="en-US" dirty="0">
                <a:latin typeface="Arial"/>
                <a:ea typeface="ＭＳ Ｐゴシック" charset="0"/>
                <a:cs typeface="Arial"/>
              </a:rPr>
              <a:t>Sector 18</a:t>
            </a:r>
            <a:br>
              <a:rPr lang="en-US" dirty="0">
                <a:latin typeface="Arial"/>
                <a:ea typeface="ＭＳ Ｐゴシック" charset="0"/>
                <a:cs typeface="Arial"/>
              </a:rPr>
            </a:br>
            <a:r>
              <a:rPr lang="en-US" dirty="0">
                <a:latin typeface="Arial"/>
                <a:ea typeface="ＭＳ Ｐゴシック" charset="0"/>
                <a:cs typeface="Arial"/>
              </a:rPr>
              <a:t>Gurgaon, Haryana 122017 </a:t>
            </a:r>
            <a:br>
              <a:rPr lang="en-US" dirty="0">
                <a:latin typeface="Arial"/>
                <a:ea typeface="ＭＳ Ｐゴシック" charset="0"/>
                <a:cs typeface="Arial"/>
              </a:rPr>
            </a:br>
            <a:r>
              <a:rPr lang="en-US" dirty="0">
                <a:latin typeface="Arial"/>
                <a:ea typeface="ＭＳ Ｐゴシック" charset="0"/>
                <a:cs typeface="Arial"/>
              </a:rPr>
              <a:t>India</a:t>
            </a:r>
          </a:p>
          <a:p>
            <a:pPr fontAlgn="base">
              <a:spcBef>
                <a:spcPct val="0"/>
              </a:spcBef>
              <a:spcAft>
                <a:spcPct val="0"/>
              </a:spcAft>
            </a:pPr>
            <a:r>
              <a:rPr lang="en-US" dirty="0">
                <a:latin typeface="Arial"/>
                <a:ea typeface="ＭＳ Ｐゴシック" charset="0"/>
                <a:cs typeface="Arial"/>
              </a:rPr>
              <a:t>Tel: +91 124 4095888</a:t>
            </a:r>
            <a:br>
              <a:rPr lang="en-US" dirty="0">
                <a:latin typeface="Arial"/>
                <a:ea typeface="ＭＳ Ｐゴシック" charset="0"/>
                <a:cs typeface="Arial"/>
              </a:rPr>
            </a:br>
            <a:r>
              <a:rPr lang="en-US" dirty="0">
                <a:latin typeface="Arial"/>
                <a:ea typeface="ＭＳ Ｐゴシック" charset="0"/>
                <a:cs typeface="Arial"/>
              </a:rPr>
              <a:t>Fax: +91 124 2455100</a:t>
            </a:r>
          </a:p>
        </p:txBody>
      </p:sp>
      <p:sp>
        <p:nvSpPr>
          <p:cNvPr id="16" name="Text Placeholder 3"/>
          <p:cNvSpPr txBox="1">
            <a:spLocks/>
          </p:cNvSpPr>
          <p:nvPr userDrawn="1"/>
        </p:nvSpPr>
        <p:spPr>
          <a:xfrm>
            <a:off x="7374993" y="7597970"/>
            <a:ext cx="4146680"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Intec 4, Wade Road,</a:t>
            </a:r>
            <a:br>
              <a:rPr lang="en-US" dirty="0">
                <a:latin typeface="Arial"/>
                <a:ea typeface="ＭＳ Ｐゴシック" charset="0"/>
                <a:cs typeface="Arial"/>
              </a:rPr>
            </a:br>
            <a:r>
              <a:rPr lang="en-US" dirty="0">
                <a:latin typeface="Arial"/>
                <a:ea typeface="ＭＳ Ｐゴシック" charset="0"/>
                <a:cs typeface="Arial"/>
              </a:rPr>
              <a:t>Basingstoke,</a:t>
            </a:r>
            <a:br>
              <a:rPr lang="en-US" dirty="0">
                <a:latin typeface="Arial"/>
                <a:ea typeface="ＭＳ Ｐゴシック" charset="0"/>
                <a:cs typeface="Arial"/>
              </a:rPr>
            </a:br>
            <a:r>
              <a:rPr lang="en-US" dirty="0">
                <a:latin typeface="Arial"/>
                <a:ea typeface="ＭＳ Ｐゴシック" charset="0"/>
                <a:cs typeface="Arial"/>
              </a:rPr>
              <a:t>Hampshire RG24 8NE,</a:t>
            </a:r>
            <a:br>
              <a:rPr lang="en-US" dirty="0">
                <a:latin typeface="Arial"/>
                <a:ea typeface="ＭＳ Ｐゴシック" charset="0"/>
                <a:cs typeface="Arial"/>
              </a:rPr>
            </a:br>
            <a:r>
              <a:rPr lang="en-US" dirty="0">
                <a:latin typeface="Arial"/>
                <a:ea typeface="ＭＳ Ｐゴシック" charset="0"/>
                <a:cs typeface="Arial"/>
              </a:rPr>
              <a:t>United Kingdom</a:t>
            </a:r>
          </a:p>
          <a:p>
            <a:pPr fontAlgn="base">
              <a:spcBef>
                <a:spcPct val="0"/>
              </a:spcBef>
              <a:spcAft>
                <a:spcPct val="0"/>
              </a:spcAft>
            </a:pPr>
            <a:r>
              <a:rPr lang="en-US" dirty="0">
                <a:latin typeface="Arial"/>
                <a:ea typeface="ＭＳ Ｐゴシック" charset="0"/>
                <a:cs typeface="Arial"/>
              </a:rPr>
              <a:t>Tel: +44 1256 339500</a:t>
            </a:r>
          </a:p>
        </p:txBody>
      </p:sp>
      <p:sp>
        <p:nvSpPr>
          <p:cNvPr id="17" name="Text Placeholder 3"/>
          <p:cNvSpPr txBox="1">
            <a:spLocks/>
          </p:cNvSpPr>
          <p:nvPr userDrawn="1"/>
        </p:nvSpPr>
        <p:spPr>
          <a:xfrm>
            <a:off x="560871" y="7619813"/>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303 Twin Dolphin Drive</a:t>
            </a:r>
            <a:br>
              <a:rPr lang="en-US" dirty="0">
                <a:latin typeface="Arial"/>
                <a:ea typeface="ＭＳ Ｐゴシック" charset="0"/>
                <a:cs typeface="Arial"/>
              </a:rPr>
            </a:br>
            <a:r>
              <a:rPr lang="en-US" dirty="0">
                <a:latin typeface="Arial"/>
                <a:ea typeface="ＭＳ Ｐゴシック" charset="0"/>
                <a:cs typeface="Arial"/>
              </a:rPr>
              <a:t>6th Floor</a:t>
            </a:r>
            <a:br>
              <a:rPr lang="en-US" dirty="0">
                <a:latin typeface="Arial"/>
                <a:ea typeface="ＭＳ Ｐゴシック" charset="0"/>
                <a:cs typeface="Arial"/>
              </a:rPr>
            </a:br>
            <a:r>
              <a:rPr lang="en-US" dirty="0">
                <a:latin typeface="Arial"/>
                <a:ea typeface="ＭＳ Ｐゴシック" charset="0"/>
                <a:cs typeface="Arial"/>
              </a:rPr>
              <a:t>Redwood City, CA 94065</a:t>
            </a:r>
            <a:br>
              <a:rPr lang="en-US" dirty="0">
                <a:latin typeface="Arial"/>
                <a:ea typeface="ＭＳ Ｐゴシック" charset="0"/>
                <a:cs typeface="Arial"/>
              </a:rPr>
            </a:br>
            <a:r>
              <a:rPr lang="en-US" dirty="0">
                <a:latin typeface="Arial"/>
                <a:ea typeface="ＭＳ Ｐゴシック" charset="0"/>
                <a:cs typeface="Arial"/>
              </a:rPr>
              <a:t>USA</a:t>
            </a:r>
          </a:p>
          <a:p>
            <a:pPr fontAlgn="base">
              <a:spcBef>
                <a:spcPct val="0"/>
              </a:spcBef>
              <a:spcAft>
                <a:spcPct val="0"/>
              </a:spcAft>
            </a:pPr>
            <a:r>
              <a:rPr lang="en-US" dirty="0">
                <a:latin typeface="Arial"/>
                <a:ea typeface="ＭＳ Ｐゴシック" charset="0"/>
                <a:cs typeface="Arial"/>
              </a:rPr>
              <a:t>Tel: +1 650 632 4310 </a:t>
            </a:r>
            <a:br>
              <a:rPr lang="en-US" dirty="0">
                <a:latin typeface="Arial"/>
                <a:ea typeface="ＭＳ Ｐゴシック" charset="0"/>
                <a:cs typeface="Arial"/>
              </a:rPr>
            </a:br>
            <a:r>
              <a:rPr lang="en-US" dirty="0">
                <a:latin typeface="Arial"/>
                <a:ea typeface="ＭＳ Ｐゴシック" charset="0"/>
                <a:cs typeface="Arial"/>
              </a:rPr>
              <a:t>Fax: +1 650 551 9901</a:t>
            </a:r>
          </a:p>
          <a:p>
            <a:endParaRPr lang="en-GB" dirty="0"/>
          </a:p>
        </p:txBody>
      </p:sp>
      <p:sp>
        <p:nvSpPr>
          <p:cNvPr id="2" name="Rectangle 1"/>
          <p:cNvSpPr/>
          <p:nvPr userDrawn="1"/>
        </p:nvSpPr>
        <p:spPr>
          <a:xfrm>
            <a:off x="560871" y="7267421"/>
            <a:ext cx="1912037" cy="338554"/>
          </a:xfrm>
          <a:prstGeom prst="rect">
            <a:avLst/>
          </a:prstGeom>
        </p:spPr>
        <p:txBody>
          <a:bodyPr wrap="none">
            <a:spAutoFit/>
          </a:bodyPr>
          <a:lstStyle/>
          <a:p>
            <a:r>
              <a:rPr lang="nl-NL" sz="1600" b="1" dirty="0">
                <a:solidFill>
                  <a:schemeClr val="bg1"/>
                </a:solidFill>
                <a:latin typeface="+mj-lt"/>
              </a:rPr>
              <a:t>HEADQUARTERS</a:t>
            </a:r>
            <a:endParaRPr lang="en-GB" sz="1600" b="1" dirty="0">
              <a:solidFill>
                <a:schemeClr val="bg1"/>
              </a:solidFill>
              <a:latin typeface="+mj-lt"/>
            </a:endParaRPr>
          </a:p>
        </p:txBody>
      </p:sp>
      <p:sp>
        <p:nvSpPr>
          <p:cNvPr id="3" name="Rectangle 2"/>
          <p:cNvSpPr/>
          <p:nvPr userDrawn="1"/>
        </p:nvSpPr>
        <p:spPr>
          <a:xfrm>
            <a:off x="560871" y="6969485"/>
            <a:ext cx="938537" cy="353943"/>
          </a:xfrm>
          <a:prstGeom prst="rect">
            <a:avLst/>
          </a:prstGeom>
        </p:spPr>
        <p:txBody>
          <a:bodyPr wrap="none">
            <a:spAutoFit/>
          </a:bodyPr>
          <a:lstStyle/>
          <a:p>
            <a:r>
              <a:rPr lang="nl-NL" sz="1700" dirty="0">
                <a:solidFill>
                  <a:schemeClr val="bg1"/>
                </a:solidFill>
                <a:latin typeface="+mj-lt"/>
              </a:rPr>
              <a:t>Contact</a:t>
            </a:r>
            <a:endParaRPr lang="en-GB" sz="1700" dirty="0">
              <a:solidFill>
                <a:schemeClr val="bg1"/>
              </a:solidFill>
              <a:latin typeface="+mj-lt"/>
            </a:endParaRPr>
          </a:p>
        </p:txBody>
      </p:sp>
      <p:sp>
        <p:nvSpPr>
          <p:cNvPr id="19" name="Text Placeholder 2"/>
          <p:cNvSpPr txBox="1">
            <a:spLocks/>
          </p:cNvSpPr>
          <p:nvPr userDrawn="1"/>
        </p:nvSpPr>
        <p:spPr>
          <a:xfrm>
            <a:off x="7343361"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EUROPE HQ</a:t>
            </a:r>
            <a:endParaRPr lang="en-GB" sz="1600" b="1" dirty="0">
              <a:solidFill>
                <a:schemeClr val="bg1"/>
              </a:solidFill>
            </a:endParaRPr>
          </a:p>
        </p:txBody>
      </p:sp>
      <p:sp>
        <p:nvSpPr>
          <p:cNvPr id="18"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a:solidFill>
                  <a:srgbClr val="FFFFFF"/>
                </a:solidFill>
              </a:rPr>
              <a:t>Your Name</a:t>
            </a:r>
            <a:endParaRPr sz="2400"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a:t>YOUR FULL TITLE</a:t>
            </a:r>
          </a:p>
        </p:txBody>
      </p:sp>
    </p:spTree>
    <p:extLst>
      <p:ext uri="{BB962C8B-B14F-4D97-AF65-F5344CB8AC3E}">
        <p14:creationId xmlns:p14="http://schemas.microsoft.com/office/powerpoint/2010/main" val="39558491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0"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077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12996410" cy="9720263"/>
          </a:xfrm>
          <a:prstGeom prst="rect">
            <a:avLst/>
          </a:prstGeom>
          <a:ln w="12700">
            <a:miter lim="400000"/>
          </a:ln>
        </p:spPr>
      </p:pic>
      <p:sp>
        <p:nvSpPr>
          <p:cNvPr id="7" name="Shape 140"/>
          <p:cNvSpPr/>
          <p:nvPr userDrawn="1"/>
        </p:nvSpPr>
        <p:spPr>
          <a:xfrm>
            <a:off x="-29706" y="3107905"/>
            <a:ext cx="13026114" cy="6625243"/>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dirty="0"/>
          </a:p>
        </p:txBody>
      </p:sp>
      <p:sp>
        <p:nvSpPr>
          <p:cNvPr id="11" name="Shape 144"/>
          <p:cNvSpPr>
            <a:spLocks noGrp="1"/>
          </p:cNvSpPr>
          <p:nvPr>
            <p:ph type="ctrTitle"/>
          </p:nvPr>
        </p:nvSpPr>
        <p:spPr>
          <a:xfrm>
            <a:off x="439127" y="5840547"/>
            <a:ext cx="11401956" cy="1330081"/>
          </a:xfrm>
          <a:prstGeom prst="rect">
            <a:avLst/>
          </a:prstGeom>
        </p:spPr>
        <p:txBody>
          <a:bodyPr lIns="91111" tIns="45555" rIns="91111" bIns="45555" anchor="b"/>
          <a:lstStyle>
            <a:lvl1pPr algn="l">
              <a:defRPr sz="4501">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7" y="817787"/>
            <a:ext cx="9808917" cy="903364"/>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ts val="0"/>
              </a:spcBef>
              <a:spcAft>
                <a:spcPts val="0"/>
              </a:spcAft>
              <a:buClrTx/>
              <a:buSzTx/>
              <a:buFontTx/>
              <a:buNone/>
              <a:tabLst/>
              <a:defRPr sz="1500"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400">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643543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6601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16-Blank/Basic Content (Oran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758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1- Blank (Yellow)">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9851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986" y="2279363"/>
            <a:ext cx="12322972" cy="6819883"/>
          </a:xfrm>
          <a:prstGeom prst="rect">
            <a:avLst/>
          </a:prstGeom>
        </p:spPr>
        <p:txBody>
          <a:bodyPr/>
          <a:lstStyle>
            <a:lvl1pPr>
              <a:defRPr sz="2551"/>
            </a:lvl1pPr>
            <a:lvl2pPr>
              <a:defRPr sz="2000"/>
            </a:lvl2pPr>
            <a:lvl3pPr>
              <a:defRPr sz="1800"/>
            </a:lvl3pPr>
            <a:lvl4pPr>
              <a:defRPr sz="1800"/>
            </a:lvl4pPr>
            <a:lvl5pPr marL="976553" indent="-26776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86252" y="528766"/>
            <a:ext cx="12009956" cy="1017627"/>
          </a:xfrm>
          <a:prstGeom prst="rect">
            <a:avLst/>
          </a:prstGeom>
        </p:spPr>
        <p:txBody>
          <a:bodyPr/>
          <a:lstStyle>
            <a:lvl1pPr algn="l">
              <a:defRPr sz="3600"/>
            </a:lvl1pPr>
          </a:lstStyle>
          <a:p>
            <a:r>
              <a:rPr lang="en-US" dirty="0"/>
              <a:t>Click to edit Master title style</a:t>
            </a:r>
          </a:p>
        </p:txBody>
      </p:sp>
      <p:sp>
        <p:nvSpPr>
          <p:cNvPr id="9" name="Slide Number Placeholder 4"/>
          <p:cNvSpPr>
            <a:spLocks noGrp="1"/>
          </p:cNvSpPr>
          <p:nvPr>
            <p:ph type="sldNum" sz="quarter" idx="11"/>
          </p:nvPr>
        </p:nvSpPr>
        <p:spPr>
          <a:xfrm>
            <a:off x="11597833" y="9157748"/>
            <a:ext cx="866858" cy="517514"/>
          </a:xfrm>
          <a:prstGeom prst="rect">
            <a:avLst/>
          </a:prstGeom>
        </p:spPr>
        <p:txBody>
          <a:bodyPr/>
          <a:lstStyle>
            <a:lvl1pPr>
              <a:defRPr/>
            </a:lvl1pPr>
          </a:lstStyle>
          <a:p>
            <a:r>
              <a:rPr lang="en-US" altLang="en-US" dirty="0"/>
              <a:t> </a:t>
            </a:r>
            <a:fld id="{22CE5608-4646-4BEF-B915-0004813AC5A1}" type="slidenum">
              <a:rPr lang="en-US" altLang="en-US" sz="2000" b="1" smtClean="0"/>
              <a:pPr/>
              <a:t>‹#›</a:t>
            </a:fld>
            <a:endParaRPr lang="en-US" altLang="en-US" b="1" dirty="0"/>
          </a:p>
        </p:txBody>
      </p:sp>
    </p:spTree>
    <p:extLst>
      <p:ext uri="{BB962C8B-B14F-4D97-AF65-F5344CB8AC3E}">
        <p14:creationId xmlns:p14="http://schemas.microsoft.com/office/powerpoint/2010/main" val="231820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2" y="1"/>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29" tIns="50629" rIns="50629" bIns="50629" anchor="ctr"/>
          <a:lstStyle/>
          <a:p>
            <a:pPr>
              <a:defRPr sz="2400">
                <a:solidFill>
                  <a:srgbClr val="FFFFFF"/>
                </a:solidFill>
              </a:defRPr>
            </a:pPr>
            <a:endParaRPr sz="2400" dirty="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dirty="0"/>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7" y="8346468"/>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5"/>
            <a:ext cx="11570264" cy="555471"/>
          </a:xfrm>
          <a:prstGeom prst="rect">
            <a:avLst/>
          </a:prstGeom>
        </p:spPr>
        <p:txBody>
          <a:bodyPr vert="horz" lIns="91111" tIns="45555" rIns="91111" bIns="45555" anchor="b"/>
          <a:lstStyle>
            <a:lvl1pPr marL="0" indent="0">
              <a:buNone/>
              <a:defRPr sz="1500"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0"/>
            <a:ext cx="10205834" cy="554983"/>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700">
                <a:solidFill>
                  <a:schemeClr val="bg1"/>
                </a:solidFill>
                <a:latin typeface="Georgia"/>
                <a:cs typeface="Georgia"/>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8" y="5979959"/>
            <a:ext cx="10205833" cy="358579"/>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500" b="1" cap="all">
                <a:solidFill>
                  <a:schemeClr val="tx1"/>
                </a:solidFill>
                <a:latin typeface="Arial"/>
                <a:cs typeface="Arial"/>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8" y="2041525"/>
            <a:ext cx="10205833" cy="3765550"/>
          </a:xfrm>
          <a:prstGeom prst="rect">
            <a:avLst/>
          </a:prstGeom>
        </p:spPr>
        <p:txBody>
          <a:bodyPr/>
          <a:lstStyle>
            <a:lvl1pPr marL="0" marR="0" indent="0" algn="l" defTabSz="648019" rtl="0" eaLnBrk="1" fontAlgn="auto" latinLnBrk="0" hangingPunct="1">
              <a:lnSpc>
                <a:spcPct val="160000"/>
              </a:lnSpc>
              <a:spcBef>
                <a:spcPct val="0"/>
              </a:spcBef>
              <a:spcAft>
                <a:spcPts val="0"/>
              </a:spcAft>
              <a:buClrTx/>
              <a:buSzTx/>
              <a:buFontTx/>
              <a:buNone/>
              <a:tabLst/>
              <a:defRPr sz="2400"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8116647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1" name="Shape 739"/>
          <p:cNvSpPr/>
          <p:nvPr userDrawn="1"/>
        </p:nvSpPr>
        <p:spPr>
          <a:xfrm>
            <a:off x="10004993" y="5103441"/>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14" name="Shape 742"/>
          <p:cNvSpPr/>
          <p:nvPr userDrawn="1"/>
        </p:nvSpPr>
        <p:spPr>
          <a:xfrm>
            <a:off x="3160549" y="4582410"/>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15" name="Shape 743"/>
          <p:cNvSpPr/>
          <p:nvPr userDrawn="1"/>
        </p:nvSpPr>
        <p:spPr>
          <a:xfrm>
            <a:off x="3049864" y="4743364"/>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16"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18" name="Shape 746"/>
          <p:cNvSpPr/>
          <p:nvPr userDrawn="1"/>
        </p:nvSpPr>
        <p:spPr>
          <a:xfrm>
            <a:off x="2201435" y="4107398"/>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19"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20"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21" name="Shape 749"/>
          <p:cNvSpPr/>
          <p:nvPr userDrawn="1"/>
        </p:nvSpPr>
        <p:spPr>
          <a:xfrm>
            <a:off x="3838225" y="4225778"/>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22"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24"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25" name="Shape 753"/>
          <p:cNvSpPr/>
          <p:nvPr userDrawn="1"/>
        </p:nvSpPr>
        <p:spPr>
          <a:xfrm>
            <a:off x="6594531" y="3751285"/>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26"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27"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28" name="Shape 756"/>
          <p:cNvSpPr/>
          <p:nvPr userDrawn="1"/>
        </p:nvSpPr>
        <p:spPr>
          <a:xfrm>
            <a:off x="4995561"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29" name="Shape 757"/>
          <p:cNvSpPr/>
          <p:nvPr userDrawn="1"/>
        </p:nvSpPr>
        <p:spPr>
          <a:xfrm>
            <a:off x="6759645" y="408791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30"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31"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32" name="Shape 760"/>
          <p:cNvSpPr/>
          <p:nvPr userDrawn="1"/>
        </p:nvSpPr>
        <p:spPr>
          <a:xfrm>
            <a:off x="6637666" y="4246416"/>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33"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36" name="Shape 764"/>
          <p:cNvSpPr/>
          <p:nvPr userDrawn="1"/>
        </p:nvSpPr>
        <p:spPr>
          <a:xfrm>
            <a:off x="5204692" y="4113023"/>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37"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39"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40" name="Shape 768"/>
          <p:cNvSpPr/>
          <p:nvPr userDrawn="1"/>
        </p:nvSpPr>
        <p:spPr>
          <a:xfrm>
            <a:off x="8832244"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41"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43"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44" name="Shape 772"/>
          <p:cNvSpPr/>
          <p:nvPr userDrawn="1"/>
        </p:nvSpPr>
        <p:spPr>
          <a:xfrm>
            <a:off x="8952185" y="5576320"/>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45"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46" name="Shape 774"/>
          <p:cNvSpPr/>
          <p:nvPr userDrawn="1"/>
        </p:nvSpPr>
        <p:spPr>
          <a:xfrm>
            <a:off x="7341121" y="5568777"/>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47" name="Shape 775"/>
          <p:cNvSpPr/>
          <p:nvPr userDrawn="1"/>
        </p:nvSpPr>
        <p:spPr>
          <a:xfrm>
            <a:off x="9710488" y="5865752"/>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48"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49"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51"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dirty="0"/>
          </a:p>
        </p:txBody>
      </p:sp>
      <p:sp>
        <p:nvSpPr>
          <p:cNvPr id="54" name="Shape 782"/>
          <p:cNvSpPr/>
          <p:nvPr userDrawn="1"/>
        </p:nvSpPr>
        <p:spPr>
          <a:xfrm>
            <a:off x="1202302"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56"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57" name="Shape 785"/>
          <p:cNvSpPr/>
          <p:nvPr userDrawn="1"/>
        </p:nvSpPr>
        <p:spPr>
          <a:xfrm>
            <a:off x="1202302" y="821487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58"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p>
            <a:pPr lvl="0" algn="l">
              <a:lnSpc>
                <a:spcPct val="130000"/>
              </a:lnSpc>
              <a:defRPr sz="1800"/>
            </a:pPr>
            <a:r>
              <a:rPr sz="3001" dirty="0">
                <a:latin typeface="+mj-lt"/>
                <a:ea typeface="BentonSans Book"/>
                <a:cs typeface="BentonSans Book"/>
                <a:sym typeface="BentonSans Book"/>
              </a:rPr>
              <a:t>Our </a:t>
            </a:r>
            <a:r>
              <a:rPr sz="3001" b="1" dirty="0">
                <a:solidFill>
                  <a:srgbClr val="EB8024"/>
                </a:solidFill>
                <a:latin typeface="+mj-lt"/>
                <a:ea typeface="BentonSans Book"/>
                <a:cs typeface="BentonSans Book"/>
                <a:sym typeface="BentonSans"/>
              </a:rPr>
              <a:t>Locations</a:t>
            </a:r>
          </a:p>
        </p:txBody>
      </p:sp>
      <p:sp>
        <p:nvSpPr>
          <p:cNvPr id="67" name="Shape 789"/>
          <p:cNvSpPr/>
          <p:nvPr userDrawn="1"/>
        </p:nvSpPr>
        <p:spPr>
          <a:xfrm>
            <a:off x="555258" y="1735026"/>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62" name="TextBox 6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8287994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858298"/>
      </p:ext>
    </p:extLst>
  </p:cSld>
  <p:clrMap bg1="lt1" tx1="dk1" bg2="lt2" tx2="dk2" accent1="accent1" accent2="accent2" accent3="accent3" accent4="accent4" accent5="accent5" accent6="accent6" hlink="hlink" folHlink="folHlink"/>
  <p:sldLayoutIdLst>
    <p:sldLayoutId id="2147483775" r:id="rId1"/>
    <p:sldLayoutId id="2147483782" r:id="rId2"/>
    <p:sldLayoutId id="2147483651" r:id="rId3"/>
    <p:sldLayoutId id="2147483783" r:id="rId4"/>
    <p:sldLayoutId id="2147483784" r:id="rId5"/>
    <p:sldLayoutId id="2147483652" r:id="rId6"/>
    <p:sldLayoutId id="2147483733" r:id="rId7"/>
    <p:sldLayoutId id="2147483655" r:id="rId8"/>
    <p:sldLayoutId id="2147483716" r:id="rId9"/>
    <p:sldLayoutId id="2147483717" r:id="rId10"/>
    <p:sldLayoutId id="2147483697" r:id="rId11"/>
    <p:sldLayoutId id="2147483802" r:id="rId12"/>
    <p:sldLayoutId id="2147483696" r:id="rId13"/>
    <p:sldLayoutId id="2147483761" r:id="rId14"/>
    <p:sldLayoutId id="2147483719" r:id="rId15"/>
    <p:sldLayoutId id="2147483778" r:id="rId16"/>
    <p:sldLayoutId id="2147483762" r:id="rId17"/>
    <p:sldLayoutId id="2147483779" r:id="rId18"/>
    <p:sldLayoutId id="2147483767" r:id="rId19"/>
    <p:sldLayoutId id="2147483749" r:id="rId20"/>
    <p:sldLayoutId id="2147483786" r:id="rId21"/>
    <p:sldLayoutId id="2147483795" r:id="rId22"/>
    <p:sldLayoutId id="2147483787" r:id="rId23"/>
    <p:sldLayoutId id="2147483788" r:id="rId24"/>
    <p:sldLayoutId id="2147483701" r:id="rId25"/>
    <p:sldLayoutId id="2147483711" r:id="rId26"/>
    <p:sldLayoutId id="2147483789" r:id="rId27"/>
    <p:sldLayoutId id="2147483772" r:id="rId28"/>
    <p:sldLayoutId id="2147483773" r:id="rId29"/>
    <p:sldLayoutId id="2147483785" r:id="rId30"/>
    <p:sldLayoutId id="2147483735" r:id="rId31"/>
    <p:sldLayoutId id="2147483796" r:id="rId32"/>
    <p:sldLayoutId id="2147483752" r:id="rId33"/>
    <p:sldLayoutId id="2147483743" r:id="rId34"/>
    <p:sldLayoutId id="2147483702" r:id="rId35"/>
    <p:sldLayoutId id="2147483712" r:id="rId36"/>
    <p:sldLayoutId id="2147483764" r:id="rId37"/>
    <p:sldLayoutId id="2147483770" r:id="rId38"/>
    <p:sldLayoutId id="2147483771" r:id="rId39"/>
    <p:sldLayoutId id="2147483792" r:id="rId40"/>
    <p:sldLayoutId id="2147483736" r:id="rId41"/>
    <p:sldLayoutId id="2147483797" r:id="rId42"/>
    <p:sldLayoutId id="2147483746" r:id="rId43"/>
    <p:sldLayoutId id="2147483745" r:id="rId44"/>
    <p:sldLayoutId id="2147483703" r:id="rId45"/>
    <p:sldLayoutId id="2147483713" r:id="rId46"/>
    <p:sldLayoutId id="2147483763" r:id="rId47"/>
    <p:sldLayoutId id="2147483768" r:id="rId48"/>
    <p:sldLayoutId id="2147483769" r:id="rId49"/>
    <p:sldLayoutId id="2147483791" r:id="rId50"/>
    <p:sldLayoutId id="2147483734" r:id="rId51"/>
    <p:sldLayoutId id="2147483798" r:id="rId52"/>
    <p:sldLayoutId id="2147483751" r:id="rId53"/>
    <p:sldLayoutId id="2147483741" r:id="rId54"/>
    <p:sldLayoutId id="2147483704" r:id="rId55"/>
    <p:sldLayoutId id="2147483714" r:id="rId56"/>
    <p:sldLayoutId id="2147483780" r:id="rId57"/>
    <p:sldLayoutId id="2147483766" r:id="rId58"/>
    <p:sldLayoutId id="2147483777" r:id="rId59"/>
    <p:sldLayoutId id="2147483793" r:id="rId60"/>
    <p:sldLayoutId id="2147483737" r:id="rId61"/>
    <p:sldLayoutId id="2147483799" r:id="rId62"/>
    <p:sldLayoutId id="2147483748" r:id="rId63"/>
    <p:sldLayoutId id="2147483747" r:id="rId64"/>
    <p:sldLayoutId id="2147483800" r:id="rId65"/>
    <p:sldLayoutId id="2147483707" r:id="rId66"/>
    <p:sldLayoutId id="2147483801" r:id="rId67"/>
    <p:sldLayoutId id="2147483750" r:id="rId68"/>
    <p:sldLayoutId id="2147483774" r:id="rId69"/>
    <p:sldLayoutId id="2147483776" r:id="rId70"/>
    <p:sldLayoutId id="2147483803" r:id="rId71"/>
    <p:sldLayoutId id="2147483804" r:id="rId72"/>
    <p:sldLayoutId id="2147483805" r:id="rId73"/>
  </p:sldLayoutIdLst>
  <p:hf hdr="0" ftr="0" dt="0"/>
  <p:txStyles>
    <p:titleStyle>
      <a:lvl1pPr algn="ctr" defTabSz="648019" rtl="0" eaLnBrk="1" latinLnBrk="0" hangingPunct="1">
        <a:spcBef>
          <a:spcPct val="0"/>
        </a:spcBef>
        <a:buNone/>
        <a:defRPr sz="6301" kern="1200">
          <a:solidFill>
            <a:schemeClr val="tx1"/>
          </a:solidFill>
          <a:latin typeface="+mj-lt"/>
          <a:ea typeface="+mj-ea"/>
          <a:cs typeface="+mj-cs"/>
        </a:defRPr>
      </a:lvl1pPr>
    </p:titleStyle>
    <p:bodyStyle>
      <a:lvl1pPr marL="486013" indent="-486013" algn="l" defTabSz="648019" rtl="0" eaLnBrk="1" latinLnBrk="0" hangingPunct="1">
        <a:spcBef>
          <a:spcPct val="20000"/>
        </a:spcBef>
        <a:buFont typeface="Arial"/>
        <a:buChar char="•"/>
        <a:defRPr sz="4601" kern="1200">
          <a:solidFill>
            <a:schemeClr val="tx1"/>
          </a:solidFill>
          <a:latin typeface="+mn-lt"/>
          <a:ea typeface="+mn-ea"/>
          <a:cs typeface="+mn-cs"/>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p:bodyStyle>
    <p:otherStyle>
      <a:defPPr>
        <a:defRPr lang="en-US"/>
      </a:defPPr>
      <a:lvl1pPr marL="0" algn="l" defTabSz="648019" rtl="0" eaLnBrk="1" latinLnBrk="0" hangingPunct="1">
        <a:defRPr sz="2601" kern="1200">
          <a:solidFill>
            <a:schemeClr val="tx1"/>
          </a:solidFill>
          <a:latin typeface="+mn-lt"/>
          <a:ea typeface="+mn-ea"/>
          <a:cs typeface="+mn-cs"/>
        </a:defRPr>
      </a:lvl1pPr>
      <a:lvl2pPr marL="648019" algn="l" defTabSz="648019" rtl="0" eaLnBrk="1" latinLnBrk="0" hangingPunct="1">
        <a:defRPr sz="2601" kern="1200">
          <a:solidFill>
            <a:schemeClr val="tx1"/>
          </a:solidFill>
          <a:latin typeface="+mn-lt"/>
          <a:ea typeface="+mn-ea"/>
          <a:cs typeface="+mn-cs"/>
        </a:defRPr>
      </a:lvl2pPr>
      <a:lvl3pPr marL="1296037" algn="l" defTabSz="648019" rtl="0" eaLnBrk="1" latinLnBrk="0" hangingPunct="1">
        <a:defRPr sz="2601" kern="1200">
          <a:solidFill>
            <a:schemeClr val="tx1"/>
          </a:solidFill>
          <a:latin typeface="+mn-lt"/>
          <a:ea typeface="+mn-ea"/>
          <a:cs typeface="+mn-cs"/>
        </a:defRPr>
      </a:lvl3pPr>
      <a:lvl4pPr marL="1944057" algn="l" defTabSz="648019" rtl="0" eaLnBrk="1" latinLnBrk="0" hangingPunct="1">
        <a:defRPr sz="2601" kern="1200">
          <a:solidFill>
            <a:schemeClr val="tx1"/>
          </a:solidFill>
          <a:latin typeface="+mn-lt"/>
          <a:ea typeface="+mn-ea"/>
          <a:cs typeface="+mn-cs"/>
        </a:defRPr>
      </a:lvl4pPr>
      <a:lvl5pPr marL="2592074" algn="l" defTabSz="648019" rtl="0" eaLnBrk="1" latinLnBrk="0" hangingPunct="1">
        <a:defRPr sz="2601" kern="1200">
          <a:solidFill>
            <a:schemeClr val="tx1"/>
          </a:solidFill>
          <a:latin typeface="+mn-lt"/>
          <a:ea typeface="+mn-ea"/>
          <a:cs typeface="+mn-cs"/>
        </a:defRPr>
      </a:lvl5pPr>
      <a:lvl6pPr marL="3240093" algn="l" defTabSz="648019" rtl="0" eaLnBrk="1" latinLnBrk="0" hangingPunct="1">
        <a:defRPr sz="2601" kern="1200">
          <a:solidFill>
            <a:schemeClr val="tx1"/>
          </a:solidFill>
          <a:latin typeface="+mn-lt"/>
          <a:ea typeface="+mn-ea"/>
          <a:cs typeface="+mn-cs"/>
        </a:defRPr>
      </a:lvl6pPr>
      <a:lvl7pPr marL="3888111" algn="l" defTabSz="648019" rtl="0" eaLnBrk="1" latinLnBrk="0" hangingPunct="1">
        <a:defRPr sz="2601" kern="1200">
          <a:solidFill>
            <a:schemeClr val="tx1"/>
          </a:solidFill>
          <a:latin typeface="+mn-lt"/>
          <a:ea typeface="+mn-ea"/>
          <a:cs typeface="+mn-cs"/>
        </a:defRPr>
      </a:lvl7pPr>
      <a:lvl8pPr marL="4536130" algn="l" defTabSz="648019" rtl="0" eaLnBrk="1" latinLnBrk="0" hangingPunct="1">
        <a:defRPr sz="2601" kern="1200">
          <a:solidFill>
            <a:schemeClr val="tx1"/>
          </a:solidFill>
          <a:latin typeface="+mn-lt"/>
          <a:ea typeface="+mn-ea"/>
          <a:cs typeface="+mn-cs"/>
        </a:defRPr>
      </a:lvl8pPr>
      <a:lvl9pPr marL="5184149" algn="l" defTabSz="648019" rtl="0" eaLnBrk="1" latinLnBrk="0" hangingPunct="1">
        <a:defRPr sz="26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01E48060-F2EF-4E2E-89F0-1634C1694E4B}"/>
              </a:ext>
            </a:extLst>
          </p:cNvPr>
          <p:cNvSpPr/>
          <p:nvPr/>
        </p:nvSpPr>
        <p:spPr>
          <a:xfrm>
            <a:off x="5664198" y="8743444"/>
            <a:ext cx="368725" cy="304091"/>
          </a:xfrm>
          <a:prstGeom prst="ellipse">
            <a:avLst/>
          </a:prstGeom>
          <a:solidFill>
            <a:srgbClr val="FFC000"/>
          </a:solidFill>
          <a:ln>
            <a:solidFill>
              <a:schemeClr val="bg1"/>
            </a:solidFill>
          </a:ln>
          <a:extLst>
            <a:ext uri="{C572A759-6A51-4108-AA02-DFA0A04FC94B}">
              <ma14:wrappingTextBoxFlag xmlns="" xmlns:ma14="http://schemas.microsoft.com/office/mac/drawingml/2011/main" val="1"/>
            </a:ext>
          </a:extLst>
        </p:spPr>
        <p:style>
          <a:lnRef idx="2">
            <a:schemeClr val="accent5"/>
          </a:lnRef>
          <a:fillRef idx="1">
            <a:schemeClr val="lt1"/>
          </a:fillRef>
          <a:effectRef idx="0">
            <a:schemeClr val="accent5"/>
          </a:effectRef>
          <a:fontRef idx="minor">
            <a:schemeClr val="dk1"/>
          </a:fontRef>
        </p:style>
        <p:txBody>
          <a:bodyPr lIns="0" tIns="0" rIns="0" bIns="0" rtlCol="0" anchor="b">
            <a:normAutofit lnSpcReduction="10000"/>
          </a:bodyPr>
          <a:lstStyle/>
          <a:p>
            <a:pPr algn="ctr"/>
            <a:endParaRPr lang="en-GB" sz="1500" b="1" cap="all" dirty="0">
              <a:solidFill>
                <a:srgbClr val="FFFFFF"/>
              </a:solidFill>
            </a:endParaRPr>
          </a:p>
        </p:txBody>
      </p:sp>
      <p:sp>
        <p:nvSpPr>
          <p:cNvPr id="31" name="Oval 30">
            <a:extLst>
              <a:ext uri="{FF2B5EF4-FFF2-40B4-BE49-F238E27FC236}">
                <a16:creationId xmlns:a16="http://schemas.microsoft.com/office/drawing/2014/main" id="{38FCF478-2B9F-4235-92C4-05802B20A2E7}"/>
              </a:ext>
            </a:extLst>
          </p:cNvPr>
          <p:cNvSpPr/>
          <p:nvPr/>
        </p:nvSpPr>
        <p:spPr>
          <a:xfrm>
            <a:off x="5664197" y="7965988"/>
            <a:ext cx="368725" cy="304091"/>
          </a:xfrm>
          <a:prstGeom prst="ellipse">
            <a:avLst/>
          </a:prstGeom>
          <a:solidFill>
            <a:srgbClr val="FFC000"/>
          </a:solidFill>
          <a:ln>
            <a:solidFill>
              <a:schemeClr val="bg1"/>
            </a:solidFill>
          </a:ln>
          <a:extLst>
            <a:ext uri="{C572A759-6A51-4108-AA02-DFA0A04FC94B}">
              <ma14:wrappingTextBoxFlag xmlns="" xmlns:ma14="http://schemas.microsoft.com/office/mac/drawingml/2011/main" val="1"/>
            </a:ext>
          </a:extLst>
        </p:spPr>
        <p:style>
          <a:lnRef idx="2">
            <a:schemeClr val="accent5"/>
          </a:lnRef>
          <a:fillRef idx="1">
            <a:schemeClr val="lt1"/>
          </a:fillRef>
          <a:effectRef idx="0">
            <a:schemeClr val="accent5"/>
          </a:effectRef>
          <a:fontRef idx="minor">
            <a:schemeClr val="dk1"/>
          </a:fontRef>
        </p:style>
        <p:txBody>
          <a:bodyPr lIns="0" tIns="0" rIns="0" bIns="0" rtlCol="0" anchor="b">
            <a:normAutofit lnSpcReduction="10000"/>
          </a:bodyPr>
          <a:lstStyle/>
          <a:p>
            <a:pPr algn="ctr"/>
            <a:endParaRPr lang="en-GB" sz="1500" b="1" cap="all" dirty="0">
              <a:solidFill>
                <a:srgbClr val="FFFFFF"/>
              </a:solidFill>
            </a:endParaRPr>
          </a:p>
        </p:txBody>
      </p:sp>
      <p:sp>
        <p:nvSpPr>
          <p:cNvPr id="30" name="Oval 29">
            <a:extLst>
              <a:ext uri="{FF2B5EF4-FFF2-40B4-BE49-F238E27FC236}">
                <a16:creationId xmlns:a16="http://schemas.microsoft.com/office/drawing/2014/main" id="{A7D681EE-01D1-44B5-AA5D-095F80D1790F}"/>
              </a:ext>
            </a:extLst>
          </p:cNvPr>
          <p:cNvSpPr/>
          <p:nvPr/>
        </p:nvSpPr>
        <p:spPr>
          <a:xfrm>
            <a:off x="5664198" y="7092367"/>
            <a:ext cx="368725" cy="304091"/>
          </a:xfrm>
          <a:prstGeom prst="ellipse">
            <a:avLst/>
          </a:prstGeom>
          <a:solidFill>
            <a:srgbClr val="FFC000"/>
          </a:solidFill>
          <a:ln>
            <a:solidFill>
              <a:schemeClr val="bg1"/>
            </a:solidFill>
          </a:ln>
          <a:extLst>
            <a:ext uri="{C572A759-6A51-4108-AA02-DFA0A04FC94B}">
              <ma14:wrappingTextBoxFlag xmlns="" xmlns:ma14="http://schemas.microsoft.com/office/mac/drawingml/2011/main" val="1"/>
            </a:ext>
          </a:extLst>
        </p:spPr>
        <p:style>
          <a:lnRef idx="2">
            <a:schemeClr val="accent5"/>
          </a:lnRef>
          <a:fillRef idx="1">
            <a:schemeClr val="lt1"/>
          </a:fillRef>
          <a:effectRef idx="0">
            <a:schemeClr val="accent5"/>
          </a:effectRef>
          <a:fontRef idx="minor">
            <a:schemeClr val="dk1"/>
          </a:fontRef>
        </p:style>
        <p:txBody>
          <a:bodyPr lIns="0" tIns="0" rIns="0" bIns="0" rtlCol="0" anchor="b">
            <a:normAutofit lnSpcReduction="10000"/>
          </a:bodyPr>
          <a:lstStyle/>
          <a:p>
            <a:pPr algn="ctr"/>
            <a:endParaRPr lang="en-GB" sz="1500" b="1" cap="all" dirty="0">
              <a:solidFill>
                <a:srgbClr val="FFFFFF"/>
              </a:solidFill>
            </a:endParaRPr>
          </a:p>
        </p:txBody>
      </p:sp>
      <p:sp>
        <p:nvSpPr>
          <p:cNvPr id="29" name="Oval 28">
            <a:extLst>
              <a:ext uri="{FF2B5EF4-FFF2-40B4-BE49-F238E27FC236}">
                <a16:creationId xmlns:a16="http://schemas.microsoft.com/office/drawing/2014/main" id="{48378557-39BB-44EF-B08A-76BFA9825201}"/>
              </a:ext>
            </a:extLst>
          </p:cNvPr>
          <p:cNvSpPr/>
          <p:nvPr/>
        </p:nvSpPr>
        <p:spPr>
          <a:xfrm>
            <a:off x="5664198" y="6362904"/>
            <a:ext cx="368725" cy="304091"/>
          </a:xfrm>
          <a:prstGeom prst="ellipse">
            <a:avLst/>
          </a:prstGeom>
          <a:solidFill>
            <a:srgbClr val="FFC000"/>
          </a:solidFill>
          <a:ln>
            <a:solidFill>
              <a:schemeClr val="bg1"/>
            </a:solidFill>
          </a:ln>
          <a:extLst>
            <a:ext uri="{C572A759-6A51-4108-AA02-DFA0A04FC94B}">
              <ma14:wrappingTextBoxFlag xmlns="" xmlns:ma14="http://schemas.microsoft.com/office/mac/drawingml/2011/main" val="1"/>
            </a:ext>
          </a:extLst>
        </p:spPr>
        <p:style>
          <a:lnRef idx="2">
            <a:schemeClr val="accent5"/>
          </a:lnRef>
          <a:fillRef idx="1">
            <a:schemeClr val="lt1"/>
          </a:fillRef>
          <a:effectRef idx="0">
            <a:schemeClr val="accent5"/>
          </a:effectRef>
          <a:fontRef idx="minor">
            <a:schemeClr val="dk1"/>
          </a:fontRef>
        </p:style>
        <p:txBody>
          <a:bodyPr lIns="0" tIns="0" rIns="0" bIns="0" rtlCol="0" anchor="b">
            <a:normAutofit lnSpcReduction="10000"/>
          </a:bodyPr>
          <a:lstStyle/>
          <a:p>
            <a:pPr algn="ctr"/>
            <a:endParaRPr lang="en-GB" sz="1500" b="1" cap="all" dirty="0">
              <a:solidFill>
                <a:srgbClr val="FFFFFF"/>
              </a:solidFill>
            </a:endParaRPr>
          </a:p>
        </p:txBody>
      </p:sp>
      <p:sp>
        <p:nvSpPr>
          <p:cNvPr id="6" name="Rectangle 5"/>
          <p:cNvSpPr/>
          <p:nvPr/>
        </p:nvSpPr>
        <p:spPr>
          <a:xfrm>
            <a:off x="197816" y="444879"/>
            <a:ext cx="7394973" cy="584775"/>
          </a:xfrm>
          <a:prstGeom prst="rect">
            <a:avLst/>
          </a:prstGeom>
        </p:spPr>
        <p:txBody>
          <a:bodyPr wrap="none">
            <a:spAutoFit/>
          </a:bodyPr>
          <a:lstStyle/>
          <a:p>
            <a:r>
              <a:rPr lang="en-GB" sz="3200" u="sng" dirty="0">
                <a:solidFill>
                  <a:srgbClr val="EB8024"/>
                </a:solidFill>
                <a:latin typeface="+mj-lt"/>
              </a:rPr>
              <a:t>Testing Narrowband –Internet of Things</a:t>
            </a:r>
          </a:p>
        </p:txBody>
      </p:sp>
      <p:sp>
        <p:nvSpPr>
          <p:cNvPr id="8" name="Rectangle 7"/>
          <p:cNvSpPr/>
          <p:nvPr/>
        </p:nvSpPr>
        <p:spPr>
          <a:xfrm>
            <a:off x="198242" y="1633316"/>
            <a:ext cx="5669583" cy="2800767"/>
          </a:xfrm>
          <a:prstGeom prst="rect">
            <a:avLst/>
          </a:prstGeom>
        </p:spPr>
        <p:txBody>
          <a:bodyPr wrap="square">
            <a:spAutoFit/>
          </a:bodyPr>
          <a:lstStyle/>
          <a:p>
            <a:pPr algn="just"/>
            <a:r>
              <a:rPr lang="en-GB" sz="1600" b="1" dirty="0">
                <a:solidFill>
                  <a:schemeClr val="accent5">
                    <a:lumMod val="75000"/>
                  </a:schemeClr>
                </a:solidFill>
                <a:latin typeface="+mj-lt"/>
              </a:rPr>
              <a:t>Narrow Band Internet of Things (NB-IoT) </a:t>
            </a:r>
            <a:r>
              <a:rPr lang="en-GB" sz="1600" dirty="0">
                <a:latin typeface="+mj-lt"/>
              </a:rPr>
              <a:t>was introduced by </a:t>
            </a:r>
            <a:r>
              <a:rPr lang="en-GB" sz="1600" b="1" dirty="0">
                <a:latin typeface="+mj-lt"/>
              </a:rPr>
              <a:t>3GPP</a:t>
            </a:r>
            <a:r>
              <a:rPr lang="en-GB" sz="1600" dirty="0">
                <a:latin typeface="+mj-lt"/>
              </a:rPr>
              <a:t> in </a:t>
            </a:r>
            <a:r>
              <a:rPr lang="en-GB" sz="1600" b="1" dirty="0">
                <a:latin typeface="+mj-lt"/>
              </a:rPr>
              <a:t>release-13</a:t>
            </a:r>
            <a:r>
              <a:rPr lang="en-GB" sz="1600" dirty="0">
                <a:latin typeface="+mj-lt"/>
              </a:rPr>
              <a:t> as a platform to serve as a base for </a:t>
            </a:r>
            <a:r>
              <a:rPr lang="en-GB" sz="1600" b="1" dirty="0">
                <a:latin typeface="+mj-lt"/>
              </a:rPr>
              <a:t>Internet of Things(IoT) </a:t>
            </a:r>
            <a:r>
              <a:rPr lang="en-GB" sz="1600" dirty="0">
                <a:latin typeface="+mj-lt"/>
              </a:rPr>
              <a:t>infrastructure. </a:t>
            </a:r>
          </a:p>
          <a:p>
            <a:pPr algn="just"/>
            <a:endParaRPr lang="en-GB" sz="1600" dirty="0">
              <a:latin typeface="+mj-lt"/>
            </a:endParaRPr>
          </a:p>
          <a:p>
            <a:pPr algn="just"/>
            <a:endParaRPr lang="en-GB" sz="1600" dirty="0">
              <a:latin typeface="+mj-lt"/>
            </a:endParaRPr>
          </a:p>
          <a:p>
            <a:pPr algn="just"/>
            <a:r>
              <a:rPr lang="en-GB" sz="1600" dirty="0">
                <a:latin typeface="+mj-lt"/>
              </a:rPr>
              <a:t>NB-IoT can be considered as a part of low power wireless network (</a:t>
            </a:r>
            <a:r>
              <a:rPr lang="en-GB" sz="1600" b="1" dirty="0">
                <a:latin typeface="+mj-lt"/>
              </a:rPr>
              <a:t>LPWN</a:t>
            </a:r>
            <a:r>
              <a:rPr lang="en-GB" sz="1600" dirty="0">
                <a:latin typeface="+mj-lt"/>
              </a:rPr>
              <a:t>) technology, which serves the concept of connecting small wireless devices, by using existing LTE network or GSM network. To meet the MTC application requirements for data rate, latency, and battery life, 3GPP introduced several functionalities in NB-IOT.</a:t>
            </a:r>
          </a:p>
        </p:txBody>
      </p:sp>
      <p:grpSp>
        <p:nvGrpSpPr>
          <p:cNvPr id="11" name="Group 10"/>
          <p:cNvGrpSpPr/>
          <p:nvPr/>
        </p:nvGrpSpPr>
        <p:grpSpPr>
          <a:xfrm>
            <a:off x="6177007" y="1633316"/>
            <a:ext cx="6789693" cy="3260303"/>
            <a:chOff x="0" y="0"/>
            <a:chExt cx="7079456" cy="3305269"/>
          </a:xfrm>
        </p:grpSpPr>
        <p:grpSp>
          <p:nvGrpSpPr>
            <p:cNvPr id="12" name="Group 11"/>
            <p:cNvGrpSpPr/>
            <p:nvPr/>
          </p:nvGrpSpPr>
          <p:grpSpPr>
            <a:xfrm>
              <a:off x="0" y="0"/>
              <a:ext cx="7079456" cy="3305269"/>
              <a:chOff x="0" y="0"/>
              <a:chExt cx="3703178" cy="1180730"/>
            </a:xfrm>
          </p:grpSpPr>
          <p:pic>
            <p:nvPicPr>
              <p:cNvPr id="15" name="Picture 14" descr="C:\Users\pmishra\AppData\Local\Microsoft\Windows\Temporary Internet Files\Content.IE5\GERPZ6HD\cell-tower[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808966" cy="99412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a:off x="218380" y="994120"/>
                <a:ext cx="29885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58763" y="220805"/>
                <a:ext cx="0" cy="93815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193038" y="242580"/>
                <a:ext cx="0" cy="938150"/>
              </a:xfrm>
              <a:prstGeom prst="line">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1930592" y="1046243"/>
                <a:ext cx="497444" cy="94803"/>
              </a:xfrm>
              <a:prstGeom prst="rect">
                <a:avLst/>
              </a:prstGeom>
            </p:spPr>
            <p:txBody>
              <a:bodyPr wrap="square">
                <a:noAutofit/>
              </a:bodyPr>
              <a:lstStyle/>
              <a:p>
                <a:pPr>
                  <a:spcAft>
                    <a:spcPts val="0"/>
                  </a:spcAft>
                </a:pPr>
                <a:r>
                  <a:rPr lang="en-GB" sz="1000" kern="1200">
                    <a:solidFill>
                      <a:srgbClr val="000000"/>
                    </a:solidFill>
                    <a:effectLst/>
                    <a:latin typeface="Cambria"/>
                    <a:ea typeface="Calibri"/>
                    <a:cs typeface="Times New Roman"/>
                  </a:rPr>
                  <a:t>LTE Cell Edge</a:t>
                </a:r>
                <a:endParaRPr lang="en-GB" sz="1000">
                  <a:effectLst/>
                  <a:latin typeface="Times New Roman"/>
                  <a:ea typeface="Calibri"/>
                </a:endParaRPr>
              </a:p>
            </p:txBody>
          </p:sp>
          <p:sp>
            <p:nvSpPr>
              <p:cNvPr id="23" name="Rectangle 22"/>
              <p:cNvSpPr/>
              <p:nvPr/>
            </p:nvSpPr>
            <p:spPr>
              <a:xfrm>
                <a:off x="3206756" y="994058"/>
                <a:ext cx="496422" cy="153742"/>
              </a:xfrm>
              <a:prstGeom prst="rect">
                <a:avLst/>
              </a:prstGeom>
            </p:spPr>
            <p:txBody>
              <a:bodyPr wrap="square">
                <a:noAutofit/>
              </a:bodyPr>
              <a:lstStyle/>
              <a:p>
                <a:pPr>
                  <a:spcAft>
                    <a:spcPts val="0"/>
                  </a:spcAft>
                </a:pPr>
                <a:r>
                  <a:rPr lang="en-GB" sz="1000" kern="1200">
                    <a:solidFill>
                      <a:srgbClr val="000000"/>
                    </a:solidFill>
                    <a:effectLst/>
                    <a:latin typeface="Cambria"/>
                    <a:ea typeface="Calibri"/>
                    <a:cs typeface="Times New Roman"/>
                  </a:rPr>
                  <a:t>NB-IoT Cell Edge</a:t>
                </a:r>
                <a:endParaRPr lang="en-GB" sz="1000">
                  <a:effectLst/>
                  <a:latin typeface="Times New Roman"/>
                  <a:ea typeface="Calibri"/>
                </a:endParaRPr>
              </a:p>
            </p:txBody>
          </p:sp>
          <p:sp>
            <p:nvSpPr>
              <p:cNvPr id="25" name="Rectangle 24"/>
              <p:cNvSpPr/>
              <p:nvPr/>
            </p:nvSpPr>
            <p:spPr>
              <a:xfrm>
                <a:off x="2471914" y="1009558"/>
                <a:ext cx="720903" cy="84086"/>
              </a:xfrm>
              <a:prstGeom prst="rect">
                <a:avLst/>
              </a:prstGeom>
            </p:spPr>
            <p:txBody>
              <a:bodyPr wrap="square">
                <a:noAutofit/>
              </a:bodyPr>
              <a:lstStyle/>
              <a:p>
                <a:pPr>
                  <a:spcAft>
                    <a:spcPts val="0"/>
                  </a:spcAft>
                </a:pPr>
                <a:r>
                  <a:rPr lang="en-GB" sz="1000" kern="1200" dirty="0">
                    <a:solidFill>
                      <a:srgbClr val="000000"/>
                    </a:solidFill>
                    <a:effectLst/>
                    <a:latin typeface="Cambria"/>
                    <a:ea typeface="Calibri"/>
                    <a:cs typeface="Times New Roman"/>
                  </a:rPr>
                  <a:t>+20dB gain</a:t>
                </a:r>
                <a:endParaRPr lang="en-GB" sz="1000" dirty="0">
                  <a:effectLst/>
                  <a:latin typeface="Times New Roman"/>
                  <a:ea typeface="Calibri"/>
                </a:endParaRPr>
              </a:p>
            </p:txBody>
          </p:sp>
          <p:cxnSp>
            <p:nvCxnSpPr>
              <p:cNvPr id="26" name="Curved Connector 25"/>
              <p:cNvCxnSpPr/>
              <p:nvPr/>
            </p:nvCxnSpPr>
            <p:spPr>
              <a:xfrm>
                <a:off x="808966" y="242580"/>
                <a:ext cx="1649797" cy="631368"/>
              </a:xfrm>
              <a:prstGeom prst="curvedConnector3">
                <a:avLst/>
              </a:prstGeom>
              <a:ln w="76200"/>
            </p:spPr>
            <p:style>
              <a:lnRef idx="2">
                <a:schemeClr val="accent2"/>
              </a:lnRef>
              <a:fillRef idx="0">
                <a:schemeClr val="accent2"/>
              </a:fillRef>
              <a:effectRef idx="1">
                <a:schemeClr val="accent2"/>
              </a:effectRef>
              <a:fontRef idx="minor">
                <a:schemeClr val="tx1"/>
              </a:fontRef>
            </p:style>
          </p:cxnSp>
          <p:cxnSp>
            <p:nvCxnSpPr>
              <p:cNvPr id="27" name="Curved Connector 26"/>
              <p:cNvCxnSpPr/>
              <p:nvPr/>
            </p:nvCxnSpPr>
            <p:spPr>
              <a:xfrm>
                <a:off x="808966" y="113927"/>
                <a:ext cx="2397943" cy="575953"/>
              </a:xfrm>
              <a:prstGeom prst="curvedConnector3">
                <a:avLst>
                  <a:gd name="adj1" fmla="val 37825"/>
                </a:avLst>
              </a:prstGeom>
              <a:ln>
                <a:prstDash val="sysDash"/>
              </a:ln>
            </p:spPr>
            <p:style>
              <a:lnRef idx="2">
                <a:schemeClr val="accent4"/>
              </a:lnRef>
              <a:fillRef idx="0">
                <a:schemeClr val="accent4"/>
              </a:fillRef>
              <a:effectRef idx="1">
                <a:schemeClr val="accent4"/>
              </a:effectRef>
              <a:fontRef idx="minor">
                <a:schemeClr val="tx1"/>
              </a:fontRef>
            </p:style>
          </p:cxnSp>
          <p:sp>
            <p:nvSpPr>
              <p:cNvPr id="28" name="Rectangle 27"/>
              <p:cNvSpPr/>
              <p:nvPr/>
            </p:nvSpPr>
            <p:spPr>
              <a:xfrm>
                <a:off x="470338" y="873890"/>
                <a:ext cx="677465" cy="94803"/>
              </a:xfrm>
              <a:prstGeom prst="rect">
                <a:avLst/>
              </a:prstGeom>
            </p:spPr>
            <p:txBody>
              <a:bodyPr wrap="square">
                <a:noAutofit/>
              </a:bodyPr>
              <a:lstStyle/>
              <a:p>
                <a:pPr>
                  <a:spcAft>
                    <a:spcPts val="0"/>
                  </a:spcAft>
                </a:pPr>
                <a:r>
                  <a:rPr lang="en-GB" sz="1000" kern="1200" dirty="0">
                    <a:solidFill>
                      <a:srgbClr val="000000"/>
                    </a:solidFill>
                    <a:effectLst/>
                    <a:latin typeface="Cambria"/>
                    <a:ea typeface="Calibri"/>
                    <a:cs typeface="Times New Roman"/>
                  </a:rPr>
                  <a:t>LTE+NB-IoT Cell</a:t>
                </a:r>
                <a:endParaRPr lang="en-GB" sz="1000" dirty="0">
                  <a:effectLst/>
                  <a:latin typeface="Times New Roman"/>
                  <a:ea typeface="Calibri"/>
                </a:endParaRPr>
              </a:p>
            </p:txBody>
          </p:sp>
        </p:grpSp>
        <p:cxnSp>
          <p:nvCxnSpPr>
            <p:cNvPr id="13" name="Curved Connector 12"/>
            <p:cNvCxnSpPr/>
            <p:nvPr/>
          </p:nvCxnSpPr>
          <p:spPr>
            <a:xfrm>
              <a:off x="1546519" y="163103"/>
              <a:ext cx="3153957" cy="883707"/>
            </a:xfrm>
            <a:prstGeom prst="curvedConnector3">
              <a:avLst/>
            </a:prstGeom>
            <a:ln w="76200"/>
          </p:spPr>
          <p:style>
            <a:lnRef idx="2">
              <a:schemeClr val="accent2"/>
            </a:lnRef>
            <a:fillRef idx="0">
              <a:schemeClr val="accent2"/>
            </a:fillRef>
            <a:effectRef idx="1">
              <a:schemeClr val="accent2"/>
            </a:effectRef>
            <a:fontRef idx="minor">
              <a:schemeClr val="tx1"/>
            </a:fontRef>
          </p:style>
        </p:cxnSp>
        <p:sp>
          <p:nvSpPr>
            <p:cNvPr id="14" name="Rectangle 13"/>
            <p:cNvSpPr/>
            <p:nvPr/>
          </p:nvSpPr>
          <p:spPr>
            <a:xfrm>
              <a:off x="4913599" y="1181991"/>
              <a:ext cx="1190187" cy="594663"/>
            </a:xfrm>
            <a:prstGeom prst="rect">
              <a:avLst/>
            </a:prstGeom>
          </p:spPr>
          <p:txBody>
            <a:bodyPr wrap="square">
              <a:noAutofit/>
            </a:bodyPr>
            <a:lstStyle/>
            <a:p>
              <a:pPr>
                <a:spcAft>
                  <a:spcPts val="0"/>
                </a:spcAft>
              </a:pPr>
              <a:r>
                <a:rPr lang="en-GB" sz="1000" kern="1200" dirty="0">
                  <a:solidFill>
                    <a:srgbClr val="000000"/>
                  </a:solidFill>
                  <a:effectLst/>
                  <a:latin typeface="Cambria"/>
                  <a:ea typeface="Calibri"/>
                  <a:cs typeface="Times New Roman"/>
                </a:rPr>
                <a:t>Low data rate</a:t>
              </a:r>
              <a:endParaRPr lang="en-GB" sz="1000" dirty="0">
                <a:effectLst/>
                <a:latin typeface="Times New Roman"/>
                <a:ea typeface="Calibri"/>
              </a:endParaRPr>
            </a:p>
            <a:p>
              <a:pPr>
                <a:spcAft>
                  <a:spcPts val="0"/>
                </a:spcAft>
              </a:pPr>
              <a:r>
                <a:rPr lang="en-GB" sz="1000" kern="1200" dirty="0">
                  <a:solidFill>
                    <a:srgbClr val="000000"/>
                  </a:solidFill>
                  <a:effectLst/>
                  <a:latin typeface="Cambria"/>
                  <a:ea typeface="Calibri"/>
                  <a:cs typeface="Times New Roman"/>
                </a:rPr>
                <a:t>DL – 17.0 kbps</a:t>
              </a:r>
              <a:endParaRPr lang="en-GB" sz="1000" dirty="0">
                <a:effectLst/>
                <a:latin typeface="Times New Roman"/>
                <a:ea typeface="Calibri"/>
              </a:endParaRPr>
            </a:p>
            <a:p>
              <a:pPr>
                <a:spcAft>
                  <a:spcPts val="0"/>
                </a:spcAft>
              </a:pPr>
              <a:r>
                <a:rPr lang="en-GB" sz="1000" kern="1200" dirty="0">
                  <a:solidFill>
                    <a:srgbClr val="000000"/>
                  </a:solidFill>
                  <a:effectLst/>
                  <a:latin typeface="Cambria"/>
                  <a:ea typeface="Calibri"/>
                  <a:cs typeface="Times New Roman"/>
                </a:rPr>
                <a:t>UL – 25.0 kbps</a:t>
              </a:r>
              <a:endParaRPr lang="en-GB" sz="1000" dirty="0">
                <a:effectLst/>
                <a:latin typeface="Times New Roman"/>
                <a:ea typeface="Calibri"/>
              </a:endParaRPr>
            </a:p>
          </p:txBody>
        </p:sp>
      </p:grpSp>
      <p:sp>
        <p:nvSpPr>
          <p:cNvPr id="5" name="Oval 4">
            <a:extLst>
              <a:ext uri="{FF2B5EF4-FFF2-40B4-BE49-F238E27FC236}">
                <a16:creationId xmlns:a16="http://schemas.microsoft.com/office/drawing/2014/main" id="{7B914D21-C55F-48CF-BC9D-2BE40BAB2D15}"/>
              </a:ext>
            </a:extLst>
          </p:cNvPr>
          <p:cNvSpPr/>
          <p:nvPr/>
        </p:nvSpPr>
        <p:spPr>
          <a:xfrm>
            <a:off x="5664198" y="5623098"/>
            <a:ext cx="368725" cy="304091"/>
          </a:xfrm>
          <a:prstGeom prst="ellipse">
            <a:avLst/>
          </a:prstGeom>
          <a:solidFill>
            <a:srgbClr val="FFC000"/>
          </a:solidFill>
          <a:ln>
            <a:solidFill>
              <a:schemeClr val="bg1"/>
            </a:solidFill>
          </a:ln>
          <a:extLst>
            <a:ext uri="{C572A759-6A51-4108-AA02-DFA0A04FC94B}">
              <ma14:wrappingTextBoxFlag xmlns="" xmlns:ma14="http://schemas.microsoft.com/office/mac/drawingml/2011/main" val="1"/>
            </a:ext>
          </a:extLst>
        </p:spPr>
        <p:style>
          <a:lnRef idx="2">
            <a:schemeClr val="accent5"/>
          </a:lnRef>
          <a:fillRef idx="1">
            <a:schemeClr val="lt1"/>
          </a:fillRef>
          <a:effectRef idx="0">
            <a:schemeClr val="accent5"/>
          </a:effectRef>
          <a:fontRef idx="minor">
            <a:schemeClr val="dk1"/>
          </a:fontRef>
        </p:style>
        <p:txBody>
          <a:bodyPr lIns="0" tIns="0" rIns="0" bIns="0" rtlCol="0" anchor="b">
            <a:normAutofit lnSpcReduction="10000"/>
          </a:bodyPr>
          <a:lstStyle/>
          <a:p>
            <a:pPr algn="ctr"/>
            <a:endParaRPr lang="en-GB" sz="1500" b="1" cap="all" dirty="0">
              <a:solidFill>
                <a:srgbClr val="FFFFFF"/>
              </a:solidFill>
            </a:endParaRPr>
          </a:p>
        </p:txBody>
      </p:sp>
      <p:graphicFrame>
        <p:nvGraphicFramePr>
          <p:cNvPr id="24" name="Table 23">
            <a:extLst>
              <a:ext uri="{FF2B5EF4-FFF2-40B4-BE49-F238E27FC236}">
                <a16:creationId xmlns:a16="http://schemas.microsoft.com/office/drawing/2014/main" id="{62BDA18C-6826-4027-AA6A-2734D2891BA8}"/>
              </a:ext>
            </a:extLst>
          </p:cNvPr>
          <p:cNvGraphicFramePr>
            <a:graphicFrameLocks noGrp="1"/>
          </p:cNvGraphicFramePr>
          <p:nvPr>
            <p:extLst>
              <p:ext uri="{D42A27DB-BD31-4B8C-83A1-F6EECF244321}">
                <p14:modId xmlns:p14="http://schemas.microsoft.com/office/powerpoint/2010/main" val="705301979"/>
              </p:ext>
            </p:extLst>
          </p:nvPr>
        </p:nvGraphicFramePr>
        <p:xfrm>
          <a:off x="5867825" y="5410909"/>
          <a:ext cx="6078913" cy="3858422"/>
        </p:xfrm>
        <a:graphic>
          <a:graphicData uri="http://schemas.openxmlformats.org/drawingml/2006/table">
            <a:tbl>
              <a:tblPr/>
              <a:tblGrid>
                <a:gridCol w="3547795">
                  <a:extLst>
                    <a:ext uri="{9D8B030D-6E8A-4147-A177-3AD203B41FA5}">
                      <a16:colId xmlns:a16="http://schemas.microsoft.com/office/drawing/2014/main" val="627882224"/>
                    </a:ext>
                  </a:extLst>
                </a:gridCol>
                <a:gridCol w="2531118">
                  <a:extLst>
                    <a:ext uri="{9D8B030D-6E8A-4147-A177-3AD203B41FA5}">
                      <a16:colId xmlns:a16="http://schemas.microsoft.com/office/drawing/2014/main" val="2688912237"/>
                    </a:ext>
                  </a:extLst>
                </a:gridCol>
              </a:tblGrid>
              <a:tr h="294152">
                <a:tc rowSpan="3">
                  <a:txBody>
                    <a:bodyPr/>
                    <a:lstStyle/>
                    <a:p>
                      <a:pPr algn="l" fontAlgn="ctr"/>
                      <a:r>
                        <a:rPr lang="en-GB" sz="1400" b="1" i="0" u="none" strike="noStrike" dirty="0">
                          <a:solidFill>
                            <a:schemeClr val="accent5">
                              <a:lumMod val="75000"/>
                            </a:schemeClr>
                          </a:solidFill>
                          <a:effectLst/>
                          <a:latin typeface="Calibri" panose="020F0502020204030204" pitchFamily="34" charset="0"/>
                        </a:rPr>
                        <a:t>Enhanced network coverage</a:t>
                      </a:r>
                      <a:br>
                        <a:rPr lang="en-GB" sz="1400" b="0" i="0" u="none" strike="noStrike" dirty="0">
                          <a:solidFill>
                            <a:srgbClr val="000000"/>
                          </a:solidFill>
                          <a:effectLst/>
                          <a:latin typeface="Calibri" panose="020F0502020204030204" pitchFamily="34" charset="0"/>
                        </a:rPr>
                      </a:br>
                      <a:r>
                        <a:rPr lang="en-GB" sz="1400" b="0" i="0" u="none" strike="noStrike" dirty="0">
                          <a:solidFill>
                            <a:srgbClr val="000000"/>
                          </a:solidFill>
                          <a:effectLst/>
                          <a:latin typeface="Calibri" panose="020F0502020204030204" pitchFamily="34" charset="0"/>
                        </a:rPr>
                        <a:t> </a:t>
                      </a:r>
                      <a:r>
                        <a:rPr lang="en-GB" sz="1400" b="0" i="0" u="none" strike="noStrike" dirty="0">
                          <a:solidFill>
                            <a:srgbClr val="0070C0"/>
                          </a:solidFill>
                          <a:effectLst/>
                          <a:latin typeface="Calibri" panose="020F0502020204030204" pitchFamily="34" charset="0"/>
                        </a:rPr>
                        <a:t>Cover  devices in poor coverage</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dirty="0">
                          <a:solidFill>
                            <a:srgbClr val="E26B0A"/>
                          </a:solidFill>
                          <a:effectLst/>
                          <a:latin typeface="Calibri" panose="020F0502020204030204" pitchFamily="34" charset="0"/>
                        </a:rPr>
                        <a:t>Coverage enhancement</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639299647"/>
                  </a:ext>
                </a:extLst>
              </a:tr>
              <a:tr h="294152">
                <a:tc vMerge="1">
                  <a:txBody>
                    <a:bodyPr/>
                    <a:lstStyle/>
                    <a:p>
                      <a:endParaRPr lang="en-GB"/>
                    </a:p>
                  </a:txBody>
                  <a:tcPr/>
                </a:tc>
                <a:tc>
                  <a:txBody>
                    <a:bodyPr/>
                    <a:lstStyle/>
                    <a:p>
                      <a:pPr algn="l" fontAlgn="ctr"/>
                      <a:r>
                        <a:rPr lang="en-GB" sz="1400" b="0" i="0" u="none" strike="noStrike" dirty="0">
                          <a:solidFill>
                            <a:srgbClr val="E26B0A"/>
                          </a:solidFill>
                          <a:effectLst/>
                          <a:latin typeface="Calibri" panose="020F0502020204030204" pitchFamily="34" charset="0"/>
                        </a:rPr>
                        <a:t>Channel Repetitions</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103363380"/>
                  </a:ext>
                </a:extLst>
              </a:tr>
              <a:tr h="304730">
                <a:tc vMerge="1">
                  <a:txBody>
                    <a:bodyPr/>
                    <a:lstStyle/>
                    <a:p>
                      <a:endParaRPr lang="en-GB"/>
                    </a:p>
                  </a:txBody>
                  <a:tcPr/>
                </a:tc>
                <a:tc>
                  <a:txBody>
                    <a:bodyPr/>
                    <a:lstStyle/>
                    <a:p>
                      <a:pPr algn="l" fontAlgn="ctr"/>
                      <a:r>
                        <a:rPr lang="en-GB" sz="1400" b="0" i="0" u="none" strike="noStrike" dirty="0">
                          <a:solidFill>
                            <a:srgbClr val="E26B0A"/>
                          </a:solidFill>
                          <a:effectLst/>
                          <a:latin typeface="Calibri" panose="020F0502020204030204" pitchFamily="34" charset="0"/>
                        </a:rPr>
                        <a:t>Multi-Subframe</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15916893"/>
                  </a:ext>
                </a:extLst>
              </a:tr>
              <a:tr h="294152">
                <a:tc rowSpan="2">
                  <a:txBody>
                    <a:bodyPr/>
                    <a:lstStyle/>
                    <a:p>
                      <a:pPr algn="l" fontAlgn="ctr"/>
                      <a:r>
                        <a:rPr lang="en-GB" sz="1400" b="1" i="0" u="none" strike="noStrike" dirty="0">
                          <a:solidFill>
                            <a:schemeClr val="accent5">
                              <a:lumMod val="75000"/>
                            </a:schemeClr>
                          </a:solidFill>
                          <a:effectLst/>
                          <a:latin typeface="Calibri" panose="020F0502020204030204" pitchFamily="34" charset="0"/>
                        </a:rPr>
                        <a:t>Low data rate</a:t>
                      </a:r>
                      <a:br>
                        <a:rPr lang="en-GB" sz="1400" b="0" i="0" u="none" strike="noStrike" dirty="0">
                          <a:solidFill>
                            <a:srgbClr val="0070C0"/>
                          </a:solidFill>
                          <a:effectLst/>
                          <a:latin typeface="Calibri" panose="020F0502020204030204" pitchFamily="34" charset="0"/>
                        </a:rPr>
                      </a:br>
                      <a:r>
                        <a:rPr lang="en-GB" sz="1400" b="0" i="0" u="none" strike="noStrike" dirty="0">
                          <a:solidFill>
                            <a:srgbClr val="0070C0"/>
                          </a:solidFill>
                          <a:effectLst/>
                          <a:latin typeface="Calibri" panose="020F0502020204030204" pitchFamily="34" charset="0"/>
                        </a:rPr>
                        <a:t> Comply with IoT standards</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a:solidFill>
                            <a:srgbClr val="E26B0A"/>
                          </a:solidFill>
                          <a:effectLst/>
                          <a:latin typeface="Calibri" panose="020F0502020204030204" pitchFamily="34" charset="0"/>
                        </a:rPr>
                        <a:t>Control Plane CIoT Optimization</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023463377"/>
                  </a:ext>
                </a:extLst>
              </a:tr>
              <a:tr h="304730">
                <a:tc vMerge="1">
                  <a:txBody>
                    <a:bodyPr/>
                    <a:lstStyle/>
                    <a:p>
                      <a:endParaRPr lang="en-GB"/>
                    </a:p>
                  </a:txBody>
                  <a:tcPr/>
                </a:tc>
                <a:tc>
                  <a:txBody>
                    <a:bodyPr/>
                    <a:lstStyle/>
                    <a:p>
                      <a:pPr algn="l" fontAlgn="ctr"/>
                      <a:r>
                        <a:rPr lang="en-GB" sz="1400" b="0" i="0" u="none" strike="noStrike">
                          <a:solidFill>
                            <a:srgbClr val="E26B0A"/>
                          </a:solidFill>
                          <a:effectLst/>
                          <a:latin typeface="Calibri" panose="020F0502020204030204" pitchFamily="34" charset="0"/>
                        </a:rPr>
                        <a:t>User Plane CIoT Optimization</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43024521"/>
                  </a:ext>
                </a:extLst>
              </a:tr>
              <a:tr h="294152">
                <a:tc rowSpan="3">
                  <a:txBody>
                    <a:bodyPr/>
                    <a:lstStyle/>
                    <a:p>
                      <a:pPr algn="l" fontAlgn="ctr"/>
                      <a:r>
                        <a:rPr lang="en-GB" sz="1400" b="1" i="0" u="none" strike="noStrike" dirty="0">
                          <a:solidFill>
                            <a:schemeClr val="accent5">
                              <a:lumMod val="75000"/>
                            </a:schemeClr>
                          </a:solidFill>
                          <a:effectLst/>
                          <a:latin typeface="Calibri" panose="020F0502020204030204" pitchFamily="34" charset="0"/>
                        </a:rPr>
                        <a:t>High Capacity</a:t>
                      </a:r>
                      <a:br>
                        <a:rPr lang="en-GB" sz="1400" b="0" i="0" u="none" strike="noStrike" dirty="0">
                          <a:solidFill>
                            <a:srgbClr val="0070C0"/>
                          </a:solidFill>
                          <a:effectLst/>
                          <a:latin typeface="Calibri" panose="020F0502020204030204" pitchFamily="34" charset="0"/>
                        </a:rPr>
                      </a:br>
                      <a:r>
                        <a:rPr lang="en-GB" sz="1400" b="0" i="0" u="none" strike="noStrike" dirty="0">
                          <a:solidFill>
                            <a:srgbClr val="0070C0"/>
                          </a:solidFill>
                          <a:effectLst/>
                          <a:latin typeface="Calibri" panose="020F0502020204030204" pitchFamily="34" charset="0"/>
                        </a:rPr>
                        <a:t> ~50K devices per cell</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a:solidFill>
                            <a:srgbClr val="E26B0A"/>
                          </a:solidFill>
                          <a:effectLst/>
                          <a:latin typeface="Calibri" panose="020F0502020204030204" pitchFamily="34" charset="0"/>
                        </a:rPr>
                        <a:t>Cross Subframe Scheduling</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70011035"/>
                  </a:ext>
                </a:extLst>
              </a:tr>
              <a:tr h="294152">
                <a:tc vMerge="1">
                  <a:txBody>
                    <a:bodyPr/>
                    <a:lstStyle/>
                    <a:p>
                      <a:endParaRPr lang="en-GB"/>
                    </a:p>
                  </a:txBody>
                  <a:tcPr/>
                </a:tc>
                <a:tc>
                  <a:txBody>
                    <a:bodyPr/>
                    <a:lstStyle/>
                    <a:p>
                      <a:pPr algn="l" fontAlgn="ctr"/>
                      <a:r>
                        <a:rPr lang="en-GB" sz="1400" b="0" i="0" u="none" strike="noStrike">
                          <a:solidFill>
                            <a:srgbClr val="E26B0A"/>
                          </a:solidFill>
                          <a:effectLst/>
                          <a:latin typeface="Calibri" panose="020F0502020204030204" pitchFamily="34" charset="0"/>
                        </a:rPr>
                        <a:t>DL-Gaps</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111575335"/>
                  </a:ext>
                </a:extLst>
              </a:tr>
              <a:tr h="304730">
                <a:tc vMerge="1">
                  <a:txBody>
                    <a:bodyPr/>
                    <a:lstStyle/>
                    <a:p>
                      <a:endParaRPr lang="en-GB"/>
                    </a:p>
                  </a:txBody>
                  <a:tcPr/>
                </a:tc>
                <a:tc>
                  <a:txBody>
                    <a:bodyPr/>
                    <a:lstStyle/>
                    <a:p>
                      <a:pPr algn="l" fontAlgn="ctr"/>
                      <a:r>
                        <a:rPr lang="en-GB" sz="1400" b="0" i="0" u="none" strike="noStrike">
                          <a:solidFill>
                            <a:srgbClr val="E26B0A"/>
                          </a:solidFill>
                          <a:effectLst/>
                          <a:latin typeface="Calibri" panose="020F0502020204030204" pitchFamily="34" charset="0"/>
                        </a:rPr>
                        <a:t>UL-Gaps</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24698526"/>
                  </a:ext>
                </a:extLst>
              </a:tr>
              <a:tr h="294152">
                <a:tc rowSpan="3">
                  <a:txBody>
                    <a:bodyPr/>
                    <a:lstStyle/>
                    <a:p>
                      <a:pPr algn="l" fontAlgn="ctr"/>
                      <a:r>
                        <a:rPr lang="en-GB" sz="1400" b="1" i="0" u="none" strike="noStrike" dirty="0">
                          <a:solidFill>
                            <a:schemeClr val="accent5">
                              <a:lumMod val="75000"/>
                            </a:schemeClr>
                          </a:solidFill>
                          <a:effectLst/>
                          <a:latin typeface="Calibri" panose="020F0502020204030204" pitchFamily="34" charset="0"/>
                        </a:rPr>
                        <a:t>Re-use existing Cellular infrastructure</a:t>
                      </a:r>
                      <a:br>
                        <a:rPr lang="en-GB" sz="1400" b="0" i="0" u="none" strike="noStrike" dirty="0">
                          <a:solidFill>
                            <a:srgbClr val="000000"/>
                          </a:solidFill>
                          <a:effectLst/>
                          <a:latin typeface="Calibri" panose="020F0502020204030204" pitchFamily="34" charset="0"/>
                        </a:rPr>
                      </a:br>
                      <a:r>
                        <a:rPr lang="en-GB" sz="1400" b="0" i="0" u="none" strike="noStrike" dirty="0">
                          <a:solidFill>
                            <a:srgbClr val="000000"/>
                          </a:solidFill>
                          <a:effectLst/>
                          <a:latin typeface="Calibri" panose="020F0502020204030204" pitchFamily="34" charset="0"/>
                        </a:rPr>
                        <a:t> </a:t>
                      </a:r>
                      <a:r>
                        <a:rPr lang="en-GB" sz="1400" b="0" i="0" u="none" strike="noStrike" dirty="0">
                          <a:solidFill>
                            <a:srgbClr val="0070C0"/>
                          </a:solidFill>
                          <a:effectLst/>
                          <a:latin typeface="Calibri" panose="020F0502020204030204" pitchFamily="34" charset="0"/>
                        </a:rPr>
                        <a:t>LTE and GSM</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a:solidFill>
                            <a:srgbClr val="E26B0A"/>
                          </a:solidFill>
                          <a:effectLst/>
                          <a:latin typeface="Calibri" panose="020F0502020204030204" pitchFamily="34" charset="0"/>
                        </a:rPr>
                        <a:t>LTE-Inband Mode</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77667216"/>
                  </a:ext>
                </a:extLst>
              </a:tr>
              <a:tr h="294152">
                <a:tc vMerge="1">
                  <a:txBody>
                    <a:bodyPr/>
                    <a:lstStyle/>
                    <a:p>
                      <a:endParaRPr lang="en-GB"/>
                    </a:p>
                  </a:txBody>
                  <a:tcPr/>
                </a:tc>
                <a:tc>
                  <a:txBody>
                    <a:bodyPr/>
                    <a:lstStyle/>
                    <a:p>
                      <a:pPr algn="l" fontAlgn="ctr"/>
                      <a:r>
                        <a:rPr lang="en-GB" sz="1400" b="0" i="0" u="none" strike="noStrike">
                          <a:solidFill>
                            <a:srgbClr val="E26B0A"/>
                          </a:solidFill>
                          <a:effectLst/>
                          <a:latin typeface="Calibri" panose="020F0502020204030204" pitchFamily="34" charset="0"/>
                        </a:rPr>
                        <a:t>LTE-Guardband Mode</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413038712"/>
                  </a:ext>
                </a:extLst>
              </a:tr>
              <a:tr h="304730">
                <a:tc vMerge="1">
                  <a:txBody>
                    <a:bodyPr/>
                    <a:lstStyle/>
                    <a:p>
                      <a:endParaRPr lang="en-GB"/>
                    </a:p>
                  </a:txBody>
                  <a:tcPr/>
                </a:tc>
                <a:tc>
                  <a:txBody>
                    <a:bodyPr/>
                    <a:lstStyle/>
                    <a:p>
                      <a:pPr algn="l" fontAlgn="ctr"/>
                      <a:r>
                        <a:rPr lang="en-GB" sz="1400" b="0" i="0" u="none" strike="noStrike">
                          <a:solidFill>
                            <a:srgbClr val="E26B0A"/>
                          </a:solidFill>
                          <a:effectLst/>
                          <a:latin typeface="Calibri" panose="020F0502020204030204" pitchFamily="34" charset="0"/>
                        </a:rPr>
                        <a:t>Standalone Mode</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2206421"/>
                  </a:ext>
                </a:extLst>
              </a:tr>
              <a:tr h="580438">
                <a:tc>
                  <a:txBody>
                    <a:bodyPr/>
                    <a:lstStyle/>
                    <a:p>
                      <a:pPr algn="l" fontAlgn="ctr"/>
                      <a:r>
                        <a:rPr lang="en-GB" sz="1400" b="1" i="0" u="none" strike="noStrike" dirty="0">
                          <a:solidFill>
                            <a:schemeClr val="accent5">
                              <a:lumMod val="75000"/>
                            </a:schemeClr>
                          </a:solidFill>
                          <a:effectLst/>
                          <a:latin typeface="Calibri" panose="020F0502020204030204" pitchFamily="34" charset="0"/>
                        </a:rPr>
                        <a:t>Power Saving</a:t>
                      </a:r>
                      <a:br>
                        <a:rPr lang="en-GB" sz="1400" b="0" i="0" u="none" strike="noStrike" dirty="0">
                          <a:solidFill>
                            <a:srgbClr val="0070C0"/>
                          </a:solidFill>
                          <a:effectLst/>
                          <a:latin typeface="Calibri" panose="020F0502020204030204" pitchFamily="34" charset="0"/>
                        </a:rPr>
                      </a:br>
                      <a:r>
                        <a:rPr lang="en-GB" sz="1400" b="0" i="0" u="none" strike="noStrike" dirty="0">
                          <a:solidFill>
                            <a:srgbClr val="0070C0"/>
                          </a:solidFill>
                          <a:effectLst/>
                          <a:latin typeface="Calibri" panose="020F0502020204030204" pitchFamily="34" charset="0"/>
                        </a:rPr>
                        <a:t> Battery life up to 10yrs</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en-GB" sz="1400" b="0" i="0" u="none" strike="noStrike" dirty="0" err="1">
                          <a:solidFill>
                            <a:srgbClr val="E26B0A"/>
                          </a:solidFill>
                          <a:effectLst/>
                          <a:latin typeface="Calibri" panose="020F0502020204030204" pitchFamily="34" charset="0"/>
                        </a:rPr>
                        <a:t>eDRX</a:t>
                      </a:r>
                      <a:endParaRPr lang="en-GB" sz="1400" b="0" i="0" u="none" strike="noStrike" dirty="0">
                        <a:solidFill>
                          <a:srgbClr val="E26B0A"/>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342786445"/>
                  </a:ext>
                </a:extLst>
              </a:tr>
            </a:tbl>
          </a:graphicData>
        </a:graphic>
      </p:graphicFrame>
      <p:sp>
        <p:nvSpPr>
          <p:cNvPr id="4" name="Rectangle 3">
            <a:extLst>
              <a:ext uri="{FF2B5EF4-FFF2-40B4-BE49-F238E27FC236}">
                <a16:creationId xmlns:a16="http://schemas.microsoft.com/office/drawing/2014/main" id="{5E02BBD3-89E7-4AA9-968E-711107A962CF}"/>
              </a:ext>
            </a:extLst>
          </p:cNvPr>
          <p:cNvSpPr/>
          <p:nvPr/>
        </p:nvSpPr>
        <p:spPr>
          <a:xfrm>
            <a:off x="236201" y="5779453"/>
            <a:ext cx="5090179" cy="1077218"/>
          </a:xfrm>
          <a:prstGeom prst="rect">
            <a:avLst/>
          </a:prstGeom>
        </p:spPr>
        <p:txBody>
          <a:bodyPr wrap="square">
            <a:spAutoFit/>
          </a:bodyPr>
          <a:lstStyle/>
          <a:p>
            <a:pPr algn="just"/>
            <a:endParaRPr lang="en-GB" sz="1600" b="1" dirty="0">
              <a:solidFill>
                <a:schemeClr val="accent5">
                  <a:lumMod val="75000"/>
                </a:schemeClr>
              </a:solidFill>
              <a:latin typeface="+mj-lt"/>
            </a:endParaRPr>
          </a:p>
          <a:p>
            <a:pPr algn="just"/>
            <a:r>
              <a:rPr lang="en-GB" sz="1600" b="1" dirty="0">
                <a:solidFill>
                  <a:schemeClr val="accent5">
                    <a:lumMod val="75000"/>
                  </a:schemeClr>
                </a:solidFill>
                <a:latin typeface="+mj-lt"/>
              </a:rPr>
              <a:t>Key NB-IoT services validated in lab environment for Tier-1 Test &amp; Measurement(TEM) equipment manufacturers</a:t>
            </a:r>
          </a:p>
        </p:txBody>
      </p:sp>
      <p:cxnSp>
        <p:nvCxnSpPr>
          <p:cNvPr id="10" name="Straight Connector 9">
            <a:extLst>
              <a:ext uri="{FF2B5EF4-FFF2-40B4-BE49-F238E27FC236}">
                <a16:creationId xmlns:a16="http://schemas.microsoft.com/office/drawing/2014/main" id="{D33D28F0-340A-401F-9DC3-BCF60882E775}"/>
              </a:ext>
            </a:extLst>
          </p:cNvPr>
          <p:cNvCxnSpPr/>
          <p:nvPr/>
        </p:nvCxnSpPr>
        <p:spPr>
          <a:xfrm>
            <a:off x="197816" y="6939192"/>
            <a:ext cx="5275884"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114112999"/>
      </p:ext>
    </p:extLst>
  </p:cSld>
  <p:clrMapOvr>
    <a:masterClrMapping/>
  </p:clrMapOvr>
</p:sld>
</file>

<file path=ppt/theme/theme1.xml><?xml version="1.0" encoding="utf-8"?>
<a:theme xmlns:a="http://schemas.openxmlformats.org/drawingml/2006/main" name="Office Theme">
  <a:themeElements>
    <a:clrScheme name="Aricent">
      <a:dk1>
        <a:sysClr val="windowText" lastClr="000000"/>
      </a:dk1>
      <a:lt1>
        <a:sysClr val="window" lastClr="FFFFFF"/>
      </a:lt1>
      <a:dk2>
        <a:srgbClr val="1F497D"/>
      </a:dk2>
      <a:lt2>
        <a:srgbClr val="FFFFFF"/>
      </a:lt2>
      <a:accent1>
        <a:srgbClr val="3EC73C"/>
      </a:accent1>
      <a:accent2>
        <a:srgbClr val="ED5041"/>
      </a:accent2>
      <a:accent3>
        <a:srgbClr val="F1AC00"/>
      </a:accent3>
      <a:accent4>
        <a:srgbClr val="3FB2E8"/>
      </a:accent4>
      <a:accent5>
        <a:srgbClr val="EB8024"/>
      </a:accent5>
      <a:accent6>
        <a:srgbClr val="000000"/>
      </a:accent6>
      <a:hlink>
        <a:srgbClr val="000000"/>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 xmlns:ma14="http://schemas.microsoft.com/office/mac/drawingml/2011/main"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57036045D59C468F23ED5CAE37EC2F" ma:contentTypeVersion="0" ma:contentTypeDescription="Create a new document." ma:contentTypeScope="" ma:versionID="b1130b813bf75c4d924c6d53e8dc8c5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08CF83-CF52-4F45-A7B1-632C05C6FC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6C1B6FC-1FBB-42DB-BE73-A43A71671E0E}">
  <ds:schemaRefs>
    <ds:schemaRef ds:uri="http://schemas.microsoft.com/sharepoint/v3/contenttype/forms"/>
  </ds:schemaRefs>
</ds:datastoreItem>
</file>

<file path=customXml/itemProps3.xml><?xml version="1.0" encoding="utf-8"?>
<ds:datastoreItem xmlns:ds="http://schemas.openxmlformats.org/officeDocument/2006/customXml" ds:itemID="{CCEDA7A4-E5FC-4FCB-852F-68121CC319C2}">
  <ds:schemaRefs>
    <ds:schemaRef ds:uri="http://schemas.microsoft.com/office/2006/documentManagement/types"/>
    <ds:schemaRef ds:uri="http://purl.org/dc/elements/1.1/"/>
    <ds:schemaRef ds:uri="http://www.w3.org/XML/1998/namespace"/>
    <ds:schemaRef ds:uri="http://purl.org/dc/dcmitype/"/>
    <ds:schemaRef ds:uri="http://purl.org/dc/terms/"/>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25614</TotalTime>
  <Words>170</Words>
  <Application>Microsoft Macintosh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ＭＳ Ｐゴシック</vt:lpstr>
      <vt:lpstr>Arial</vt:lpstr>
      <vt:lpstr>BentonSans</vt:lpstr>
      <vt:lpstr>BentonSans Book</vt:lpstr>
      <vt:lpstr>Calibri</vt:lpstr>
      <vt:lpstr>Cambria</vt:lpstr>
      <vt:lpstr>Georgia</vt:lpstr>
      <vt:lpstr>Times New Roman</vt:lpstr>
      <vt:lpstr>Office Theme</vt:lpstr>
      <vt:lpstr>PowerPoint Presentation</vt:lpstr>
    </vt:vector>
  </TitlesOfParts>
  <Company>MING Labs</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Aricent Marketing</dc:creator>
  <cp:lastModifiedBy>Prateek Mishra</cp:lastModifiedBy>
  <cp:revision>1008</cp:revision>
  <cp:lastPrinted>2016-03-09T02:56:02Z</cp:lastPrinted>
  <dcterms:created xsi:type="dcterms:W3CDTF">2016-03-05T20:37:49Z</dcterms:created>
  <dcterms:modified xsi:type="dcterms:W3CDTF">2018-09-06T21:18:34Z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0x010100B157036045D59C468F23ED5CAE37EC2F</vt:lpwstr>
  </property>
  <property fmtid="{D5CDD505-2E9C-101B-9397-08002B2CF9AE}" pid="3" name="Order">
    <vt:r8>300</vt:r8>
  </property>
  <property fmtid="{D5CDD505-2E9C-101B-9397-08002B2CF9AE}" pid="4" name="TemplateUrl">
    <vt:lpwstr/>
  </property>
  <property fmtid="{D5CDD505-2E9C-101B-9397-08002B2CF9AE}" pid="5" name="xd_Signature">
    <vt:bool>false</vt:bool>
  </property>
  <property fmtid="{D5CDD505-2E9C-101B-9397-08002B2CF9AE}" pid="6" name="xd_ProgID">
    <vt:lpwstr/>
  </property>
</Properties>
</file>