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61" r:id="rId3"/>
    <p:sldId id="262" r:id="rId4"/>
    <p:sldId id="273" r:id="rId5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22" autoAdjust="0"/>
  </p:normalViewPr>
  <p:slideViewPr>
    <p:cSldViewPr>
      <p:cViewPr>
        <p:scale>
          <a:sx n="70" d="100"/>
          <a:sy n="70" d="100"/>
        </p:scale>
        <p:origin x="1554" y="4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BE40A-CA76-41CE-84C2-73FDC5D26819}" type="datetimeFigureOut">
              <a:rPr lang="en-IN" smtClean="0"/>
              <a:t>27-11-2016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8337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9887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2F13-8245-418C-9221-81BDCE47B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2F13-8245-418C-9221-81BDCE47BF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2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7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6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6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F976-57F0-420B-9BFE-9F2CBC90DDC8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E439-E793-4377-9E3B-696FD64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microsoft.com/office/2007/relationships/hdphoto" Target="../media/hdphoto12.wdp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11.jpeg"/><Relationship Id="rId4" Type="http://schemas.openxmlformats.org/officeDocument/2006/relationships/image" Target="../media/image8.jpeg"/><Relationship Id="rId9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6752"/>
            <a:ext cx="8185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Proteomic analysis indicates activation of reactive oxygen species signaling during seed germination and seedlings growth in </a:t>
            </a:r>
            <a:r>
              <a:rPr lang="en-US" altLang="ko-KR" sz="1600" b="1" i="1" dirty="0" err="1" smtClean="0"/>
              <a:t>Hordeum</a:t>
            </a:r>
            <a:r>
              <a:rPr lang="en-US" altLang="ko-KR" sz="1600" b="1" i="1" dirty="0" smtClean="0"/>
              <a:t> </a:t>
            </a:r>
            <a:r>
              <a:rPr lang="en-US" altLang="ko-KR" sz="1600" b="1" i="1" dirty="0" err="1" smtClean="0"/>
              <a:t>vulgare</a:t>
            </a:r>
            <a:r>
              <a:rPr lang="en-US" altLang="ko-KR" sz="1600" b="1" i="1" dirty="0" smtClean="0"/>
              <a:t> </a:t>
            </a:r>
            <a:r>
              <a:rPr lang="en-US" altLang="ko-KR" sz="1600" b="1" dirty="0" smtClean="0"/>
              <a:t>(Barley)</a:t>
            </a:r>
          </a:p>
          <a:p>
            <a:endParaRPr lang="en-US" altLang="ko-KR" sz="1600" b="1" dirty="0" smtClean="0"/>
          </a:p>
          <a:p>
            <a:r>
              <a:rPr lang="en-US" altLang="ko-KR" sz="1200" b="1" dirty="0" err="1" smtClean="0"/>
              <a:t>Seo</a:t>
            </a:r>
            <a:r>
              <a:rPr lang="en-US" altLang="ko-KR" sz="1200" b="1" dirty="0" smtClean="0"/>
              <a:t> Hyun Lee</a:t>
            </a:r>
            <a:r>
              <a:rPr lang="en-US" altLang="ko-KR" sz="1200" b="1" baseline="30000" dirty="0" smtClean="0"/>
              <a:t>1#</a:t>
            </a:r>
            <a:r>
              <a:rPr lang="en-US" altLang="ko-KR" sz="1200" b="1" dirty="0" smtClean="0"/>
              <a:t>, Ravi Gupta</a:t>
            </a:r>
            <a:r>
              <a:rPr lang="en-US" altLang="ko-KR" sz="1200" b="1" baseline="30000" dirty="0" smtClean="0"/>
              <a:t>1#</a:t>
            </a:r>
            <a:r>
              <a:rPr lang="en-US" altLang="ko-KR" sz="1200" b="1" dirty="0" smtClean="0"/>
              <a:t>, Yu Ji Kim</a:t>
            </a:r>
            <a:r>
              <a:rPr lang="en-US" altLang="ko-KR" sz="1200" b="1" baseline="30000" dirty="0" smtClean="0"/>
              <a:t>1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Cheol</a:t>
            </a:r>
            <a:r>
              <a:rPr lang="en-US" altLang="ko-KR" sz="1200" b="1" dirty="0" smtClean="0"/>
              <a:t> Woo Min</a:t>
            </a:r>
            <a:r>
              <a:rPr lang="en-US" altLang="ko-KR" sz="1200" b="1" baseline="30000" dirty="0" smtClean="0"/>
              <a:t>1</a:t>
            </a:r>
            <a:r>
              <a:rPr lang="en-US" altLang="ko-KR" sz="1200" b="1" dirty="0" smtClean="0"/>
              <a:t>, So </a:t>
            </a:r>
            <a:r>
              <a:rPr lang="en-US" altLang="ko-KR" sz="1200" b="1" dirty="0" err="1" smtClean="0"/>
              <a:t>Wun</a:t>
            </a:r>
            <a:r>
              <a:rPr lang="en-US" altLang="ko-KR" sz="1200" b="1" dirty="0" smtClean="0"/>
              <a:t> Kim</a:t>
            </a:r>
            <a:r>
              <a:rPr lang="en-US" altLang="ko-KR" sz="1200" b="1" baseline="30000" dirty="0"/>
              <a:t>1</a:t>
            </a:r>
            <a:r>
              <a:rPr lang="en-US" altLang="ko-KR" sz="1200" b="1" dirty="0" smtClean="0"/>
              <a:t>, Woo Duck Seo</a:t>
            </a:r>
            <a:r>
              <a:rPr lang="en-US" altLang="ko-KR" sz="1200" b="1" baseline="30000" dirty="0" smtClean="0"/>
              <a:t>2</a:t>
            </a:r>
            <a:r>
              <a:rPr lang="en-US" altLang="ko-KR" sz="1200" b="1" dirty="0" smtClean="0"/>
              <a:t>, Sun Tae Kim</a:t>
            </a:r>
            <a:r>
              <a:rPr lang="en-US" altLang="ko-KR" sz="1200" b="1" baseline="30000" dirty="0" smtClean="0"/>
              <a:t>1*</a:t>
            </a:r>
          </a:p>
          <a:p>
            <a:endParaRPr lang="en-US" altLang="ko-KR" sz="1200" b="1" baseline="30000" dirty="0"/>
          </a:p>
          <a:p>
            <a:endParaRPr lang="en-US" altLang="ko-KR" sz="1200" b="1" baseline="30000" dirty="0" smtClean="0"/>
          </a:p>
          <a:p>
            <a:endParaRPr lang="en-US" altLang="ko-KR" sz="1200" b="1" baseline="30000" dirty="0"/>
          </a:p>
          <a:p>
            <a:endParaRPr lang="en-US" altLang="ko-KR" sz="1200" b="1" baseline="30000" dirty="0" smtClean="0"/>
          </a:p>
          <a:p>
            <a:endParaRPr lang="en-US" altLang="ko-KR" sz="1200" b="1" baseline="30000" dirty="0"/>
          </a:p>
          <a:p>
            <a:r>
              <a:rPr lang="en-US" altLang="ko-KR" sz="1200" b="1" baseline="30000" dirty="0" smtClean="0"/>
              <a:t>1</a:t>
            </a:r>
            <a:r>
              <a:rPr lang="en-US" altLang="ko-KR" sz="1200" b="1" dirty="0" smtClean="0"/>
              <a:t>Department of Plant Bioscience, Life and Industry Convergence Research </a:t>
            </a:r>
            <a:r>
              <a:rPr lang="en-US" altLang="ko-KR" sz="1200" b="1" dirty="0" err="1" smtClean="0"/>
              <a:t>Institue</a:t>
            </a:r>
            <a:r>
              <a:rPr lang="en-US" altLang="ko-KR" sz="1200" b="1" dirty="0" smtClean="0"/>
              <a:t>, Pusan National University, </a:t>
            </a:r>
            <a:r>
              <a:rPr lang="en-US" altLang="ko-KR" sz="1200" b="1" dirty="0" err="1" smtClean="0"/>
              <a:t>Miryang</a:t>
            </a:r>
            <a:r>
              <a:rPr lang="en-US" altLang="ko-KR" sz="1200" b="1" dirty="0" smtClean="0"/>
              <a:t> 627-706, Republic of Korea</a:t>
            </a:r>
          </a:p>
          <a:p>
            <a:endParaRPr lang="en-US" altLang="ko-KR" sz="1200" b="1" dirty="0"/>
          </a:p>
          <a:p>
            <a:r>
              <a:rPr lang="en-US" altLang="ko-KR" sz="1200" b="1" baseline="30000" dirty="0" smtClean="0"/>
              <a:t>2</a:t>
            </a:r>
            <a:r>
              <a:rPr lang="en-GB" altLang="ko-KR" sz="1200" b="1" dirty="0"/>
              <a:t>Division of Crop Foundation, National Institute of Crop Science, Rural Development Administration, </a:t>
            </a:r>
            <a:r>
              <a:rPr lang="en-GB" altLang="ko-KR" sz="1200" b="1" dirty="0" err="1"/>
              <a:t>Jeollabuk</a:t>
            </a:r>
            <a:r>
              <a:rPr lang="en-GB" altLang="ko-KR" sz="1200" b="1" dirty="0"/>
              <a:t>-do 565-851, Republic of Korea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979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2DE\바탕 화면\2013.11.16.보리D1-1.jpg"/>
          <p:cNvPicPr preferRelativeResize="0">
            <a:picLocks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5476" t="7441" r="6286" b="6965"/>
          <a:stretch>
            <a:fillRect/>
          </a:stretch>
        </p:blipFill>
        <p:spPr bwMode="auto">
          <a:xfrm>
            <a:off x="641007" y="1214664"/>
            <a:ext cx="2700000" cy="2160000"/>
          </a:xfrm>
          <a:prstGeom prst="rect">
            <a:avLst/>
          </a:prstGeom>
          <a:noFill/>
        </p:spPr>
      </p:pic>
      <p:pic>
        <p:nvPicPr>
          <p:cNvPr id="1027" name="Picture 3" descr="C:\Documents and Settings\2DE\바탕 화면\2013.11.16.보리D1-2.jpg"/>
          <p:cNvPicPr preferRelativeResize="0">
            <a:picLocks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5000" contrast="40000"/>
                    </a14:imgEffect>
                  </a14:imgLayer>
                </a14:imgProps>
              </a:ext>
            </a:extLst>
          </a:blip>
          <a:srcRect l="18212" t="8237" r="4893" b="6921"/>
          <a:stretch>
            <a:fillRect/>
          </a:stretch>
        </p:blipFill>
        <p:spPr bwMode="auto">
          <a:xfrm>
            <a:off x="3380740" y="1214664"/>
            <a:ext cx="2700000" cy="2160000"/>
          </a:xfrm>
          <a:prstGeom prst="rect">
            <a:avLst/>
          </a:prstGeom>
          <a:noFill/>
        </p:spPr>
      </p:pic>
      <p:pic>
        <p:nvPicPr>
          <p:cNvPr id="1028" name="Picture 4" descr="C:\Documents and Settings\2DE\바탕 화면\2013.11.16.보리D1-3.jpg"/>
          <p:cNvPicPr preferRelativeResize="0">
            <a:picLocks noChangeArrowheads="1"/>
          </p:cNvPicPr>
          <p:nvPr/>
        </p:nvPicPr>
        <p:blipFill>
          <a:blip r:embed="rId7" cstate="print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15000" contrast="40000"/>
                    </a14:imgEffect>
                  </a14:imgLayer>
                </a14:imgProps>
              </a:ext>
            </a:extLst>
          </a:blip>
          <a:srcRect l="16343" t="8023" r="3984" b="10165"/>
          <a:stretch>
            <a:fillRect/>
          </a:stretch>
        </p:blipFill>
        <p:spPr bwMode="auto">
          <a:xfrm>
            <a:off x="6120472" y="1214664"/>
            <a:ext cx="2700000" cy="2160000"/>
          </a:xfrm>
          <a:prstGeom prst="rect">
            <a:avLst/>
          </a:prstGeom>
          <a:noFill/>
        </p:spPr>
      </p:pic>
      <p:pic>
        <p:nvPicPr>
          <p:cNvPr id="10" name="Picture 2" descr="C:\Documents and Settings\2DE\바탕 화면\2013.11.16.보리D2-1.jpg"/>
          <p:cNvPicPr preferRelativeResize="0">
            <a:picLocks noChangeArrowheads="1"/>
          </p:cNvPicPr>
          <p:nvPr/>
        </p:nvPicPr>
        <p:blipFill>
          <a:blip r:embed="rId9" cstate="print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bright="10000" contrast="40000"/>
                    </a14:imgEffect>
                  </a14:imgLayer>
                </a14:imgProps>
              </a:ext>
            </a:extLst>
          </a:blip>
          <a:srcRect l="15775" t="6497" r="5421" b="9625"/>
          <a:stretch>
            <a:fillRect/>
          </a:stretch>
        </p:blipFill>
        <p:spPr bwMode="auto">
          <a:xfrm>
            <a:off x="641007" y="3429240"/>
            <a:ext cx="2700000" cy="2160000"/>
          </a:xfrm>
          <a:prstGeom prst="rect">
            <a:avLst/>
          </a:prstGeom>
          <a:noFill/>
        </p:spPr>
      </p:pic>
      <p:pic>
        <p:nvPicPr>
          <p:cNvPr id="11" name="Picture 3" descr="C:\Documents and Settings\2DE\바탕 화면\2013.11.16.보리D2-2.jpg"/>
          <p:cNvPicPr preferRelativeResize="0">
            <a:picLocks noChangeArrowheads="1"/>
          </p:cNvPicPr>
          <p:nvPr/>
        </p:nvPicPr>
        <p:blipFill>
          <a:blip r:embed="rId11" cstate="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10000" contrast="40000"/>
                    </a14:imgEffect>
                  </a14:imgLayer>
                </a14:imgProps>
              </a:ext>
            </a:extLst>
          </a:blip>
          <a:srcRect l="18294" t="8120" r="2430" b="9302"/>
          <a:stretch>
            <a:fillRect/>
          </a:stretch>
        </p:blipFill>
        <p:spPr bwMode="auto">
          <a:xfrm>
            <a:off x="3380740" y="3429240"/>
            <a:ext cx="2700000" cy="2160000"/>
          </a:xfrm>
          <a:prstGeom prst="rect">
            <a:avLst/>
          </a:prstGeom>
          <a:noFill/>
        </p:spPr>
      </p:pic>
      <p:pic>
        <p:nvPicPr>
          <p:cNvPr id="12" name="Picture 4" descr="C:\Documents and Settings\2DE\바탕 화면\2013.11.16.보리D2-3.jpg"/>
          <p:cNvPicPr preferRelativeResize="0">
            <a:picLocks noChangeArrowheads="1"/>
          </p:cNvPicPr>
          <p:nvPr/>
        </p:nvPicPr>
        <p:blipFill>
          <a:blip r:embed="rId13" cstate="print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10000" contrast="40000"/>
                    </a14:imgEffect>
                  </a14:imgLayer>
                </a14:imgProps>
              </a:ext>
            </a:extLst>
          </a:blip>
          <a:srcRect l="16252" t="8039" r="2488" b="9383"/>
          <a:stretch>
            <a:fillRect/>
          </a:stretch>
        </p:blipFill>
        <p:spPr bwMode="auto">
          <a:xfrm>
            <a:off x="6120472" y="3429240"/>
            <a:ext cx="2700000" cy="2160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824519" y="121466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D1-1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4252" y="121466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D1-2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984" y="121466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D1-3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4519" y="34292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D2-1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252" y="34292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D2-2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3984" y="34292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D2-3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8368" y="6467624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Figure S1</a:t>
            </a:r>
            <a:endParaRPr lang="ko-KR" altLang="en-US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64190" y="1248856"/>
            <a:ext cx="290669" cy="3962816"/>
            <a:chOff x="1631323" y="950912"/>
            <a:chExt cx="290669" cy="3962816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631323" y="950912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100 -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631323" y="1082811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70 -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631323" y="1294320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55 -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631323" y="1722747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35 -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631323" y="1983197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25 -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631323" y="2554701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631323" y="1468474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40 -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633992" y="3171440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100 -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33992" y="3303339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70 -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633992" y="3514848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55 -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33992" y="3943275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35 -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633992" y="4203725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25 -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633992" y="4775229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633992" y="3689002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40 -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2697" y="809673"/>
            <a:ext cx="8147074" cy="395751"/>
            <a:chOff x="413942" y="801001"/>
            <a:chExt cx="8147074" cy="395751"/>
          </a:xfrm>
        </p:grpSpPr>
        <p:sp>
          <p:nvSpPr>
            <p:cNvPr id="36" name="TextBox 35"/>
            <p:cNvSpPr txBox="1"/>
            <p:nvPr/>
          </p:nvSpPr>
          <p:spPr>
            <a:xfrm>
              <a:off x="1606941" y="80100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86042" y="80100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942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52838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직선 화살표 연결선 39"/>
            <p:cNvCxnSpPr>
              <a:stCxn id="38" idx="3"/>
              <a:endCxn id="39" idx="1"/>
            </p:cNvCxnSpPr>
            <p:nvPr/>
          </p:nvCxnSpPr>
          <p:spPr>
            <a:xfrm>
              <a:off x="683568" y="1052736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93043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31939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직선 화살표 연결선 42"/>
            <p:cNvCxnSpPr>
              <a:stCxn id="41" idx="3"/>
              <a:endCxn id="42" idx="1"/>
            </p:cNvCxnSpPr>
            <p:nvPr/>
          </p:nvCxnSpPr>
          <p:spPr>
            <a:xfrm>
              <a:off x="3362669" y="1052736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45493" y="80651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2494" y="9197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91390" y="9197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직선 화살표 연결선 46"/>
            <p:cNvCxnSpPr>
              <a:stCxn id="45" idx="3"/>
              <a:endCxn id="46" idx="1"/>
            </p:cNvCxnSpPr>
            <p:nvPr/>
          </p:nvCxnSpPr>
          <p:spPr>
            <a:xfrm>
              <a:off x="6122120" y="1058253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7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2DE\바탕 화면\2013.11.16.보리D3-1.jpg"/>
          <p:cNvPicPr preferRelativeResize="0">
            <a:picLocks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3981" t="7046" r="6128" b="10087"/>
          <a:stretch>
            <a:fillRect/>
          </a:stretch>
        </p:blipFill>
        <p:spPr bwMode="auto">
          <a:xfrm>
            <a:off x="396540" y="1205992"/>
            <a:ext cx="2700000" cy="2160000"/>
          </a:xfrm>
          <a:prstGeom prst="rect">
            <a:avLst/>
          </a:prstGeom>
          <a:noFill/>
        </p:spPr>
      </p:pic>
      <p:pic>
        <p:nvPicPr>
          <p:cNvPr id="17" name="Picture 3" descr="C:\Documents and Settings\2DE\바탕 화면\2013.11.16.보리D3-2.jpg"/>
          <p:cNvPicPr preferRelativeResize="0">
            <a:picLocks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6159" t="7943" r="3586" b="9891"/>
          <a:stretch>
            <a:fillRect/>
          </a:stretch>
        </p:blipFill>
        <p:spPr bwMode="auto">
          <a:xfrm>
            <a:off x="3136273" y="1205992"/>
            <a:ext cx="2700000" cy="2160000"/>
          </a:xfrm>
          <a:prstGeom prst="rect">
            <a:avLst/>
          </a:prstGeom>
          <a:noFill/>
        </p:spPr>
      </p:pic>
      <p:pic>
        <p:nvPicPr>
          <p:cNvPr id="18" name="Picture 4" descr="C:\Documents and Settings\2DE\바탕 화면\2013.11.16.보리D3-3.jpg"/>
          <p:cNvPicPr preferRelativeResize="0">
            <a:picLocks noChangeArrowheads="1"/>
          </p:cNvPicPr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478" t="8388" r="1924" b="10695"/>
          <a:stretch>
            <a:fillRect/>
          </a:stretch>
        </p:blipFill>
        <p:spPr bwMode="auto">
          <a:xfrm>
            <a:off x="5876005" y="1205992"/>
            <a:ext cx="2700000" cy="2160000"/>
          </a:xfrm>
          <a:prstGeom prst="rect">
            <a:avLst/>
          </a:prstGeom>
          <a:noFill/>
        </p:spPr>
      </p:pic>
      <p:pic>
        <p:nvPicPr>
          <p:cNvPr id="19" name="Picture 2" descr="C:\Documents and Settings\2DE\바탕 화면\2013.11.16.보리D4-1.jpg"/>
          <p:cNvPicPr preferRelativeResize="0">
            <a:picLocks noChangeArrowheads="1"/>
          </p:cNvPicPr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5000" contrast="40000"/>
                    </a14:imgEffect>
                  </a14:imgLayer>
                </a14:imgProps>
              </a:ext>
            </a:extLst>
          </a:blip>
          <a:srcRect l="16069" t="8064" r="1576" b="9436"/>
          <a:stretch>
            <a:fillRect/>
          </a:stretch>
        </p:blipFill>
        <p:spPr bwMode="auto">
          <a:xfrm>
            <a:off x="396540" y="3420568"/>
            <a:ext cx="2700000" cy="2160000"/>
          </a:xfrm>
          <a:prstGeom prst="rect">
            <a:avLst/>
          </a:prstGeom>
          <a:noFill/>
        </p:spPr>
      </p:pic>
      <p:pic>
        <p:nvPicPr>
          <p:cNvPr id="20" name="Picture 3" descr="C:\Documents and Settings\2DE\바탕 화면\2013.11.16.보리D4-2.tif.jpg"/>
          <p:cNvPicPr preferRelativeResize="0">
            <a:picLocks noChangeArrowheads="1"/>
          </p:cNvPicPr>
          <p:nvPr/>
        </p:nvPicPr>
        <p:blipFill>
          <a:blip r:embed="rId10" cstate="print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5000" contrast="40000"/>
                    </a14:imgEffect>
                  </a14:imgLayer>
                </a14:imgProps>
              </a:ext>
            </a:extLst>
          </a:blip>
          <a:srcRect l="16152" t="7172" r="3087" b="10328"/>
          <a:stretch>
            <a:fillRect/>
          </a:stretch>
        </p:blipFill>
        <p:spPr bwMode="auto">
          <a:xfrm>
            <a:off x="3136273" y="3420568"/>
            <a:ext cx="2700000" cy="2160000"/>
          </a:xfrm>
          <a:prstGeom prst="rect">
            <a:avLst/>
          </a:prstGeom>
          <a:noFill/>
        </p:spPr>
      </p:pic>
      <p:pic>
        <p:nvPicPr>
          <p:cNvPr id="21" name="Picture 4" descr="C:\Documents and Settings\2DE\바탕 화면\2013.11.16.보리D4-3.jpg"/>
          <p:cNvPicPr preferRelativeResize="0">
            <a:picLocks noChangeArrowheads="1"/>
          </p:cNvPicPr>
          <p:nvPr/>
        </p:nvPicPr>
        <p:blipFill>
          <a:blip r:embed="rId12" cstate="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brightnessContrast bright="5000" contrast="40000"/>
                    </a14:imgEffect>
                  </a14:imgLayer>
                </a14:imgProps>
              </a:ext>
            </a:extLst>
          </a:blip>
          <a:srcRect l="15908" t="8463" r="2362" b="8030"/>
          <a:stretch>
            <a:fillRect/>
          </a:stretch>
        </p:blipFill>
        <p:spPr bwMode="auto">
          <a:xfrm>
            <a:off x="5876005" y="3420568"/>
            <a:ext cx="2700000" cy="2160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580052" y="120599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D3-1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19785" y="120599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D3-2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9517" y="120599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D3-3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0052" y="342056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D4-1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9785" y="342056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D4-2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9517" y="342056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D4-3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2656" y="6467624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Figure S1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5435" y="1240184"/>
            <a:ext cx="290669" cy="3962816"/>
            <a:chOff x="1631323" y="950912"/>
            <a:chExt cx="290669" cy="3962816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631323" y="950912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100 -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31323" y="1082811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70 -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631323" y="1294320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55 -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31323" y="1722747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35 -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631323" y="1983197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25 -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631323" y="2554701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631323" y="1468474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40 -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633992" y="3171440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100 -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633992" y="3303339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70 -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633992" y="3514848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55 -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633992" y="3943275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35 -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633992" y="4203725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25 -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1633992" y="4775229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15 -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633992" y="3689002"/>
              <a:ext cx="288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sz="900" b="1" dirty="0" smtClean="0">
                  <a:latin typeface="Arial" pitchFamily="34" charset="0"/>
                  <a:cs typeface="Arial" pitchFamily="34" charset="0"/>
                </a:rPr>
                <a:t>40 -</a:t>
              </a:r>
              <a:endParaRPr lang="en-US" altLang="ko-KR" sz="9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3942" y="801001"/>
            <a:ext cx="8147074" cy="395751"/>
            <a:chOff x="413942" y="801001"/>
            <a:chExt cx="8147074" cy="395751"/>
          </a:xfrm>
        </p:grpSpPr>
        <p:sp>
          <p:nvSpPr>
            <p:cNvPr id="43" name="TextBox 42"/>
            <p:cNvSpPr txBox="1"/>
            <p:nvPr/>
          </p:nvSpPr>
          <p:spPr>
            <a:xfrm>
              <a:off x="1606941" y="80100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6042" y="80100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3942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2838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직선 화살표 연결선 46"/>
            <p:cNvCxnSpPr>
              <a:stCxn id="45" idx="3"/>
              <a:endCxn id="46" idx="1"/>
            </p:cNvCxnSpPr>
            <p:nvPr/>
          </p:nvCxnSpPr>
          <p:spPr>
            <a:xfrm>
              <a:off x="683568" y="1052736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93043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1939" y="914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48" idx="3"/>
              <a:endCxn id="49" idx="1"/>
            </p:cNvCxnSpPr>
            <p:nvPr/>
          </p:nvCxnSpPr>
          <p:spPr>
            <a:xfrm>
              <a:off x="3362669" y="1052736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45493" y="80651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 smtClean="0">
                  <a:latin typeface="Arial" pitchFamily="34" charset="0"/>
                  <a:cs typeface="Arial" pitchFamily="34" charset="0"/>
                </a:rPr>
                <a:t>pI</a:t>
              </a:r>
              <a:endParaRPr lang="ko-KR" altLang="en-US" sz="1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52494" y="9197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91390" y="9197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직선 화살표 연결선 53"/>
            <p:cNvCxnSpPr>
              <a:stCxn id="52" idx="3"/>
              <a:endCxn id="53" idx="1"/>
            </p:cNvCxnSpPr>
            <p:nvPr/>
          </p:nvCxnSpPr>
          <p:spPr>
            <a:xfrm>
              <a:off x="6122120" y="1058253"/>
              <a:ext cx="21692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0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06084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Figure S1. Two-DE gel maps from three biological replicate samples at each germination stages.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14541</TotalTime>
  <Words>199</Words>
  <Application>Microsoft Office PowerPoint</Application>
  <PresentationFormat>On-screen Show (4:3)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42</cp:revision>
  <cp:lastPrinted>2014-07-09T06:05:57Z</cp:lastPrinted>
  <dcterms:created xsi:type="dcterms:W3CDTF">2014-04-14T07:25:03Z</dcterms:created>
  <dcterms:modified xsi:type="dcterms:W3CDTF">2016-11-27T01:24:27Z</dcterms:modified>
</cp:coreProperties>
</file>