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1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445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009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39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8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53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14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2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2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7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1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1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0F3A1-BAC9-4892-AAB6-7960432C1AF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CC96-0E2E-43C5-A176-DCE0CEC7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30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tm1908/Ostello-Task/blob/main/Ecommerce_FAQ_Chatbot_dataset.json" TargetMode="External"/><Relationship Id="rId2" Type="http://schemas.openxmlformats.org/officeDocument/2006/relationships/hyperlink" Target="https://huggingface.co/tiiuae/falcon-7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tm1908/Ostello-Task/blob/main/training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prtm/ostelloTaskModel" TargetMode="External"/><Relationship Id="rId2" Type="http://schemas.openxmlformats.org/officeDocument/2006/relationships/hyperlink" Target="https://github.com/prtm1908/Ostello-Task/tree/main/trained-mod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tm1908/Ostello-Task/blob/main/app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2D7-8407-A2A0-6791-D74CBFCBE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050" y="1708959"/>
            <a:ext cx="8791575" cy="2387600"/>
          </a:xfrm>
        </p:spPr>
        <p:txBody>
          <a:bodyPr/>
          <a:lstStyle/>
          <a:p>
            <a:r>
              <a:rPr lang="en-IN" dirty="0"/>
              <a:t>Fine-tune</a:t>
            </a:r>
            <a:br>
              <a:rPr lang="en-IN" dirty="0"/>
            </a:br>
            <a:r>
              <a:rPr lang="en-IN" dirty="0"/>
              <a:t>transformers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58030-C777-F90A-491E-4AE4882DE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050" y="4188634"/>
            <a:ext cx="8791575" cy="1655762"/>
          </a:xfrm>
        </p:spPr>
        <p:txBody>
          <a:bodyPr/>
          <a:lstStyle/>
          <a:p>
            <a:r>
              <a:rPr lang="en-IN" dirty="0"/>
              <a:t>Report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201434-73A3-2575-6EA5-869F73AC8776}"/>
              </a:ext>
            </a:extLst>
          </p:cNvPr>
          <p:cNvSpPr txBox="1">
            <a:spLocks/>
          </p:cNvSpPr>
          <p:nvPr/>
        </p:nvSpPr>
        <p:spPr>
          <a:xfrm>
            <a:off x="10130828" y="5540720"/>
            <a:ext cx="6157437" cy="1234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Pratham </a:t>
            </a:r>
            <a:r>
              <a:rPr lang="en-IN" sz="2000" dirty="0" err="1"/>
              <a:t>batra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282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EE2B-B475-AE3B-C648-DDC3C94A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6465-FB52-95C4-7DBF-1E6C07C6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68566"/>
          </a:xfrm>
        </p:spPr>
        <p:txBody>
          <a:bodyPr>
            <a:normAutofit/>
          </a:bodyPr>
          <a:lstStyle/>
          <a:p>
            <a:r>
              <a:rPr lang="en-IN" dirty="0"/>
              <a:t>Fine-tune any open-source transformers model on a relevant dataset using any technique.</a:t>
            </a:r>
          </a:p>
        </p:txBody>
      </p:sp>
    </p:spTree>
    <p:extLst>
      <p:ext uri="{BB962C8B-B14F-4D97-AF65-F5344CB8AC3E}">
        <p14:creationId xmlns:p14="http://schemas.microsoft.com/office/powerpoint/2010/main" val="125524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ED3F6-15B4-8B89-8574-94D9F4EE2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F803-66F5-1154-E0E8-050B335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38DD-C2E7-7CDC-91A8-507A6CFF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68566"/>
          </a:xfrm>
        </p:spPr>
        <p:txBody>
          <a:bodyPr>
            <a:normAutofit/>
          </a:bodyPr>
          <a:lstStyle/>
          <a:p>
            <a:r>
              <a:rPr lang="en-IN" dirty="0"/>
              <a:t>Model used: Falcon-7B (</a:t>
            </a:r>
            <a:r>
              <a:rPr lang="en-IN" dirty="0">
                <a:hlinkClick r:id="rId2"/>
              </a:rPr>
              <a:t>Hugging Face repository</a:t>
            </a:r>
            <a:r>
              <a:rPr lang="en-IN" dirty="0"/>
              <a:t>)</a:t>
            </a:r>
          </a:p>
          <a:p>
            <a:r>
              <a:rPr lang="en-IN" dirty="0"/>
              <a:t>The model was trained on an E-Commerce </a:t>
            </a:r>
            <a:r>
              <a:rPr lang="en-IN" dirty="0" err="1"/>
              <a:t>QnA</a:t>
            </a:r>
            <a:r>
              <a:rPr lang="en-IN" dirty="0"/>
              <a:t> dataset (</a:t>
            </a:r>
            <a:r>
              <a:rPr lang="en-IN" dirty="0">
                <a:hlinkClick r:id="rId3"/>
              </a:rPr>
              <a:t>dataset used</a:t>
            </a:r>
            <a:r>
              <a:rPr lang="en-IN" dirty="0"/>
              <a:t>)</a:t>
            </a:r>
          </a:p>
          <a:p>
            <a:r>
              <a:rPr lang="en-IN" dirty="0"/>
              <a:t>The PEFT library was used to extract the trainable parameters of the model along with </a:t>
            </a:r>
            <a:r>
              <a:rPr lang="en-IN" dirty="0" err="1"/>
              <a:t>BitsandBytes</a:t>
            </a:r>
            <a:r>
              <a:rPr lang="en-IN" dirty="0"/>
              <a:t> to quantize it such that it could be trained on a local system.</a:t>
            </a:r>
          </a:p>
          <a:p>
            <a:r>
              <a:rPr lang="en-IN" dirty="0"/>
              <a:t>Training Code: </a:t>
            </a:r>
            <a:r>
              <a:rPr lang="en-IN" dirty="0" err="1">
                <a:hlinkClick r:id="rId4"/>
              </a:rPr>
              <a:t>Jupyter</a:t>
            </a:r>
            <a:r>
              <a:rPr lang="en-IN" dirty="0">
                <a:hlinkClick r:id="rId4"/>
              </a:rPr>
              <a:t> notebook</a:t>
            </a:r>
            <a:endParaRPr lang="en-IN" dirty="0"/>
          </a:p>
          <a:p>
            <a:r>
              <a:rPr lang="en-IN" dirty="0"/>
              <a:t>The trained model could answer all E-Commerce FAQs correctly after fine-tuning.</a:t>
            </a:r>
          </a:p>
        </p:txBody>
      </p:sp>
    </p:spTree>
    <p:extLst>
      <p:ext uri="{BB962C8B-B14F-4D97-AF65-F5344CB8AC3E}">
        <p14:creationId xmlns:p14="http://schemas.microsoft.com/office/powerpoint/2010/main" val="24360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ED3F6-15B4-8B89-8574-94D9F4EE2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F803-66F5-1154-E0E8-050B335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38DD-C2E7-7CDC-91A8-507A6CFF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68566"/>
          </a:xfrm>
        </p:spPr>
        <p:txBody>
          <a:bodyPr>
            <a:normAutofit/>
          </a:bodyPr>
          <a:lstStyle/>
          <a:p>
            <a:r>
              <a:rPr lang="en-IN" dirty="0"/>
              <a:t>Trained model files: </a:t>
            </a:r>
            <a:r>
              <a:rPr lang="en-IN" dirty="0">
                <a:hlinkClick r:id="rId2"/>
              </a:rPr>
              <a:t>folder</a:t>
            </a:r>
            <a:endParaRPr lang="en-IN" dirty="0"/>
          </a:p>
          <a:p>
            <a:r>
              <a:rPr lang="en-IN" dirty="0"/>
              <a:t>The model was also pushed to Hugging Face (</a:t>
            </a:r>
            <a:r>
              <a:rPr lang="en-IN" dirty="0">
                <a:hlinkClick r:id="rId3"/>
              </a:rPr>
              <a:t>HF Repository</a:t>
            </a:r>
            <a:r>
              <a:rPr lang="en-IN" dirty="0"/>
              <a:t>) to easily inference it in another code file.</a:t>
            </a:r>
          </a:p>
        </p:txBody>
      </p:sp>
    </p:spTree>
    <p:extLst>
      <p:ext uri="{BB962C8B-B14F-4D97-AF65-F5344CB8AC3E}">
        <p14:creationId xmlns:p14="http://schemas.microsoft.com/office/powerpoint/2010/main" val="20284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ED3F6-15B4-8B89-8574-94D9F4EE2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F803-66F5-1154-E0E8-050B335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38DD-C2E7-7CDC-91A8-507A6CFF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68566"/>
          </a:xfrm>
        </p:spPr>
        <p:txBody>
          <a:bodyPr>
            <a:normAutofit/>
          </a:bodyPr>
          <a:lstStyle/>
          <a:p>
            <a:r>
              <a:rPr lang="en-IN" dirty="0" err="1"/>
              <a:t>FastAPI</a:t>
            </a:r>
            <a:r>
              <a:rPr lang="en-IN" dirty="0"/>
              <a:t> along with HTML were used to create a front-end and back-end for the project (</a:t>
            </a:r>
            <a:r>
              <a:rPr lang="en-IN" dirty="0">
                <a:hlinkClick r:id="rId2"/>
              </a:rPr>
              <a:t>main file</a:t>
            </a:r>
            <a:r>
              <a:rPr lang="en-IN" dirty="0"/>
              <a:t>).</a:t>
            </a:r>
          </a:p>
          <a:p>
            <a:r>
              <a:rPr lang="en-IN" dirty="0"/>
              <a:t>Postman was used to test this API.</a:t>
            </a:r>
          </a:p>
        </p:txBody>
      </p:sp>
    </p:spTree>
    <p:extLst>
      <p:ext uri="{BB962C8B-B14F-4D97-AF65-F5344CB8AC3E}">
        <p14:creationId xmlns:p14="http://schemas.microsoft.com/office/powerpoint/2010/main" val="116521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293</TotalTime>
  <Words>146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Fine-tune transformers model</vt:lpstr>
      <vt:lpstr>GOAL</vt:lpstr>
      <vt:lpstr>FINE-TUNING</vt:lpstr>
      <vt:lpstr>FINE-TUNING</vt:lpstr>
      <vt:lpstr>WEB-APP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query to object and timestamp retrieval from video </dc:title>
  <dc:creator>Pratham Batra</dc:creator>
  <cp:lastModifiedBy>Pratham Batra</cp:lastModifiedBy>
  <cp:revision>4</cp:revision>
  <dcterms:created xsi:type="dcterms:W3CDTF">2024-02-16T05:55:38Z</dcterms:created>
  <dcterms:modified xsi:type="dcterms:W3CDTF">2024-03-14T19:01:30Z</dcterms:modified>
</cp:coreProperties>
</file>