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pPr/>
              <a:t>1/19/2023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=""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=""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=""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=""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=""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=""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=""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=""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=""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=""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=""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=""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=""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=""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=""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=""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=""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=""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=""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=""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=""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=""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=""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=""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=""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=""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=""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=""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=""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=""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=""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9989"/>
          </a:xfrm>
        </p:spPr>
        <p:txBody>
          <a:bodyPr/>
          <a:lstStyle/>
          <a:p>
            <a:r>
              <a:rPr lang="en-US" dirty="0"/>
              <a:t>Doctor Fee Prediction.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905" y="4693186"/>
            <a:ext cx="3290370" cy="2164814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b="1" u="sng" dirty="0" smtClean="0">
                <a:solidFill>
                  <a:schemeClr val="bg2">
                    <a:lumMod val="10000"/>
                  </a:schemeClr>
                </a:solidFill>
              </a:rPr>
              <a:t>Team Members:          </a:t>
            </a:r>
          </a:p>
          <a:p>
            <a:pPr algn="l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</a:rPr>
              <a:t>Pritam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</a:rPr>
              <a:t>Jal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1800" b="1" u="sng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</a:rPr>
              <a:t>Dhaval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Hanesha </a:t>
            </a:r>
          </a:p>
          <a:p>
            <a:pPr algn="l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</a:rPr>
              <a:t>Aditya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Pawar </a:t>
            </a:r>
          </a:p>
          <a:p>
            <a:pPr algn="l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</a:rPr>
              <a:t>Jayesh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Patil </a:t>
            </a:r>
          </a:p>
          <a:p>
            <a:pPr algn="l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</a:rPr>
              <a:t>Munazza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Bhombal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102" y="3648269"/>
            <a:ext cx="3747796" cy="746449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Goals: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122184" cy="4070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Scrape all types of doctor’s data from online medical consultancy booking site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Practo</a:t>
            </a:r>
            <a:r>
              <a:rPr lang="en-US" dirty="0"/>
              <a:t> using python library called Beautifulsoup (or similar).</a:t>
            </a:r>
          </a:p>
          <a:p>
            <a:endParaRPr lang="en-US" dirty="0"/>
          </a:p>
          <a:p>
            <a:r>
              <a:rPr lang="en-US" dirty="0"/>
              <a:t>2. Scrape the dataset of Delhi, Mumbai and Bangalore for all the list of specialty doctors and create a machine learning model that can predict the consultation fee for any doctors using their key values.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year_of_experience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</a:p>
          <a:p>
            <a:endParaRPr lang="en-US" dirty="0">
              <a:solidFill>
                <a:srgbClr val="EB5757"/>
              </a:solidFill>
              <a:latin typeface="SFMono-Regular"/>
            </a:endParaRPr>
          </a:p>
          <a:p>
            <a:r>
              <a:rPr lang="en-US" dirty="0">
                <a:latin typeface="SFMono-Regular"/>
              </a:rPr>
              <a:t>3. </a:t>
            </a:r>
            <a:r>
              <a:rPr lang="en-US" dirty="0"/>
              <a:t>Create a Web page their we give these values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year_of_experianc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  <a:r>
              <a:rPr lang="en-US" dirty="0"/>
              <a:t> and we get their consultation fees.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8EB4B134-9887-3F00-F95F-81BAFDEA18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82" r="2578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61" y="3003835"/>
            <a:ext cx="4840641" cy="1773555"/>
          </a:xfrm>
        </p:spPr>
        <p:txBody>
          <a:bodyPr/>
          <a:lstStyle/>
          <a:p>
            <a:r>
              <a:rPr lang="en-US" dirty="0"/>
              <a:t>Tech Stack: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B0A655-D038-B5A7-05C3-211383BE1165}"/>
              </a:ext>
            </a:extLst>
          </p:cNvPr>
          <p:cNvSpPr txBox="1"/>
          <p:nvPr/>
        </p:nvSpPr>
        <p:spPr>
          <a:xfrm>
            <a:off x="1197429" y="3228391"/>
            <a:ext cx="496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</a:rPr>
              <a:t>Python Libraries 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BeautifulSoup ( For Web Scraping)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Pandas, Numpy ( For Data Manipulation and Pre-processing)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Matplotlib, Seaborn (For Visualization)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Sklearn ( For Machine Learning Models)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r>
              <a:rPr lang="en-IN" b="1" u="sng" dirty="0" smtClean="0">
                <a:solidFill>
                  <a:schemeClr val="bg2"/>
                </a:solidFill>
              </a:rPr>
              <a:t>Flask:</a:t>
            </a:r>
            <a:endParaRPr lang="en-IN" b="1" u="sng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For deployment of model which predicts the Doctor’s consultation fee.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B1B14D-18DD-E7AD-320F-D61A96002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204"/>
            <a:ext cx="9144000" cy="2387600"/>
          </a:xfrm>
        </p:spPr>
        <p:txBody>
          <a:bodyPr/>
          <a:lstStyle/>
          <a:p>
            <a:r>
              <a:rPr lang="en-IN" dirty="0"/>
              <a:t>Challenges faced: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300F86-67A8-59E7-FACC-59C45D8F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158" y="2912804"/>
            <a:ext cx="7638661" cy="2276248"/>
          </a:xfrm>
        </p:spPr>
        <p:txBody>
          <a:bodyPr>
            <a:normAutofit fontScale="70000" lnSpcReduction="20000"/>
          </a:bodyPr>
          <a:lstStyle/>
          <a:p>
            <a:pPr lvl="1"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high volume of data available on Practo, Collecting meaningful data is a big challenge using Web Scraping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 was a big challenge faced by all the team members, as no one had any knowledge regarding building Web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Management, as all of the team members are working professionals amd couldn’t be available for all the meetings conducted.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18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Model Deployment: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272" y="1549285"/>
            <a:ext cx="10637304" cy="46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Insights: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763FCD4-E85F-C6EB-BEE7-C112C6EB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48" y="1534886"/>
            <a:ext cx="5152924" cy="3788228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AB62173-5B9A-F23F-182E-FA135D5C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0" y="1534886"/>
            <a:ext cx="5152924" cy="3783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D3A1951-FD2A-9D7C-3C92-167DE04FDE1A}"/>
              </a:ext>
            </a:extLst>
          </p:cNvPr>
          <p:cNvSpPr txBox="1"/>
          <p:nvPr/>
        </p:nvSpPr>
        <p:spPr>
          <a:xfrm>
            <a:off x="1008974" y="5464345"/>
            <a:ext cx="449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doctors with respect to different cities.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CCEDEB8-E129-6AB2-083D-E68F56F038D0}"/>
              </a:ext>
            </a:extLst>
          </p:cNvPr>
          <p:cNvSpPr txBox="1"/>
          <p:nvPr/>
        </p:nvSpPr>
        <p:spPr>
          <a:xfrm>
            <a:off x="6875864" y="5485495"/>
            <a:ext cx="403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Doctor’s fee with respect to different cities.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B50A4145-4A88-B785-4BD4-45D4ED801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347" y="1491968"/>
            <a:ext cx="5044988" cy="3998619"/>
          </a:xfrm>
        </p:spPr>
      </p:pic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51F6D241-3BAA-8E9C-85B8-1D2CF3FB4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491968"/>
            <a:ext cx="4860733" cy="3998619"/>
          </a:xfr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41A752-52AF-F51C-462C-33F81FA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40517D6-70BC-9DED-7F0A-2589CD6B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F84069-DEE5-BC87-8BD4-E6FF196FE897}"/>
              </a:ext>
            </a:extLst>
          </p:cNvPr>
          <p:cNvSpPr txBox="1"/>
          <p:nvPr/>
        </p:nvSpPr>
        <p:spPr>
          <a:xfrm>
            <a:off x="395762" y="5601811"/>
            <a:ext cx="558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between Doctor’s Fee and Years of Experience.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7A79AEA-6F18-9499-96C2-509D0C35FDDD}"/>
              </a:ext>
            </a:extLst>
          </p:cNvPr>
          <p:cNvSpPr txBox="1"/>
          <p:nvPr/>
        </p:nvSpPr>
        <p:spPr>
          <a:xfrm>
            <a:off x="6212083" y="5609862"/>
            <a:ext cx="51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wise distribution for different specializations.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79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278188" y="1922106"/>
            <a:ext cx="4508241" cy="83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4074334" cy="10388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1416" y="6464808"/>
            <a:ext cx="3438144" cy="310896"/>
          </a:xfrm>
        </p:spPr>
        <p:txBody>
          <a:bodyPr/>
          <a:lstStyle/>
          <a:p>
            <a:r>
              <a:rPr lang="en-US" dirty="0"/>
              <a:t>Doctor’s Fee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5046F4-1719-EAB9-3127-1605AFB6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8" y="247552"/>
            <a:ext cx="8808098" cy="5453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9DA4334-4E48-26B8-3BB0-9F000D3203E0}"/>
              </a:ext>
            </a:extLst>
          </p:cNvPr>
          <p:cNvSpPr txBox="1"/>
          <p:nvPr/>
        </p:nvSpPr>
        <p:spPr>
          <a:xfrm>
            <a:off x="5934269" y="580364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Insights: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The highest Count of doctors is in Bangalore Followed by Delhi and then Mumbai.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AS THE YEARS OF EXPERIENCE INCREASES, THERE IS AN INCREASE IN THE DOCTOR’S FEE AS WELL.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/>
              <a:t>Doctor’s in Mumbai charge higher in comparison with Bangalore and Delhi.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The dataset has higher percentage of dentists, gynecologist, OBSTRETICIAN AND Pediatrician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The average fees a doctor charges is 889/- </a:t>
            </a:r>
          </a:p>
        </p:txBody>
      </p:sp>
    </p:spTree>
    <p:extLst>
      <p:ext uri="{BB962C8B-B14F-4D97-AF65-F5344CB8AC3E}">
        <p14:creationId xmlns=""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371</Words>
  <PresentationFormat>Custom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Doctor Fee Prediction.</vt:lpstr>
      <vt:lpstr>Primary Goals:</vt:lpstr>
      <vt:lpstr>Tech Stack:  </vt:lpstr>
      <vt:lpstr>Challenges faced: </vt:lpstr>
      <vt:lpstr>Model Deployment:</vt:lpstr>
      <vt:lpstr>Insights:</vt:lpstr>
      <vt:lpstr>Insights:</vt:lpstr>
      <vt:lpstr>Slide 8</vt:lpstr>
      <vt:lpstr>Insights: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Fee Prediction.</dc:title>
  <cp:lastModifiedBy>PC-032</cp:lastModifiedBy>
  <cp:revision>3</cp:revision>
  <dcterms:modified xsi:type="dcterms:W3CDTF">2023-01-19T06:33:15Z</dcterms:modified>
</cp:coreProperties>
</file>