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5837" y="4300220"/>
            <a:ext cx="5885180" cy="13202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MAHESH PRUDHVI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https://github.com/pru112/testrepo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1286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https://github.com/pru112/testrepo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2567</Words>
  <Application>Microsoft Office PowerPoint</Application>
  <PresentationFormat>Custom</PresentationFormat>
  <Paragraphs>286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SVMIS 235</cp:lastModifiedBy>
  <cp:revision>2</cp:revision>
  <dcterms:created xsi:type="dcterms:W3CDTF">2021-08-26T16:53:12Z</dcterms:created>
  <dcterms:modified xsi:type="dcterms:W3CDTF">2024-04-29T07:14:33Z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