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6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FCBCD-0B8A-44D4-A3A0-CC5233D826F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5682-C6DC-4522-BB98-999B23296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A5682-C6DC-4522-BB98-999B23296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163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62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99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79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BA74822-6E58-43A9-8BB0-D1AC15999B0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FF5BF8-7CB7-42BA-B520-7EBF33F316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63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 spoof detection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Using Sparsity </a:t>
            </a:r>
            <a:r>
              <a:rPr lang="en-US" i="1" dirty="0" err="1" smtClean="0"/>
              <a:t>Autoencoaders</a:t>
            </a:r>
            <a:r>
              <a:rPr lang="en-US" i="1" dirty="0" smtClean="0"/>
              <a:t> with Deep learning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70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151"/>
            <a:ext cx="12192000" cy="37486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3975" y="692722"/>
            <a:ext cx="737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 2  test : </a:t>
            </a:r>
            <a:r>
              <a:rPr lang="en-US" dirty="0" smtClean="0"/>
              <a:t>Sage BSIF </a:t>
            </a:r>
            <a:r>
              <a:rPr lang="en-US" dirty="0"/>
              <a:t>train </a:t>
            </a:r>
            <a:r>
              <a:rPr lang="en-US" dirty="0" smtClean="0"/>
              <a:t>:Digi BSIF  </a:t>
            </a:r>
            <a:r>
              <a:rPr lang="en-US" dirty="0"/>
              <a:t>same configuration as BGP task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929" y="5993820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5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181490"/>
            <a:ext cx="11713029" cy="3418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12709" y="866895"/>
            <a:ext cx="718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 2  test : Sage </a:t>
            </a:r>
            <a:r>
              <a:rPr lang="en-US" dirty="0" smtClean="0"/>
              <a:t>LBP </a:t>
            </a:r>
            <a:r>
              <a:rPr lang="en-US" dirty="0"/>
              <a:t>train :Digi L</a:t>
            </a:r>
            <a:r>
              <a:rPr lang="en-US" dirty="0" smtClean="0"/>
              <a:t>BP  </a:t>
            </a:r>
            <a:r>
              <a:rPr lang="en-US" dirty="0"/>
              <a:t>same configuration as BGP task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9051" y="5599715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1657" y="797225"/>
            <a:ext cx="732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 2  test : D</a:t>
            </a:r>
            <a:r>
              <a:rPr lang="en-US" dirty="0" smtClean="0"/>
              <a:t>IGI </a:t>
            </a:r>
            <a:r>
              <a:rPr lang="en-US" dirty="0"/>
              <a:t>LBP train </a:t>
            </a:r>
            <a:r>
              <a:rPr lang="en-US" dirty="0" smtClean="0"/>
              <a:t>:SAGE </a:t>
            </a:r>
            <a:r>
              <a:rPr lang="en-US" dirty="0"/>
              <a:t>LBP  same configuration as BGP task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0" y="1857542"/>
            <a:ext cx="11355643" cy="4089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482" y="5946631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6745" y="550814"/>
            <a:ext cx="26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leve</a:t>
            </a:r>
            <a:r>
              <a:rPr lang="en-US" dirty="0" smtClean="0"/>
              <a:t>l data fusion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201958"/>
            <a:ext cx="10964663" cy="4808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958" y="541132"/>
            <a:ext cx="485184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494280" algn="l"/>
              </a:tabLs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Roc’s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trained with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LBP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BGP]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937" y="1502229"/>
            <a:ext cx="9601200" cy="45241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L2 Weight regularization technique </a:t>
            </a:r>
            <a:r>
              <a:rPr lang="en-US" dirty="0" err="1" smtClean="0"/>
              <a:t>i.e</a:t>
            </a:r>
            <a:r>
              <a:rPr lang="en-US" dirty="0" smtClean="0"/>
              <a:t> Weight decay is used as low as 0.004 but for in task 1 .I had taken a high valu</a:t>
            </a:r>
            <a:r>
              <a:rPr lang="en-US" dirty="0" smtClean="0"/>
              <a:t>e of .5 but that had resulted in Good ROC curve. It make a sense that most of weights need to be zero and different patterns are capture different ANN’s</a:t>
            </a:r>
          </a:p>
          <a:p>
            <a:r>
              <a:rPr lang="en-US" dirty="0" smtClean="0"/>
              <a:t>Sparsity proportion helps </a:t>
            </a:r>
            <a:r>
              <a:rPr lang="en-US" smtClean="0"/>
              <a:t>in defining </a:t>
            </a:r>
            <a:r>
              <a:rPr lang="en-US" dirty="0" smtClean="0"/>
              <a:t>the number of neural nets needs to be activated on a particular time. The lesser the number proportion increases the performance.</a:t>
            </a:r>
          </a:p>
          <a:p>
            <a:r>
              <a:rPr lang="en-US" dirty="0" smtClean="0"/>
              <a:t> Though we have large number  hidden layers than the  data that even help to find the special patterns under training a network in regularized way </a:t>
            </a:r>
          </a:p>
          <a:p>
            <a:r>
              <a:rPr lang="en-US" dirty="0" smtClean="0"/>
              <a:t>In case of a finger print spoof detector system you to concentrate on which type of sensor used at enrolment and at time of verification.</a:t>
            </a:r>
          </a:p>
          <a:p>
            <a:r>
              <a:rPr lang="en-US" dirty="0" smtClean="0"/>
              <a:t>May be finding a transfer function that converts data from all vendors to a space where all are equal that can flawlessly work in real-time scenario. </a:t>
            </a:r>
          </a:p>
          <a:p>
            <a:r>
              <a:rPr lang="en-US" dirty="0" smtClean="0"/>
              <a:t>Feature Fusion technique propose in task 3 help to increase the accuracy when data from same </a:t>
            </a:r>
            <a:r>
              <a:rPr lang="en-US" dirty="0" err="1" smtClean="0"/>
              <a:t>digi</a:t>
            </a:r>
            <a:r>
              <a:rPr lang="en-US" dirty="0" smtClean="0"/>
              <a:t> with combination of LBP and BGP as features.</a:t>
            </a:r>
          </a:p>
        </p:txBody>
      </p:sp>
    </p:spTree>
    <p:extLst>
      <p:ext uri="{BB962C8B-B14F-4D97-AF65-F5344CB8AC3E}">
        <p14:creationId xmlns:p14="http://schemas.microsoft.com/office/powerpoint/2010/main" val="423500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449" y="301841"/>
            <a:ext cx="1056442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Task 1 :</a:t>
            </a:r>
          </a:p>
          <a:p>
            <a:endParaRPr lang="en-US" sz="4000" dirty="0" smtClean="0"/>
          </a:p>
          <a:p>
            <a:endParaRPr lang="en-US" dirty="0"/>
          </a:p>
          <a:p>
            <a:r>
              <a:rPr lang="en-US" dirty="0" smtClean="0"/>
              <a:t>Finding the best configuration of </a:t>
            </a:r>
            <a:r>
              <a:rPr lang="en-US" dirty="0" err="1" smtClean="0"/>
              <a:t>autoencoaders</a:t>
            </a:r>
            <a:r>
              <a:rPr lang="en-US" dirty="0" smtClean="0"/>
              <a:t> for Features extracted for finger prints </a:t>
            </a:r>
          </a:p>
          <a:p>
            <a:endParaRPr lang="en-US" dirty="0"/>
          </a:p>
          <a:p>
            <a:r>
              <a:rPr lang="en-US" dirty="0" smtClean="0"/>
              <a:t>Trained 3 neural nets by concatenating the data of same features from different sensors , Each network for each feature .  </a:t>
            </a:r>
          </a:p>
          <a:p>
            <a:endParaRPr lang="en-US" dirty="0"/>
          </a:p>
          <a:p>
            <a:r>
              <a:rPr lang="en-US" dirty="0" smtClean="0"/>
              <a:t>By changing the key parameters like </a:t>
            </a:r>
            <a:r>
              <a:rPr lang="en-US" i="1" dirty="0" err="1" smtClean="0"/>
              <a:t>hiddenlayes</a:t>
            </a:r>
            <a:r>
              <a:rPr lang="en-US" i="1" dirty="0" smtClean="0"/>
              <a:t> , </a:t>
            </a:r>
            <a:r>
              <a:rPr lang="en-US" i="1" dirty="0" err="1" smtClean="0"/>
              <a:t>hidednlayer</a:t>
            </a:r>
            <a:r>
              <a:rPr lang="en-US" i="1" dirty="0" smtClean="0"/>
              <a:t> size ,l2 weight Regularization , </a:t>
            </a:r>
            <a:r>
              <a:rPr lang="en-US" i="1" dirty="0" err="1" smtClean="0"/>
              <a:t>Sparcity</a:t>
            </a:r>
            <a:r>
              <a:rPr lang="en-US" i="1" dirty="0" smtClean="0"/>
              <a:t> Regularization , </a:t>
            </a:r>
            <a:r>
              <a:rPr lang="en-US" i="1" dirty="0" err="1" smtClean="0"/>
              <a:t>Sparcity</a:t>
            </a:r>
            <a:r>
              <a:rPr lang="en-US" i="1" dirty="0" smtClean="0"/>
              <a:t> Proportion </a:t>
            </a:r>
            <a:r>
              <a:rPr lang="en-US" dirty="0" smtClean="0"/>
              <a:t>choosing the best set of values from validation and test ROC </a:t>
            </a:r>
          </a:p>
          <a:p>
            <a:endParaRPr lang="en-US" dirty="0"/>
          </a:p>
          <a:p>
            <a:r>
              <a:rPr lang="en-US" dirty="0" smtClean="0"/>
              <a:t>After having enough linear </a:t>
            </a:r>
            <a:r>
              <a:rPr lang="en-US" dirty="0" smtClean="0"/>
              <a:t>equations </a:t>
            </a:r>
            <a:r>
              <a:rPr lang="en-US" dirty="0" smtClean="0"/>
              <a:t>to fit data </a:t>
            </a:r>
            <a:r>
              <a:rPr lang="en-US" dirty="0" err="1" smtClean="0"/>
              <a:t>i.e</a:t>
            </a:r>
            <a:r>
              <a:rPr lang="en-US" dirty="0" smtClean="0"/>
              <a:t>( </a:t>
            </a:r>
            <a:r>
              <a:rPr lang="en-US" dirty="0" err="1" smtClean="0"/>
              <a:t>ann</a:t>
            </a:r>
            <a:r>
              <a:rPr lang="en-US" dirty="0" smtClean="0"/>
              <a:t> ) </a:t>
            </a:r>
            <a:r>
              <a:rPr lang="en-US" dirty="0" smtClean="0"/>
              <a:t>,we then need to use the </a:t>
            </a:r>
            <a:r>
              <a:rPr lang="en-US" dirty="0" err="1" smtClean="0"/>
              <a:t>Weightdecay</a:t>
            </a:r>
            <a:r>
              <a:rPr lang="en-US" dirty="0" smtClean="0"/>
              <a:t>  to regularize net and to limit activation we use </a:t>
            </a:r>
            <a:r>
              <a:rPr lang="en-US" i="1" dirty="0" smtClean="0"/>
              <a:t>Sparsity proportion</a:t>
            </a:r>
            <a:r>
              <a:rPr lang="en-US" dirty="0" smtClean="0"/>
              <a:t>. </a:t>
            </a:r>
            <a:endParaRPr lang="en-US" i="1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011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" r="-371" b="62026"/>
          <a:stretch/>
        </p:blipFill>
        <p:spPr>
          <a:xfrm>
            <a:off x="3814354" y="743395"/>
            <a:ext cx="4715828" cy="76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2996" y="1615834"/>
            <a:ext cx="623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function used in auto </a:t>
            </a:r>
            <a:r>
              <a:rPr lang="en-US" dirty="0" err="1" smtClean="0"/>
              <a:t>encoaders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5396" y="3001696"/>
            <a:ext cx="5331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Sparsity regularization –row (formula  2)</a:t>
            </a:r>
          </a:p>
          <a:p>
            <a:r>
              <a:rPr lang="en-US" dirty="0" smtClean="0"/>
              <a:t>Sparsity proportion –Beta (formula 1)</a:t>
            </a:r>
            <a:endParaRPr lang="en-US" dirty="0"/>
          </a:p>
          <a:p>
            <a:r>
              <a:rPr lang="en-US" dirty="0" smtClean="0"/>
              <a:t>L2 weight regularization –</a:t>
            </a:r>
            <a:r>
              <a:rPr lang="en-US" dirty="0" err="1" smtClean="0"/>
              <a:t>omaga</a:t>
            </a:r>
            <a:r>
              <a:rPr lang="en-US" dirty="0" smtClean="0"/>
              <a:t> weights (formula 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64" y="2028317"/>
            <a:ext cx="2781300" cy="552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2996" y="2675906"/>
            <a:ext cx="32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Sparcity</a:t>
            </a:r>
            <a:r>
              <a:rPr lang="en-US" dirty="0" smtClean="0"/>
              <a:t> function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0056" y="4412705"/>
            <a:ext cx="9945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know about above parameters before working with Sparsity auto encoders, Which help better tuning the system 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4792" y="163349"/>
            <a:ext cx="929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LBP of both sage and </a:t>
            </a:r>
            <a:r>
              <a:rPr lang="en-US" dirty="0" err="1" smtClean="0"/>
              <a:t>digi</a:t>
            </a:r>
            <a:r>
              <a:rPr lang="en-US" dirty="0" smtClean="0"/>
              <a:t> sensors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01" y="885309"/>
            <a:ext cx="11695653" cy="3639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4107" y="4605051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9452" y="5054933"/>
            <a:ext cx="396239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Configuration used (high accuracy )</a:t>
            </a:r>
          </a:p>
          <a:p>
            <a:r>
              <a:rPr lang="en-US" dirty="0" smtClean="0"/>
              <a:t>hidden Size =400,150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'MaxEpochs',1000  ,400 </a:t>
            </a:r>
            <a:r>
              <a:rPr lang="en-US" dirty="0"/>
              <a:t>'L2WeightRegularization',</a:t>
            </a:r>
            <a:r>
              <a:rPr lang="en-US" dirty="0" smtClean="0"/>
              <a:t>0.5</a:t>
            </a:r>
            <a:r>
              <a:rPr lang="en-US" dirty="0"/>
              <a:t>,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/>
              <a:t>    'SparsityRegularization</a:t>
            </a:r>
            <a:r>
              <a:rPr lang="en-US" dirty="0" smtClean="0"/>
              <a:t>',5,5</a:t>
            </a:r>
            <a:endParaRPr lang="en-US" dirty="0"/>
          </a:p>
          <a:p>
            <a:r>
              <a:rPr lang="en-US" dirty="0"/>
              <a:t>    'SparsityProportion',</a:t>
            </a:r>
            <a:r>
              <a:rPr lang="en-US" dirty="0" smtClean="0"/>
              <a:t>0.05, 0.05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2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" y="881462"/>
            <a:ext cx="12117625" cy="3353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4354" y="235131"/>
            <a:ext cx="443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BGP of </a:t>
            </a:r>
            <a:r>
              <a:rPr lang="en-US" dirty="0"/>
              <a:t>both sage and </a:t>
            </a:r>
            <a:r>
              <a:rPr lang="en-US" dirty="0" err="1"/>
              <a:t>digi</a:t>
            </a:r>
            <a:r>
              <a:rPr lang="en-US" dirty="0"/>
              <a:t> sensors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056" y="4491180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4286" y="48811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Configuration used (high accuracy )</a:t>
            </a:r>
          </a:p>
          <a:p>
            <a:r>
              <a:rPr lang="en-US" dirty="0"/>
              <a:t>hidden Size =350,75</a:t>
            </a:r>
          </a:p>
          <a:p>
            <a:r>
              <a:rPr lang="en-US" dirty="0" smtClean="0"/>
              <a:t>MaxEpochs</a:t>
            </a:r>
            <a:r>
              <a:rPr lang="en-US" dirty="0"/>
              <a:t>',600  ,400  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L2WeightRegularization</a:t>
            </a:r>
            <a:r>
              <a:rPr lang="en-US" dirty="0"/>
              <a:t>',0.005, 0.05</a:t>
            </a:r>
          </a:p>
          <a:p>
            <a:r>
              <a:rPr lang="en-US" dirty="0" smtClean="0"/>
              <a:t>'SparsityRegularization</a:t>
            </a:r>
            <a:r>
              <a:rPr lang="en-US" dirty="0"/>
              <a:t>',2,1</a:t>
            </a:r>
          </a:p>
          <a:p>
            <a:r>
              <a:rPr lang="en-US" dirty="0" smtClean="0"/>
              <a:t>'SparsityProportion</a:t>
            </a:r>
            <a:r>
              <a:rPr lang="en-US" dirty="0"/>
              <a:t>',0.06,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1256" y="228600"/>
            <a:ext cx="446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BSIF of </a:t>
            </a:r>
            <a:r>
              <a:rPr lang="en-US" dirty="0"/>
              <a:t>both sage and </a:t>
            </a:r>
            <a:r>
              <a:rPr lang="en-US" dirty="0" err="1"/>
              <a:t>digi</a:t>
            </a:r>
            <a:r>
              <a:rPr lang="en-US" dirty="0"/>
              <a:t> sensors 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8355" y="4291931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0" y="697094"/>
            <a:ext cx="12011025" cy="3495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0183" y="4826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Configuration used (high accuracy )</a:t>
            </a:r>
          </a:p>
          <a:p>
            <a:r>
              <a:rPr lang="en-US" dirty="0"/>
              <a:t>hidden Size </a:t>
            </a:r>
            <a:r>
              <a:rPr lang="en-US" dirty="0" smtClean="0"/>
              <a:t>=750,200</a:t>
            </a:r>
            <a:endParaRPr lang="en-US" dirty="0"/>
          </a:p>
          <a:p>
            <a:r>
              <a:rPr lang="en-US" dirty="0"/>
              <a:t>MaxEpochs</a:t>
            </a:r>
            <a:r>
              <a:rPr lang="en-US" dirty="0" smtClean="0"/>
              <a:t>',1000,200  </a:t>
            </a:r>
            <a:r>
              <a:rPr lang="en-US" dirty="0"/>
              <a:t>‘</a:t>
            </a:r>
          </a:p>
          <a:p>
            <a:r>
              <a:rPr lang="en-US" dirty="0"/>
              <a:t>L2WeightRegularization',</a:t>
            </a:r>
            <a:r>
              <a:rPr lang="en-US" dirty="0" smtClean="0"/>
              <a:t>0.5, </a:t>
            </a:r>
            <a:r>
              <a:rPr lang="en-US" dirty="0"/>
              <a:t>0.05</a:t>
            </a:r>
          </a:p>
          <a:p>
            <a:r>
              <a:rPr lang="en-US" dirty="0"/>
              <a:t>'SparsityRegularization',2,1</a:t>
            </a:r>
          </a:p>
          <a:p>
            <a:r>
              <a:rPr lang="en-US" dirty="0"/>
              <a:t>'SparsityProportion',0.06,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81894" y="570802"/>
            <a:ext cx="714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Task 2  test </a:t>
            </a:r>
            <a:r>
              <a:rPr lang="en-US" dirty="0" smtClean="0"/>
              <a:t>: </a:t>
            </a:r>
            <a:r>
              <a:rPr lang="en-US" dirty="0" err="1" smtClean="0"/>
              <a:t>DigiBGP</a:t>
            </a:r>
            <a:r>
              <a:rPr lang="en-US" dirty="0" smtClean="0"/>
              <a:t> </a:t>
            </a:r>
            <a:r>
              <a:rPr lang="en-US" dirty="0" smtClean="0"/>
              <a:t>train </a:t>
            </a:r>
            <a:r>
              <a:rPr lang="en-US" dirty="0" smtClean="0"/>
              <a:t>:</a:t>
            </a:r>
            <a:r>
              <a:rPr lang="en-US" dirty="0" err="1" smtClean="0"/>
              <a:t>SageBGP</a:t>
            </a:r>
            <a:r>
              <a:rPr lang="en-US" dirty="0" smtClean="0"/>
              <a:t> sam</a:t>
            </a:r>
            <a:r>
              <a:rPr lang="en-US" dirty="0" smtClean="0"/>
              <a:t>e configuration as BGP task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" y="1572362"/>
            <a:ext cx="11730446" cy="4007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8950" y="5579869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6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566058"/>
            <a:ext cx="781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  test : </a:t>
            </a:r>
            <a:r>
              <a:rPr lang="en-US" dirty="0" smtClean="0"/>
              <a:t>sage BGP </a:t>
            </a:r>
            <a:r>
              <a:rPr lang="en-US" dirty="0"/>
              <a:t>train 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Digi BGP </a:t>
            </a:r>
            <a:r>
              <a:rPr lang="en-US" dirty="0"/>
              <a:t>same configuration as BGP task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1314744"/>
            <a:ext cx="11348621" cy="3933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052" y="5474423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7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383"/>
            <a:ext cx="12238551" cy="3922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5450" y="592183"/>
            <a:ext cx="77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  test : </a:t>
            </a:r>
            <a:r>
              <a:rPr lang="en-US" dirty="0" err="1" smtClean="0"/>
              <a:t>DigiBSIF</a:t>
            </a:r>
            <a:r>
              <a:rPr lang="en-US" dirty="0" smtClean="0"/>
              <a:t> train </a:t>
            </a:r>
            <a:r>
              <a:rPr lang="en-US" dirty="0"/>
              <a:t>:</a:t>
            </a:r>
            <a:r>
              <a:rPr lang="en-US" dirty="0" err="1" smtClean="0"/>
              <a:t>SageBSIF</a:t>
            </a:r>
            <a:r>
              <a:rPr lang="en-US" dirty="0" smtClean="0"/>
              <a:t>  </a:t>
            </a:r>
            <a:r>
              <a:rPr lang="en-US" dirty="0"/>
              <a:t>same configuration as BGP task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742" y="5734257"/>
            <a:ext cx="103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roc                                               Validation roc                                                          Test roc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18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1161</TotalTime>
  <Words>629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Times New Roman</vt:lpstr>
      <vt:lpstr>Crop</vt:lpstr>
      <vt:lpstr>Fingerprint spoof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Suggala, Prudhvi Sai (UMKC-Student)</dc:creator>
  <cp:lastModifiedBy>Suggala, Prudhvi Sai (UMKC-Student)</cp:lastModifiedBy>
  <cp:revision>33</cp:revision>
  <dcterms:created xsi:type="dcterms:W3CDTF">2016-12-15T22:21:33Z</dcterms:created>
  <dcterms:modified xsi:type="dcterms:W3CDTF">2016-12-17T05:54:06Z</dcterms:modified>
</cp:coreProperties>
</file>