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59" r:id="rId4"/>
    <p:sldId id="261" r:id="rId5"/>
    <p:sldId id="260" r:id="rId6"/>
    <p:sldId id="262" r:id="rId7"/>
    <p:sldId id="264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710B-4415-40D1-AC1D-3AEEA34D5F1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61EE-B6E8-4667-A7E6-EA6ADA8C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5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710B-4415-40D1-AC1D-3AEEA34D5F1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61EE-B6E8-4667-A7E6-EA6ADA8C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3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710B-4415-40D1-AC1D-3AEEA34D5F1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61EE-B6E8-4667-A7E6-EA6ADA8C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7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710B-4415-40D1-AC1D-3AEEA34D5F1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61EE-B6E8-4667-A7E6-EA6ADA8C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2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710B-4415-40D1-AC1D-3AEEA34D5F1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61EE-B6E8-4667-A7E6-EA6ADA8C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5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710B-4415-40D1-AC1D-3AEEA34D5F1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61EE-B6E8-4667-A7E6-EA6ADA8C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8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710B-4415-40D1-AC1D-3AEEA34D5F1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61EE-B6E8-4667-A7E6-EA6ADA8C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4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710B-4415-40D1-AC1D-3AEEA34D5F1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61EE-B6E8-4667-A7E6-EA6ADA8C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8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710B-4415-40D1-AC1D-3AEEA34D5F1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61EE-B6E8-4667-A7E6-EA6ADA8C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3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710B-4415-40D1-AC1D-3AEEA34D5F1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61EE-B6E8-4667-A7E6-EA6ADA8C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9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710B-4415-40D1-AC1D-3AEEA34D5F1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61EE-B6E8-4667-A7E6-EA6ADA8C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2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4710B-4415-40D1-AC1D-3AEEA34D5F11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61EE-B6E8-4667-A7E6-EA6ADA8C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7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                                        Prudhvi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suggala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                                                                16236300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0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load(</a:t>
            </a:r>
            <a:r>
              <a:rPr lang="en-US" sz="12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2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P.mat</a:t>
            </a:r>
            <a:r>
              <a:rPr lang="en-US" sz="12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),load(</a:t>
            </a:r>
            <a:r>
              <a:rPr lang="en-US" sz="12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2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T.mat</a:t>
            </a:r>
            <a:r>
              <a:rPr lang="en-US" sz="12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trainP,valP,testP,trainInd,valInd,testInd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]=</a:t>
            </a:r>
            <a:r>
              <a:rPr lang="en-US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dividerand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(P,0.6,0.2,0.2);  </a:t>
            </a:r>
          </a:p>
          <a:p>
            <a:pPr algn="l">
              <a:lnSpc>
                <a:spcPct val="120000"/>
              </a:lnSpc>
            </a:pP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trainT,valT,testT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]=</a:t>
            </a:r>
            <a:r>
              <a:rPr lang="en-US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divideind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T,trainInd,valInd,testInd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>
              <a:lnSpc>
                <a:spcPct val="120000"/>
              </a:lnSpc>
            </a:pP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mse1v = 1;</a:t>
            </a:r>
          </a:p>
          <a:p>
            <a:pPr algn="l">
              <a:lnSpc>
                <a:spcPct val="120000"/>
              </a:lnSpc>
            </a:pP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spread1 = 1.01;</a:t>
            </a:r>
          </a:p>
          <a:p>
            <a:pPr algn="l">
              <a:lnSpc>
                <a:spcPct val="120000"/>
              </a:lnSpc>
            </a:pP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mse1v &gt;= 0.5</a:t>
            </a:r>
          </a:p>
          <a:p>
            <a:pPr algn="l">
              <a:lnSpc>
                <a:spcPct val="120000"/>
              </a:lnSpc>
            </a:pP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net1 = </a:t>
            </a:r>
            <a:r>
              <a:rPr lang="en-US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newrbe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(trainP,trainT,spread1); </a:t>
            </a:r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%x is training </a:t>
            </a:r>
            <a:r>
              <a:rPr lang="en-US" sz="12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mse</a:t>
            </a:r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y1v = sim(net1,valP);</a:t>
            </a:r>
          </a:p>
          <a:p>
            <a:pPr algn="l">
              <a:lnSpc>
                <a:spcPct val="120000"/>
              </a:lnSpc>
            </a:pP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mse1v = </a:t>
            </a:r>
            <a:r>
              <a:rPr lang="en-US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mse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(y1v-valT) </a:t>
            </a:r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n-US" sz="12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valiation</a:t>
            </a:r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mse</a:t>
            </a:r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spread1 = spread1+0.5</a:t>
            </a:r>
          </a:p>
          <a:p>
            <a:pPr algn="l">
              <a:lnSpc>
                <a:spcPct val="120000"/>
              </a:lnSpc>
            </a:pPr>
            <a:r>
              <a:rPr lang="en-US" sz="12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algn="l">
              <a:lnSpc>
                <a:spcPct val="120000"/>
              </a:lnSpc>
            </a:pP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mse2v = 1;</a:t>
            </a:r>
          </a:p>
          <a:p>
            <a:pPr algn="l">
              <a:lnSpc>
                <a:spcPct val="120000"/>
              </a:lnSpc>
            </a:pP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spread2 = 1.01;</a:t>
            </a:r>
          </a:p>
          <a:p>
            <a:pPr algn="l">
              <a:lnSpc>
                <a:spcPct val="120000"/>
              </a:lnSpc>
            </a:pP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g=0.2;</a:t>
            </a:r>
          </a:p>
          <a:p>
            <a:pPr algn="l">
              <a:lnSpc>
                <a:spcPct val="120000"/>
              </a:lnSpc>
            </a:pPr>
            <a:r>
              <a:rPr lang="en-US" sz="12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mse2v &gt;= 0.5</a:t>
            </a:r>
          </a:p>
          <a:p>
            <a:pPr algn="l">
              <a:lnSpc>
                <a:spcPct val="120000"/>
              </a:lnSpc>
            </a:pP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net2 = </a:t>
            </a:r>
            <a:r>
              <a:rPr lang="en-US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newrb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(trainP,trainT,g,spread2);</a:t>
            </a:r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%x is training </a:t>
            </a:r>
            <a:r>
              <a:rPr lang="en-US" sz="12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mse</a:t>
            </a:r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y2v = sim(net2,valP);</a:t>
            </a:r>
          </a:p>
          <a:p>
            <a:pPr algn="l">
              <a:lnSpc>
                <a:spcPct val="120000"/>
              </a:lnSpc>
            </a:pP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mse2v=</a:t>
            </a:r>
            <a:r>
              <a:rPr lang="en-US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mse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(y2v-valT) </a:t>
            </a:r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n-US" sz="12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valiation</a:t>
            </a:r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mse</a:t>
            </a:r>
            <a:r>
              <a:rPr lang="en-US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spread2=spread2+0.5</a:t>
            </a:r>
          </a:p>
          <a:p>
            <a:pPr algn="l">
              <a:lnSpc>
                <a:spcPct val="120000"/>
              </a:lnSpc>
            </a:pPr>
            <a:r>
              <a:rPr lang="en-US" sz="12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algn="l">
              <a:lnSpc>
                <a:spcPct val="120000"/>
              </a:lnSpc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32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0"/>
            <a:ext cx="12192001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y1v= sim(net1,valP);</a:t>
            </a:r>
          </a:p>
          <a:p>
            <a:pPr marL="0" indent="0">
              <a:buNone/>
            </a:pPr>
            <a:r>
              <a:rPr lang="en-US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y1Tr= sim(net1,trainP);</a:t>
            </a:r>
          </a:p>
          <a:p>
            <a:pPr marL="0" indent="0">
              <a:buNone/>
            </a:pPr>
            <a:r>
              <a:rPr lang="en-US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y1T=sim(net1,testP);                 </a:t>
            </a:r>
            <a:r>
              <a:rPr lang="en-US" sz="9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%simulation of </a:t>
            </a:r>
            <a:r>
              <a:rPr lang="en-US" sz="9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train,test,validate</a:t>
            </a:r>
            <a:r>
              <a:rPr lang="en-US" sz="9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y2v= sim(net2,valP);</a:t>
            </a:r>
          </a:p>
          <a:p>
            <a:pPr marL="0" indent="0">
              <a:buNone/>
            </a:pPr>
            <a:r>
              <a:rPr lang="en-US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y2Tr= sim(net2,trainP);</a:t>
            </a:r>
          </a:p>
          <a:p>
            <a:pPr marL="0" indent="0">
              <a:buNone/>
            </a:pPr>
            <a:r>
              <a:rPr lang="en-US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y2T=sim(net2,testP);</a:t>
            </a:r>
          </a:p>
          <a:p>
            <a:pPr marL="0" indent="0">
              <a:buNone/>
            </a:pPr>
            <a:r>
              <a:rPr lang="en-US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US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fr-FR" sz="9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plotconfusion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9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trans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9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valT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fr-FR" sz="9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trans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(y1v),</a:t>
            </a:r>
            <a:r>
              <a:rPr lang="fr-FR" sz="9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'validation confusion matrix net 1'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9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plotconfusion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9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trans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9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trainT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fr-FR" sz="9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trans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(y1Tr),</a:t>
            </a:r>
            <a:r>
              <a:rPr lang="fr-FR" sz="9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'train confusion matrix net 1'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9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plotconfusion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9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trans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9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testT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fr-FR" sz="9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trans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(y1T),</a:t>
            </a:r>
            <a:r>
              <a:rPr lang="fr-FR" sz="9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'test confusion matrix net 1'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                     </a:t>
            </a:r>
            <a:r>
              <a:rPr lang="fr-FR" sz="9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%plot </a:t>
            </a:r>
            <a:r>
              <a:rPr lang="fr-FR" sz="9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confution</a:t>
            </a:r>
            <a:r>
              <a:rPr lang="fr-FR" sz="9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in graph </a:t>
            </a:r>
            <a:r>
              <a:rPr lang="fr-FR" sz="9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using</a:t>
            </a:r>
            <a:r>
              <a:rPr lang="fr-FR" sz="9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plot confusion </a:t>
            </a:r>
          </a:p>
          <a:p>
            <a:pPr marL="0" indent="0">
              <a:buNone/>
            </a:pPr>
            <a:r>
              <a:rPr lang="fr-FR" sz="9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plotconfusion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9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trans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9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valT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fr-FR" sz="9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trans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(y2v),</a:t>
            </a:r>
            <a:r>
              <a:rPr lang="fr-FR" sz="9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'validation confusion matrix net 2'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9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plotconfusion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9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trans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9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trainT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fr-FR" sz="9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trans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(y2Tr),</a:t>
            </a:r>
            <a:r>
              <a:rPr lang="fr-FR" sz="9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'train confusion matrix net 2'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9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plotconfusion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9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trans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9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testT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fr-FR" sz="9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trans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(y2T),</a:t>
            </a:r>
            <a:r>
              <a:rPr lang="fr-FR" sz="9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'test confusion matrix net 2'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roc1= ezroc3(trans(y1v),trans(</a:t>
            </a:r>
            <a:r>
              <a:rPr lang="en-US" sz="9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valT</a:t>
            </a:r>
            <a:r>
              <a:rPr lang="en-US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),2,</a:t>
            </a:r>
            <a:r>
              <a:rPr lang="en-US" sz="9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'RoC Curve-Validation'</a:t>
            </a:r>
            <a:r>
              <a:rPr lang="en-US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,1);</a:t>
            </a:r>
          </a:p>
          <a:p>
            <a:pPr marL="0" indent="0">
              <a:buNone/>
            </a:pP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roc3= ezroc3(</a:t>
            </a:r>
            <a:r>
              <a:rPr lang="fr-FR" sz="9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trans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(y1Tr),</a:t>
            </a:r>
            <a:r>
              <a:rPr lang="fr-FR" sz="9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trans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9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trainT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),2,</a:t>
            </a:r>
            <a:r>
              <a:rPr lang="fr-FR" sz="9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'RoC Curve-Training'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,1);</a:t>
            </a:r>
          </a:p>
          <a:p>
            <a:pPr marL="0" indent="0">
              <a:buNone/>
            </a:pP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roc2= ezroc3(</a:t>
            </a:r>
            <a:r>
              <a:rPr lang="fr-FR" sz="9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trans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(y1T),</a:t>
            </a:r>
            <a:r>
              <a:rPr lang="fr-FR" sz="9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trans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9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testT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),2,</a:t>
            </a:r>
            <a:r>
              <a:rPr lang="fr-FR" sz="9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'RoC Curve-Test'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,1);</a:t>
            </a:r>
          </a:p>
          <a:p>
            <a:pPr marL="0" indent="0">
              <a:buNone/>
            </a:pPr>
            <a:r>
              <a:rPr lang="en-US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roc1= ezroc3(trans(y2v),trans(</a:t>
            </a:r>
            <a:r>
              <a:rPr lang="en-US" sz="9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valT</a:t>
            </a:r>
            <a:r>
              <a:rPr lang="en-US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),2,</a:t>
            </a:r>
            <a:r>
              <a:rPr lang="en-US" sz="9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'RoC Curve-Validation'</a:t>
            </a:r>
            <a:r>
              <a:rPr lang="en-US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,1);</a:t>
            </a:r>
          </a:p>
          <a:p>
            <a:pPr marL="0" indent="0">
              <a:buNone/>
            </a:pP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roc3= ezroc3(</a:t>
            </a:r>
            <a:r>
              <a:rPr lang="fr-FR" sz="9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trans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(y2Tr),</a:t>
            </a:r>
            <a:r>
              <a:rPr lang="fr-FR" sz="9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trans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9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trainT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),2,</a:t>
            </a:r>
            <a:r>
              <a:rPr lang="fr-FR" sz="9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'RoC Curve-Training'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,1);</a:t>
            </a:r>
          </a:p>
          <a:p>
            <a:pPr marL="0" indent="0">
              <a:buNone/>
            </a:pP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roc2= ezroc3(</a:t>
            </a:r>
            <a:r>
              <a:rPr lang="fr-FR" sz="9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trans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(y2T),</a:t>
            </a:r>
            <a:r>
              <a:rPr lang="fr-FR" sz="9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trans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9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testT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),2,</a:t>
            </a:r>
            <a:r>
              <a:rPr lang="fr-FR" sz="9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'RoC Curve-Test'</a:t>
            </a:r>
            <a:r>
              <a:rPr lang="fr-FR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,1);</a:t>
            </a:r>
          </a:p>
          <a:p>
            <a:pPr marL="0" indent="0">
              <a:buNone/>
            </a:pPr>
            <a:r>
              <a:rPr lang="en-US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9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[z]=trans(r)</a:t>
            </a:r>
          </a:p>
          <a:p>
            <a:pPr marL="0" indent="0">
              <a:buNone/>
            </a:pPr>
            <a:r>
              <a:rPr lang="en-US" sz="9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k=1:size(r,2)</a:t>
            </a:r>
          </a:p>
          <a:p>
            <a:pPr marL="0" indent="0">
              <a:buNone/>
            </a:pPr>
            <a:r>
              <a:rPr lang="en-US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(r(k)&gt;=0);</a:t>
            </a:r>
          </a:p>
          <a:p>
            <a:pPr marL="0" indent="0">
              <a:buNone/>
            </a:pPr>
            <a:r>
              <a:rPr lang="en-US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r(k)=1;</a:t>
            </a:r>
          </a:p>
          <a:p>
            <a:pPr marL="0" indent="0">
              <a:buNone/>
            </a:pPr>
            <a:r>
              <a:rPr lang="en-US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r(k)=0;</a:t>
            </a:r>
          </a:p>
          <a:p>
            <a:pPr marL="0" indent="0">
              <a:buNone/>
            </a:pPr>
            <a:r>
              <a:rPr lang="en-US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z=r;</a:t>
            </a:r>
          </a:p>
          <a:p>
            <a:pPr marL="0" indent="0">
              <a:buNone/>
            </a:pPr>
            <a:r>
              <a:rPr lang="en-US" sz="9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900" b="0" i="0" u="none" strike="noStrike" baseline="0" dirty="0" smtClean="0"/>
              <a:t/>
            </a:r>
            <a:br>
              <a:rPr lang="en-US" sz="900" b="0" i="0" u="none" strike="noStrike" baseline="0" dirty="0" smtClean="0"/>
            </a:br>
            <a:r>
              <a:rPr lang="en-US" sz="900" b="0" i="0" u="none" strike="noStrike" baseline="0" dirty="0" smtClean="0"/>
              <a:t/>
            </a:r>
            <a:br>
              <a:rPr lang="en-US" sz="900" b="0" i="0" u="none" strike="noStrike" baseline="0" dirty="0" smtClean="0"/>
            </a:br>
            <a:endParaRPr lang="en-US" sz="900" b="0" i="0" u="none" strike="noStrik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02144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7" t="21404" b="6448"/>
          <a:stretch/>
        </p:blipFill>
        <p:spPr>
          <a:xfrm>
            <a:off x="411891" y="716691"/>
            <a:ext cx="8213126" cy="49838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25017" y="1062681"/>
            <a:ext cx="21528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using </a:t>
            </a:r>
            <a:r>
              <a:rPr lang="en-US" dirty="0" err="1" smtClean="0"/>
              <a:t>newrbe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mse1v =0.4751 </a:t>
            </a:r>
            <a:br>
              <a:rPr lang="en-US" dirty="0" smtClean="0"/>
            </a:br>
            <a:r>
              <a:rPr lang="en-US" dirty="0" smtClean="0"/>
              <a:t>for </a:t>
            </a:r>
          </a:p>
          <a:p>
            <a:r>
              <a:rPr lang="en-US" dirty="0" smtClean="0"/>
              <a:t>Spread = 36.01</a:t>
            </a:r>
            <a:br>
              <a:rPr lang="en-US" dirty="0" smtClean="0"/>
            </a:br>
            <a:r>
              <a:rPr lang="en-US" dirty="0" err="1" smtClean="0"/>
              <a:t>test_mse</a:t>
            </a:r>
            <a:r>
              <a:rPr lang="en-US" dirty="0" smtClean="0"/>
              <a:t>=0.369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9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0" t="22552" r="-362" b="9629"/>
          <a:stretch/>
        </p:blipFill>
        <p:spPr>
          <a:xfrm>
            <a:off x="222421" y="824969"/>
            <a:ext cx="9440563" cy="464614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662984" y="103298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Result using </a:t>
            </a:r>
            <a:r>
              <a:rPr lang="en-US" dirty="0" err="1" smtClean="0"/>
              <a:t>newrb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goal=0.2 </a:t>
            </a:r>
            <a:br>
              <a:rPr lang="en-US" dirty="0" smtClean="0"/>
            </a:br>
            <a:r>
              <a:rPr lang="en-US" dirty="0" smtClean="0"/>
              <a:t>mse2v =0.4988</a:t>
            </a:r>
            <a:br>
              <a:rPr lang="en-US" dirty="0" smtClean="0"/>
            </a:br>
            <a:r>
              <a:rPr lang="en-US" dirty="0" smtClean="0"/>
              <a:t>for </a:t>
            </a:r>
          </a:p>
          <a:p>
            <a:r>
              <a:rPr lang="en-US" dirty="0" smtClean="0"/>
              <a:t>Spread =25.01</a:t>
            </a:r>
            <a:br>
              <a:rPr lang="en-US" dirty="0" smtClean="0"/>
            </a:br>
            <a:r>
              <a:rPr lang="en-US" dirty="0" smtClean="0"/>
              <a:t>number of neurons =107</a:t>
            </a:r>
            <a:br>
              <a:rPr lang="en-US" dirty="0" smtClean="0"/>
            </a:br>
            <a:r>
              <a:rPr lang="en-US" dirty="0" smtClean="0"/>
              <a:t>mse2test=0.442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0842" y="6027910"/>
            <a:ext cx="11751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Increasing spread  to 25.01 for net 2 and  36.01 for net2 helps to classify the problem minimizing the validation </a:t>
            </a:r>
            <a:r>
              <a:rPr lang="en-US" sz="1000" dirty="0" err="1" smtClean="0"/>
              <a:t>mse</a:t>
            </a:r>
            <a:r>
              <a:rPr lang="en-US" sz="1000" dirty="0" smtClean="0"/>
              <a:t> to 0.5 , If we keep on increasing  spread that leads to converge both class hence results in misclassification . </a:t>
            </a:r>
            <a:r>
              <a:rPr lang="en-US" sz="1000" dirty="0"/>
              <a:t> </a:t>
            </a:r>
            <a:r>
              <a:rPr lang="en-US" sz="1000" dirty="0" smtClean="0"/>
              <a:t>Setting goal to 0 do not mean that perfect classifier , seating a reasonable goal also helps in creating a robust classifier 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1874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098" y="0"/>
            <a:ext cx="2940788" cy="34127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886" y="-1"/>
            <a:ext cx="3105256" cy="34127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142" y="0"/>
            <a:ext cx="3145197" cy="3418428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9098" y="3412766"/>
            <a:ext cx="9191241" cy="332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9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339" y="390403"/>
            <a:ext cx="10515600" cy="310286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39" y="3493267"/>
            <a:ext cx="10515600" cy="311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0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73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188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Office Theme</vt:lpstr>
      <vt:lpstr>ASSIGNMENT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UMKC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Suggala, Prudhvi Sai (UMKC-Student)</dc:creator>
  <cp:lastModifiedBy>Suggala, Prudhvi Sai (UMKC-Student)</cp:lastModifiedBy>
  <cp:revision>9</cp:revision>
  <dcterms:created xsi:type="dcterms:W3CDTF">2016-11-02T20:13:45Z</dcterms:created>
  <dcterms:modified xsi:type="dcterms:W3CDTF">2016-11-02T21:39:08Z</dcterms:modified>
</cp:coreProperties>
</file>