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9" r:id="rId2"/>
    <p:sldId id="256" r:id="rId3"/>
    <p:sldId id="260" r:id="rId4"/>
    <p:sldId id="262" r:id="rId5"/>
    <p:sldId id="263" r:id="rId6"/>
    <p:sldId id="261" r:id="rId7"/>
    <p:sldId id="264" r:id="rId8"/>
    <p:sldId id="265" r:id="rId9"/>
    <p:sldId id="266" r:id="rId10"/>
    <p:sldId id="268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474" autoAdjust="0"/>
    <p:restoredTop sz="94660"/>
  </p:normalViewPr>
  <p:slideViewPr>
    <p:cSldViewPr snapToGrid="0">
      <p:cViewPr>
        <p:scale>
          <a:sx n="87" d="100"/>
          <a:sy n="87" d="100"/>
        </p:scale>
        <p:origin x="738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57EBE-58A0-4359-94D5-13B5ADDE789A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523B7-7AF6-4C41-B972-20F24A311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765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57EBE-58A0-4359-94D5-13B5ADDE789A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523B7-7AF6-4C41-B972-20F24A311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780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57EBE-58A0-4359-94D5-13B5ADDE789A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523B7-7AF6-4C41-B972-20F24A311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9864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57EBE-58A0-4359-94D5-13B5ADDE789A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523B7-7AF6-4C41-B972-20F24A311F3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87881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57EBE-58A0-4359-94D5-13B5ADDE789A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523B7-7AF6-4C41-B972-20F24A311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6314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57EBE-58A0-4359-94D5-13B5ADDE789A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523B7-7AF6-4C41-B972-20F24A311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688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57EBE-58A0-4359-94D5-13B5ADDE789A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523B7-7AF6-4C41-B972-20F24A311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3723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57EBE-58A0-4359-94D5-13B5ADDE789A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523B7-7AF6-4C41-B972-20F24A311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8489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57EBE-58A0-4359-94D5-13B5ADDE789A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523B7-7AF6-4C41-B972-20F24A311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448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57EBE-58A0-4359-94D5-13B5ADDE789A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523B7-7AF6-4C41-B972-20F24A311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045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57EBE-58A0-4359-94D5-13B5ADDE789A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523B7-7AF6-4C41-B972-20F24A311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025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57EBE-58A0-4359-94D5-13B5ADDE789A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523B7-7AF6-4C41-B972-20F24A311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18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57EBE-58A0-4359-94D5-13B5ADDE789A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523B7-7AF6-4C41-B972-20F24A311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560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57EBE-58A0-4359-94D5-13B5ADDE789A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523B7-7AF6-4C41-B972-20F24A311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865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57EBE-58A0-4359-94D5-13B5ADDE789A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523B7-7AF6-4C41-B972-20F24A311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180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57EBE-58A0-4359-94D5-13B5ADDE789A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523B7-7AF6-4C41-B972-20F24A311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867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57EBE-58A0-4359-94D5-13B5ADDE789A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523B7-7AF6-4C41-B972-20F24A311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483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8157EBE-58A0-4359-94D5-13B5ADDE789A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523B7-7AF6-4C41-B972-20F24A311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5814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9807" y="2291508"/>
            <a:ext cx="9312705" cy="886858"/>
          </a:xfrm>
        </p:spPr>
        <p:txBody>
          <a:bodyPr/>
          <a:lstStyle/>
          <a:p>
            <a:r>
              <a:rPr lang="en-US" dirty="0" smtClean="0"/>
              <a:t>Mini project 4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918592" y="4263528"/>
            <a:ext cx="4560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16236300</a:t>
            </a:r>
          </a:p>
          <a:p>
            <a:r>
              <a:rPr lang="en-US" dirty="0" smtClean="0"/>
              <a:t>Prudhvi </a:t>
            </a:r>
            <a:r>
              <a:rPr lang="en-US" dirty="0" err="1" smtClean="0"/>
              <a:t>sai</a:t>
            </a:r>
            <a:r>
              <a:rPr lang="en-US" dirty="0" smtClean="0"/>
              <a:t> </a:t>
            </a:r>
            <a:r>
              <a:rPr lang="en-US" dirty="0" err="1" smtClean="0"/>
              <a:t>suggala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206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1186" y="551870"/>
            <a:ext cx="9404723" cy="1400530"/>
          </a:xfrm>
        </p:spPr>
        <p:txBody>
          <a:bodyPr/>
          <a:lstStyle/>
          <a:p>
            <a:r>
              <a:rPr lang="en-US" dirty="0" smtClean="0"/>
              <a:t>Roc of score fusion </a:t>
            </a:r>
            <a:r>
              <a:rPr lang="en-US" dirty="0" err="1" smtClean="0"/>
              <a:t>deepnet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6053" y="2052918"/>
            <a:ext cx="5029200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107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189" y="2052918"/>
            <a:ext cx="8946541" cy="4195481"/>
          </a:xfrm>
        </p:spPr>
        <p:txBody>
          <a:bodyPr/>
          <a:lstStyle/>
          <a:p>
            <a:r>
              <a:rPr lang="en-US" dirty="0" err="1" smtClean="0"/>
              <a:t>Autoencoders</a:t>
            </a:r>
            <a:r>
              <a:rPr lang="en-US" dirty="0" smtClean="0"/>
              <a:t> help in capturing the pattern from data in a unsupervised learning fashion . </a:t>
            </a:r>
            <a:endParaRPr lang="en-US" dirty="0"/>
          </a:p>
          <a:p>
            <a:r>
              <a:rPr lang="en-US" dirty="0" smtClean="0"/>
              <a:t>Key parameters like regularization  and sparsity need to be considered in designing a auto encoders , Regularization reduces the overfitting of model to data .</a:t>
            </a:r>
          </a:p>
          <a:p>
            <a:r>
              <a:rPr lang="en-US" dirty="0" smtClean="0"/>
              <a:t>Good improvement in performance after fine tuning a deep net after stacking with </a:t>
            </a:r>
            <a:r>
              <a:rPr lang="en-US" dirty="0" err="1" smtClean="0"/>
              <a:t>autoencoders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783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9598501"/>
              </p:ext>
            </p:extLst>
          </p:nvPr>
        </p:nvGraphicFramePr>
        <p:xfrm>
          <a:off x="1119102" y="1893104"/>
          <a:ext cx="9734402" cy="35421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9257"/>
                <a:gridCol w="1805244"/>
                <a:gridCol w="1724877"/>
                <a:gridCol w="1271036"/>
                <a:gridCol w="208280"/>
                <a:gridCol w="1366253"/>
                <a:gridCol w="249455"/>
              </a:tblGrid>
              <a:tr h="1138460">
                <a:tc>
                  <a:txBody>
                    <a:bodyPr/>
                    <a:lstStyle/>
                    <a:p>
                      <a:r>
                        <a:rPr lang="en-US" dirty="0" smtClean="0"/>
                        <a:t>Hidden </a:t>
                      </a:r>
                      <a:r>
                        <a:rPr lang="en-US" dirty="0" err="1" smtClean="0"/>
                        <a:t>layersize</a:t>
                      </a:r>
                      <a:r>
                        <a:rPr lang="en-US" dirty="0" smtClean="0"/>
                        <a:t> , </a:t>
                      </a:r>
                      <a:r>
                        <a:rPr lang="en-US" baseline="0" dirty="0" smtClean="0"/>
                        <a:t>epochs 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Sparsity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regularization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Classification</a:t>
                      </a:r>
                    </a:p>
                    <a:p>
                      <a:r>
                        <a:rPr lang="en-US" dirty="0" smtClean="0"/>
                        <a:t>Error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Auc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Ratio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83454">
                <a:tc>
                  <a:txBody>
                    <a:bodyPr/>
                    <a:lstStyle/>
                    <a:p>
                      <a:r>
                        <a:rPr lang="en-US" dirty="0" smtClean="0"/>
                        <a:t>(500,400)(125,400)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(4,0.04;0.002,2.5)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0.94207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176.58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15793">
                <a:tc>
                  <a:txBody>
                    <a:bodyPr/>
                    <a:lstStyle/>
                    <a:p>
                      <a:r>
                        <a:rPr lang="en-US" dirty="0" smtClean="0"/>
                        <a:t>(1000,400)(400,200)(100,200)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(0.04,0.15;)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0.94156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105.67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83454">
                <a:tc>
                  <a:txBody>
                    <a:bodyPr/>
                    <a:lstStyle/>
                    <a:p>
                      <a:r>
                        <a:rPr lang="en-US" dirty="0" smtClean="0"/>
                        <a:t>(400,400)(400,400)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0.9467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189.34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83454">
                <a:tc>
                  <a:txBody>
                    <a:bodyPr/>
                    <a:lstStyle/>
                    <a:p>
                      <a:r>
                        <a:rPr lang="en-US" dirty="0" smtClean="0"/>
                        <a:t>(100,150)(125,400)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0.9326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153.64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719099" y="550754"/>
            <a:ext cx="29054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Part A 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5518845"/>
              </p:ext>
            </p:extLst>
          </p:nvPr>
        </p:nvGraphicFramePr>
        <p:xfrm>
          <a:off x="1101725" y="6135688"/>
          <a:ext cx="9271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Packager Shell Object" showAsIcon="1" r:id="rId3" imgW="926640" imgH="685800" progId="Package">
                  <p:embed/>
                </p:oleObj>
              </mc:Choice>
              <mc:Fallback>
                <p:oleObj name="Packager Shell Object" showAsIcon="1" r:id="rId3" imgW="926640" imgH="685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01725" y="6135688"/>
                        <a:ext cx="9271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87027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8826" y="401054"/>
            <a:ext cx="10381287" cy="1325563"/>
          </a:xfrm>
        </p:spPr>
        <p:txBody>
          <a:bodyPr/>
          <a:lstStyle/>
          <a:p>
            <a:r>
              <a:rPr lang="en-US" dirty="0" err="1" smtClean="0"/>
              <a:t>Deepnet</a:t>
            </a:r>
            <a:r>
              <a:rPr lang="en-US" dirty="0" smtClean="0"/>
              <a:t> 1  </a:t>
            </a:r>
            <a:endParaRPr lang="en-US" dirty="0"/>
          </a:p>
        </p:txBody>
      </p:sp>
      <p:pic>
        <p:nvPicPr>
          <p:cNvPr id="9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29469" y="1726617"/>
            <a:ext cx="5067300" cy="3962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38826" y="1975549"/>
            <a:ext cx="477030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hiddenSize1 = 500;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'L2WeightRegularization‘=0.04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'</a:t>
            </a:r>
            <a:r>
              <a:rPr lang="en-US" dirty="0" err="1" smtClean="0"/>
              <a:t>SparsityRegularization</a:t>
            </a:r>
            <a:r>
              <a:rPr lang="en-US" dirty="0" smtClean="0"/>
              <a:t>‘=4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'</a:t>
            </a:r>
            <a:r>
              <a:rPr lang="en-US" dirty="0" err="1" smtClean="0"/>
              <a:t>SparsityProportion</a:t>
            </a:r>
            <a:r>
              <a:rPr lang="en-US" dirty="0" smtClean="0"/>
              <a:t>‘=0.15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hiddenSize2 =125;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'MaxEpochs</a:t>
            </a:r>
            <a:r>
              <a:rPr lang="en-US" dirty="0"/>
              <a:t>',400, ...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'L2WeightRegularization‘=0.002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 </a:t>
            </a:r>
            <a:r>
              <a:rPr lang="en-US" dirty="0" smtClean="0"/>
              <a:t>'</a:t>
            </a:r>
            <a:r>
              <a:rPr lang="en-US" dirty="0" err="1" smtClean="0"/>
              <a:t>SparsityRegularization</a:t>
            </a:r>
            <a:r>
              <a:rPr lang="en-US" dirty="0" smtClean="0"/>
              <a:t>‘=2.5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 </a:t>
            </a:r>
            <a:r>
              <a:rPr lang="en-US" dirty="0" smtClean="0"/>
              <a:t>'</a:t>
            </a:r>
            <a:r>
              <a:rPr lang="en-US" dirty="0" err="1" smtClean="0"/>
              <a:t>SparsityProportion</a:t>
            </a:r>
            <a:r>
              <a:rPr lang="en-US" dirty="0" smtClean="0"/>
              <a:t>‘=0.1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981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979" y="232922"/>
            <a:ext cx="10515600" cy="1325563"/>
          </a:xfrm>
        </p:spPr>
        <p:txBody>
          <a:bodyPr/>
          <a:lstStyle/>
          <a:p>
            <a:r>
              <a:rPr lang="en-US" dirty="0" err="1" smtClean="0"/>
              <a:t>Deepnet</a:t>
            </a:r>
            <a:r>
              <a:rPr lang="en-US" dirty="0" smtClean="0"/>
              <a:t> 2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24600" y="1941485"/>
            <a:ext cx="5029200" cy="39433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8979" y="1743181"/>
            <a:ext cx="517792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hiddenSize1 = </a:t>
            </a:r>
            <a:r>
              <a:rPr lang="en-US" dirty="0" smtClean="0"/>
              <a:t>1000;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'L2WeightRegularization‘=0.04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'</a:t>
            </a:r>
            <a:r>
              <a:rPr lang="en-US" dirty="0" err="1"/>
              <a:t>SparsityRegularization</a:t>
            </a:r>
            <a:r>
              <a:rPr lang="en-US" dirty="0"/>
              <a:t>‘=4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'</a:t>
            </a:r>
            <a:r>
              <a:rPr lang="en-US" dirty="0" err="1"/>
              <a:t>SparsityProportion</a:t>
            </a:r>
            <a:r>
              <a:rPr lang="en-US" dirty="0"/>
              <a:t>‘=0.15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hiddenSize2 </a:t>
            </a:r>
            <a:r>
              <a:rPr lang="en-US" dirty="0" smtClean="0"/>
              <a:t>=400;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'MaxEpochs',400,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'L2WeightRegularization‘=0.002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 '</a:t>
            </a:r>
            <a:r>
              <a:rPr lang="en-US" dirty="0" err="1"/>
              <a:t>SparsityRegularization</a:t>
            </a:r>
            <a:r>
              <a:rPr lang="en-US" dirty="0"/>
              <a:t>‘=3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 '</a:t>
            </a:r>
            <a:r>
              <a:rPr lang="en-US" dirty="0" err="1"/>
              <a:t>SparsityProportion</a:t>
            </a:r>
            <a:r>
              <a:rPr lang="en-US" dirty="0"/>
              <a:t>‘=</a:t>
            </a:r>
            <a:r>
              <a:rPr lang="en-US" dirty="0" smtClean="0"/>
              <a:t>0.1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hiddenSize2 =</a:t>
            </a:r>
            <a:r>
              <a:rPr lang="en-US" dirty="0" smtClean="0"/>
              <a:t>100;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'MaxEpochs',400,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'L2WeightRegularization‘=</a:t>
            </a:r>
            <a:r>
              <a:rPr lang="en-US" dirty="0" smtClean="0"/>
              <a:t>0.01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 '</a:t>
            </a:r>
            <a:r>
              <a:rPr lang="en-US" dirty="0" err="1"/>
              <a:t>SparsityRegularization</a:t>
            </a:r>
            <a:r>
              <a:rPr lang="en-US" dirty="0"/>
              <a:t>‘=3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 '</a:t>
            </a:r>
            <a:r>
              <a:rPr lang="en-US" dirty="0" err="1"/>
              <a:t>SparsityProportion</a:t>
            </a:r>
            <a:r>
              <a:rPr lang="en-US" dirty="0"/>
              <a:t>‘=0.1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972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Deepnet</a:t>
            </a:r>
            <a:r>
              <a:rPr lang="en-US" dirty="0" smtClean="0"/>
              <a:t> 3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47450" y="2049137"/>
            <a:ext cx="485843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hiddenSize1 = </a:t>
            </a:r>
            <a:r>
              <a:rPr lang="en-US" dirty="0" smtClean="0"/>
              <a:t>400;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'L2WeightRegularization‘=</a:t>
            </a:r>
            <a:r>
              <a:rPr lang="en-US" dirty="0" smtClean="0"/>
              <a:t>0.002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'</a:t>
            </a:r>
            <a:r>
              <a:rPr lang="en-US" dirty="0" err="1"/>
              <a:t>SparsityRegularization</a:t>
            </a:r>
            <a:r>
              <a:rPr lang="en-US" dirty="0" smtClean="0"/>
              <a:t>‘=2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'</a:t>
            </a:r>
            <a:r>
              <a:rPr lang="en-US" dirty="0" err="1"/>
              <a:t>SparsityProportion</a:t>
            </a:r>
            <a:r>
              <a:rPr lang="en-US" dirty="0"/>
              <a:t>‘=</a:t>
            </a:r>
            <a:r>
              <a:rPr lang="en-US" dirty="0" smtClean="0"/>
              <a:t>0.3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hiddenSize2 </a:t>
            </a:r>
            <a:r>
              <a:rPr lang="en-US" dirty="0" smtClean="0"/>
              <a:t>=400;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'MaxEpochs',400,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'L2WeightRegularization‘=</a:t>
            </a:r>
            <a:r>
              <a:rPr lang="en-US" dirty="0" smtClean="0"/>
              <a:t>0.004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 '</a:t>
            </a:r>
            <a:r>
              <a:rPr lang="en-US" dirty="0" err="1"/>
              <a:t>SparsityRegularization</a:t>
            </a:r>
            <a:r>
              <a:rPr lang="en-US" dirty="0"/>
              <a:t>‘=3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 '</a:t>
            </a:r>
            <a:r>
              <a:rPr lang="en-US" dirty="0" err="1"/>
              <a:t>SparsityProportion</a:t>
            </a:r>
            <a:r>
              <a:rPr lang="en-US" dirty="0"/>
              <a:t>‘=0.1</a:t>
            </a:r>
          </a:p>
          <a:p>
            <a:endParaRPr lang="en-US" dirty="0"/>
          </a:p>
        </p:txBody>
      </p:sp>
      <p:pic>
        <p:nvPicPr>
          <p:cNvPr id="9" name="Content Placeholder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7314" y="1853248"/>
            <a:ext cx="5210175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559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704" y="365125"/>
            <a:ext cx="10515600" cy="1325563"/>
          </a:xfrm>
        </p:spPr>
        <p:txBody>
          <a:bodyPr/>
          <a:lstStyle/>
          <a:p>
            <a:r>
              <a:rPr lang="en-US" dirty="0" err="1" smtClean="0"/>
              <a:t>Deepnet</a:t>
            </a:r>
            <a:r>
              <a:rPr lang="en-US" dirty="0" smtClean="0"/>
              <a:t> 4</a:t>
            </a:r>
            <a:endParaRPr lang="en-US" dirty="0"/>
          </a:p>
        </p:txBody>
      </p:sp>
      <p:sp>
        <p:nvSpPr>
          <p:cNvPr id="5" name="Content Placeholder 4"/>
          <p:cNvSpPr txBox="1">
            <a:spLocks noGrp="1"/>
          </p:cNvSpPr>
          <p:nvPr>
            <p:ph idx="1"/>
          </p:nvPr>
        </p:nvSpPr>
        <p:spPr>
          <a:xfrm>
            <a:off x="914401" y="1812235"/>
            <a:ext cx="5860973" cy="3960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lvl="1">
              <a:buFont typeface="Arial" panose="020B0604020202020204" pitchFamily="34" charset="0"/>
              <a:buChar char="•"/>
            </a:pPr>
            <a:r>
              <a:rPr lang="en-US" sz="1400" dirty="0"/>
              <a:t>hiddenSize1 = </a:t>
            </a:r>
            <a:r>
              <a:rPr lang="en-US" sz="1400" dirty="0" smtClean="0"/>
              <a:t>100;</a:t>
            </a:r>
            <a:endParaRPr lang="en-US" sz="1400" dirty="0"/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sz="1400" dirty="0" smtClean="0"/>
              <a:t>'L2WeightRegularization‘=0.04</a:t>
            </a:r>
            <a:endParaRPr lang="en-US" sz="1400" dirty="0"/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sz="1400" dirty="0"/>
              <a:t> </a:t>
            </a:r>
            <a:r>
              <a:rPr lang="en-US" sz="1400" dirty="0" smtClean="0"/>
              <a:t>'</a:t>
            </a:r>
            <a:r>
              <a:rPr lang="en-US" sz="1400" dirty="0" err="1" smtClean="0"/>
              <a:t>SparsityRegularization</a:t>
            </a:r>
            <a:r>
              <a:rPr lang="en-US" sz="1400" dirty="0" smtClean="0"/>
              <a:t>‘=4</a:t>
            </a:r>
            <a:endParaRPr lang="en-US" sz="1400" dirty="0"/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sz="1400" dirty="0"/>
              <a:t> </a:t>
            </a:r>
            <a:r>
              <a:rPr lang="en-US" sz="1400" dirty="0" smtClean="0"/>
              <a:t>'</a:t>
            </a:r>
            <a:r>
              <a:rPr lang="en-US" sz="1400" dirty="0" err="1" smtClean="0"/>
              <a:t>SparsityProportion</a:t>
            </a:r>
            <a:r>
              <a:rPr lang="en-US" sz="1400" dirty="0" smtClean="0"/>
              <a:t>‘=0.15</a:t>
            </a:r>
            <a:endParaRPr lang="en-US" sz="1400" dirty="0"/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sz="1400" dirty="0" smtClean="0"/>
              <a:t> </a:t>
            </a:r>
            <a:endParaRPr lang="en-US" sz="1400" dirty="0"/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sz="1400" dirty="0"/>
              <a:t>hiddenSize2 </a:t>
            </a:r>
            <a:r>
              <a:rPr lang="en-US" sz="1400" dirty="0" smtClean="0"/>
              <a:t>=125;</a:t>
            </a:r>
            <a:endParaRPr lang="en-US" sz="1400" dirty="0"/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sz="1400" dirty="0" smtClean="0"/>
              <a:t>'MaxEpochs</a:t>
            </a:r>
            <a:r>
              <a:rPr lang="en-US" sz="1400" dirty="0"/>
              <a:t>',400, 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sz="1400" dirty="0"/>
              <a:t> </a:t>
            </a:r>
            <a:r>
              <a:rPr lang="en-US" sz="1400" dirty="0" smtClean="0"/>
              <a:t>'L2WeightRegularization‘=0.002</a:t>
            </a:r>
            <a:endParaRPr lang="en-US" sz="1400" dirty="0"/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sz="1400" dirty="0"/>
              <a:t>  </a:t>
            </a:r>
            <a:r>
              <a:rPr lang="en-US" sz="1400" dirty="0" smtClean="0"/>
              <a:t>'</a:t>
            </a:r>
            <a:r>
              <a:rPr lang="en-US" sz="1400" dirty="0" err="1" smtClean="0"/>
              <a:t>SparsityRegularization</a:t>
            </a:r>
            <a:r>
              <a:rPr lang="en-US" sz="1400" dirty="0" smtClean="0"/>
              <a:t>‘=3</a:t>
            </a:r>
            <a:endParaRPr lang="en-US" sz="1400" dirty="0"/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sz="1400" dirty="0"/>
              <a:t>  </a:t>
            </a:r>
            <a:r>
              <a:rPr lang="en-US" sz="1400" dirty="0" smtClean="0"/>
              <a:t>'</a:t>
            </a:r>
            <a:r>
              <a:rPr lang="en-US" sz="1400" dirty="0" err="1" smtClean="0"/>
              <a:t>SparsityProportion</a:t>
            </a:r>
            <a:r>
              <a:rPr lang="en-US" sz="1400" dirty="0" smtClean="0"/>
              <a:t>‘=0.1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4020" y="1213281"/>
            <a:ext cx="5208297" cy="3901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935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B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7883" y="2510077"/>
            <a:ext cx="4109913" cy="36047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r="25583" b="13987"/>
          <a:stretch/>
        </p:blipFill>
        <p:spPr>
          <a:xfrm>
            <a:off x="6531823" y="2671918"/>
            <a:ext cx="3297693" cy="328109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96519" y="1446941"/>
            <a:ext cx="8097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Training Roc and confusion matrix for 40 subjects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494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012" y="2428067"/>
            <a:ext cx="3976663" cy="34451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-310" r="20645" b="10468"/>
          <a:stretch/>
        </p:blipFill>
        <p:spPr>
          <a:xfrm>
            <a:off x="6366146" y="2555965"/>
            <a:ext cx="2822742" cy="318938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05589" y="1202875"/>
            <a:ext cx="88857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Testing  </a:t>
            </a:r>
            <a:r>
              <a:rPr lang="en-US" dirty="0"/>
              <a:t>Roc and confusion matrix </a:t>
            </a:r>
            <a:r>
              <a:rPr lang="en-US" dirty="0" smtClean="0"/>
              <a:t>of </a:t>
            </a:r>
            <a:r>
              <a:rPr lang="en-US" dirty="0"/>
              <a:t>40 </a:t>
            </a:r>
            <a:r>
              <a:rPr lang="en-US" dirty="0" smtClean="0"/>
              <a:t>subjects trained in independent way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338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3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1181" y="1620976"/>
            <a:ext cx="8364272" cy="464544"/>
          </a:xfrm>
        </p:spPr>
        <p:txBody>
          <a:bodyPr>
            <a:noAutofit/>
          </a:bodyPr>
          <a:lstStyle/>
          <a:p>
            <a:r>
              <a:rPr lang="en-US" sz="1800" dirty="0" smtClean="0"/>
              <a:t>Used score fusion technique with three parallel </a:t>
            </a:r>
            <a:r>
              <a:rPr lang="en-US" sz="1800" dirty="0" err="1" smtClean="0"/>
              <a:t>deepnets</a:t>
            </a:r>
            <a:r>
              <a:rPr lang="en-US" sz="1800" dirty="0" smtClean="0"/>
              <a:t> outputs  helps to improve  overall roc and minimize classification error   </a:t>
            </a:r>
            <a:endParaRPr lang="en-US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1299990" y="2688116"/>
            <a:ext cx="858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04157" y="2881178"/>
            <a:ext cx="753553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Used 3 deeps nets with score fusion which had resulted in 4 % increase in roc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[y1_train,y1_test]=</a:t>
            </a:r>
            <a:r>
              <a:rPr lang="en-US" dirty="0" err="1"/>
              <a:t>deepnet</a:t>
            </a:r>
            <a:r>
              <a:rPr lang="en-US" dirty="0"/>
              <a:t>(100,70,400,200,0.005,0.003,4,4,0.2,0.15); [y2_train,y2_test]=</a:t>
            </a:r>
            <a:r>
              <a:rPr lang="en-US" dirty="0" err="1"/>
              <a:t>deepnet</a:t>
            </a:r>
            <a:r>
              <a:rPr lang="en-US" dirty="0"/>
              <a:t>(120,80,350,180,0.004,0.002,4,4,0.15,0.1); [y3_train,y3_test]=</a:t>
            </a:r>
            <a:r>
              <a:rPr lang="en-US" dirty="0" err="1"/>
              <a:t>deepnet</a:t>
            </a:r>
            <a:r>
              <a:rPr lang="en-US" dirty="0"/>
              <a:t>(200,95,300,150,0.003,0.0015,4,4,0.1,0.08); </a:t>
            </a:r>
            <a:r>
              <a:rPr lang="en-US" dirty="0" err="1"/>
              <a:t>y_train</a:t>
            </a:r>
            <a:r>
              <a:rPr lang="en-US" dirty="0"/>
              <a:t>= (1/3).*(y1_train+y2_train+y3_train); </a:t>
            </a:r>
            <a:r>
              <a:rPr lang="en-US" dirty="0" err="1"/>
              <a:t>y_test</a:t>
            </a:r>
            <a:r>
              <a:rPr lang="en-US" dirty="0"/>
              <a:t>= (1/3).*(y1_test+y2_test+y3_test);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0314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610</TotalTime>
  <Words>378</Words>
  <Application>Microsoft Office PowerPoint</Application>
  <PresentationFormat>Widescreen</PresentationFormat>
  <Paragraphs>92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Wingdings 3</vt:lpstr>
      <vt:lpstr>Ion</vt:lpstr>
      <vt:lpstr>Package</vt:lpstr>
      <vt:lpstr>Mini project 4 </vt:lpstr>
      <vt:lpstr>PowerPoint Presentation</vt:lpstr>
      <vt:lpstr>Deepnet 1  </vt:lpstr>
      <vt:lpstr>Deepnet 2</vt:lpstr>
      <vt:lpstr>Deepnet 3 </vt:lpstr>
      <vt:lpstr>Deepnet 4</vt:lpstr>
      <vt:lpstr>Part B </vt:lpstr>
      <vt:lpstr>PowerPoint Presentation</vt:lpstr>
      <vt:lpstr>Part 3 </vt:lpstr>
      <vt:lpstr>Roc of score fusion deepnet </vt:lpstr>
      <vt:lpstr>Conclusion </vt:lpstr>
    </vt:vector>
  </TitlesOfParts>
  <Company>UMKC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Suggala, Prudhvi Sai (UMKC-Student)</dc:creator>
  <cp:lastModifiedBy>Suggala, Prudhvi Sai (UMKC-Student)</cp:lastModifiedBy>
  <cp:revision>21</cp:revision>
  <dcterms:created xsi:type="dcterms:W3CDTF">2016-12-02T17:30:30Z</dcterms:created>
  <dcterms:modified xsi:type="dcterms:W3CDTF">2016-12-03T05:46:24Z</dcterms:modified>
</cp:coreProperties>
</file>