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3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3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1128-0D35-488B-9046-67DB659FEEB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E3E4-EBEB-444C-8AA1-A359F48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908" y="0"/>
            <a:ext cx="9144000" cy="2387600"/>
          </a:xfrm>
        </p:spPr>
        <p:txBody>
          <a:bodyPr/>
          <a:lstStyle/>
          <a:p>
            <a:r>
              <a:rPr lang="en-US" dirty="0" smtClean="0"/>
              <a:t>Artificial neural and Adaptive systems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0120" y="2982096"/>
            <a:ext cx="7010400" cy="3542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Home work 3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5243" y="3880022"/>
            <a:ext cx="267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Prudhvi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suggala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16236300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Subject Specific </a:t>
            </a:r>
            <a:r>
              <a:rPr lang="en-US" dirty="0" err="1" smtClean="0"/>
              <a:t>Narx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679" y="1385914"/>
            <a:ext cx="154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1 &amp; 2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026180"/>
            <a:ext cx="6502400" cy="3392487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8" y="2026180"/>
            <a:ext cx="5161921" cy="35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User 3 &amp; 4 </a:t>
            </a:r>
            <a:endParaRPr lang="en-US" sz="1400" b="1" dirty="0"/>
          </a:p>
        </p:txBody>
      </p:sp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1690688"/>
            <a:ext cx="6039633" cy="43508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7" y="1612636"/>
            <a:ext cx="5609166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User 5 &amp; 6 </a:t>
            </a:r>
            <a:endParaRPr lang="en-US" sz="1400" b="1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30" y="1702340"/>
            <a:ext cx="6096000" cy="3764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5" y="1690688"/>
            <a:ext cx="5647035" cy="37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Results for subject independent </a:t>
            </a:r>
            <a:r>
              <a:rPr lang="en-US" sz="2400" dirty="0" err="1" smtClean="0"/>
              <a:t>narx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460"/>
            <a:ext cx="9770613" cy="4710503"/>
          </a:xfrm>
        </p:spPr>
      </p:pic>
    </p:spTree>
    <p:extLst>
      <p:ext uri="{BB962C8B-B14F-4D97-AF65-F5344CB8AC3E}">
        <p14:creationId xmlns:p14="http://schemas.microsoft.com/office/powerpoint/2010/main" val="5974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</a:t>
            </a:r>
            <a:r>
              <a:rPr lang="en-US" dirty="0" err="1" smtClean="0"/>
              <a:t>tdnn</a:t>
            </a:r>
            <a:r>
              <a:rPr lang="en-US" dirty="0" smtClean="0"/>
              <a:t> is more compared with </a:t>
            </a:r>
            <a:r>
              <a:rPr lang="en-US" dirty="0" err="1" smtClean="0"/>
              <a:t>narx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terms of Complexity </a:t>
            </a:r>
            <a:r>
              <a:rPr lang="en-US" dirty="0" err="1" smtClean="0"/>
              <a:t>narx</a:t>
            </a:r>
            <a:r>
              <a:rPr lang="en-US" dirty="0" smtClean="0"/>
              <a:t> wins with the minimum tap delay , which makes it less calculative with good performance. </a:t>
            </a:r>
          </a:p>
          <a:p>
            <a:r>
              <a:rPr lang="en-US" dirty="0" smtClean="0"/>
              <a:t>Though Subject specific got a great score it may /  may not perform well because it had not seen much data , Subject independent  kind of approach wins in real world scenarios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2" y="659027"/>
            <a:ext cx="10142838" cy="5126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Task1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find out the best configuration for </a:t>
            </a:r>
            <a:r>
              <a:rPr lang="en-US" sz="2000" dirty="0" err="1" smtClean="0"/>
              <a:t>tdnn</a:t>
            </a:r>
            <a:r>
              <a:rPr lang="en-US" sz="2000" dirty="0" smtClean="0"/>
              <a:t> for given </a:t>
            </a:r>
            <a:r>
              <a:rPr lang="en-US" sz="2000" dirty="0" err="1" smtClean="0"/>
              <a:t>Acc</a:t>
            </a:r>
            <a:r>
              <a:rPr lang="en-US" sz="2000" dirty="0" smtClean="0"/>
              <a:t> dataset and  check performance of net using Subject specific and Subject independent  type of training patterns . </a:t>
            </a:r>
          </a:p>
          <a:p>
            <a:r>
              <a:rPr lang="en-US" sz="2000" dirty="0" smtClean="0"/>
              <a:t>Selected configuration for the </a:t>
            </a:r>
            <a:r>
              <a:rPr lang="en-US" sz="2000" dirty="0" err="1" smtClean="0"/>
              <a:t>tdnn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Number of tap delay lines ,hidden layers = </a:t>
            </a:r>
            <a:r>
              <a:rPr lang="en-US" sz="2000" dirty="0" smtClean="0">
                <a:solidFill>
                  <a:srgbClr val="FF0000"/>
                </a:solidFill>
              </a:rPr>
              <a:t>22 ,10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by selecting the </a:t>
            </a:r>
            <a:r>
              <a:rPr lang="en-US" sz="2000" dirty="0" smtClean="0">
                <a:solidFill>
                  <a:srgbClr val="FF0000"/>
                </a:solidFill>
              </a:rPr>
              <a:t>minimum err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maximum </a:t>
            </a:r>
            <a:r>
              <a:rPr lang="en-US" sz="2000" dirty="0" err="1" smtClean="0">
                <a:solidFill>
                  <a:srgbClr val="FF0000"/>
                </a:solidFill>
              </a:rPr>
              <a:t>auc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/>
              <a:t>,Evaluated for combinations of  (19,22,23) delay lines and (10,13,16) for hidden layers </a:t>
            </a:r>
          </a:p>
        </p:txBody>
      </p:sp>
    </p:spTree>
    <p:extLst>
      <p:ext uri="{BB962C8B-B14F-4D97-AF65-F5344CB8AC3E}">
        <p14:creationId xmlns:p14="http://schemas.microsoft.com/office/powerpoint/2010/main" val="18876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36" y="0"/>
            <a:ext cx="7710733" cy="6910130"/>
          </a:xfrm>
        </p:spPr>
      </p:pic>
      <p:sp>
        <p:nvSpPr>
          <p:cNvPr id="5" name="Right Arrow 4"/>
          <p:cNvSpPr/>
          <p:nvPr/>
        </p:nvSpPr>
        <p:spPr>
          <a:xfrm rot="19887325">
            <a:off x="6087763" y="4003590"/>
            <a:ext cx="1178011" cy="321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Subject Specific </a:t>
            </a:r>
            <a:r>
              <a:rPr lang="en-US" dirty="0" err="1" smtClean="0"/>
              <a:t>Tdnn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9483"/>
            <a:ext cx="5756010" cy="28589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20" y="2364654"/>
            <a:ext cx="6377480" cy="3068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746" y="1935892"/>
            <a:ext cx="154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1 &amp;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" y="1687384"/>
            <a:ext cx="5901267" cy="37554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3" y="1687384"/>
            <a:ext cx="6079067" cy="3755495"/>
          </a:xfrm>
          <a:prstGeom prst="rect">
            <a:avLst/>
          </a:prstGeom>
        </p:spPr>
      </p:pic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690376" y="732032"/>
            <a:ext cx="114666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 3 &amp; 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510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8" y="1981201"/>
            <a:ext cx="5148752" cy="31966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1" y="1981201"/>
            <a:ext cx="5545438" cy="31966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606" y="723555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 5 &amp; 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subject </a:t>
            </a:r>
            <a:r>
              <a:rPr lang="en-US" dirty="0" smtClean="0"/>
              <a:t>independent </a:t>
            </a:r>
            <a:r>
              <a:rPr lang="en-US" dirty="0" err="1" smtClean="0"/>
              <a:t>Tdnn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13" y="1801784"/>
            <a:ext cx="9252718" cy="4474033"/>
          </a:xfrm>
        </p:spPr>
      </p:pic>
    </p:spTree>
    <p:extLst>
      <p:ext uri="{BB962C8B-B14F-4D97-AF65-F5344CB8AC3E}">
        <p14:creationId xmlns:p14="http://schemas.microsoft.com/office/powerpoint/2010/main" val="35664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find out the best configuration for </a:t>
            </a:r>
            <a:r>
              <a:rPr lang="en-US" sz="2000" dirty="0" err="1" smtClean="0"/>
              <a:t>Narx</a:t>
            </a:r>
            <a:r>
              <a:rPr lang="en-US" sz="2000" dirty="0" smtClean="0"/>
              <a:t> for given </a:t>
            </a:r>
            <a:r>
              <a:rPr lang="en-US" sz="2000" dirty="0" err="1" smtClean="0"/>
              <a:t>Acc</a:t>
            </a:r>
            <a:r>
              <a:rPr lang="en-US" sz="2000" dirty="0" smtClean="0"/>
              <a:t> dataset and  check performance of net using Subject specific and Subject independent  type of training patterns . </a:t>
            </a:r>
          </a:p>
          <a:p>
            <a:r>
              <a:rPr lang="en-US" sz="2000" dirty="0" smtClean="0"/>
              <a:t>Selected configuration for the </a:t>
            </a:r>
            <a:r>
              <a:rPr lang="en-US" sz="2000" dirty="0" err="1" smtClean="0"/>
              <a:t>Narx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Number of tap delay lines ,hidden layers = 6, 4, 3</a:t>
            </a:r>
            <a:br>
              <a:rPr lang="en-US" sz="2000" dirty="0" smtClean="0"/>
            </a:br>
            <a:r>
              <a:rPr lang="en-US" sz="2000" dirty="0" smtClean="0"/>
              <a:t> by selecting the </a:t>
            </a:r>
            <a:r>
              <a:rPr lang="en-US" sz="2000" dirty="0" smtClean="0">
                <a:solidFill>
                  <a:srgbClr val="FF0000"/>
                </a:solidFill>
              </a:rPr>
              <a:t>minimum err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maximum </a:t>
            </a:r>
            <a:r>
              <a:rPr lang="en-US" sz="2000" dirty="0" err="1" smtClean="0">
                <a:solidFill>
                  <a:srgbClr val="FF0000"/>
                </a:solidFill>
              </a:rPr>
              <a:t>auc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/>
              <a:t>,Evaluated in the below for loop pattern as n input delay line , N as feed back delay line length and hidden layer size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</a:t>
            </a:r>
            <a:r>
              <a:rPr lang="en-US" sz="1200" dirty="0" smtClean="0"/>
              <a:t>for </a:t>
            </a:r>
            <a:r>
              <a:rPr lang="en-US" sz="1200" dirty="0"/>
              <a:t>n = </a:t>
            </a:r>
            <a:r>
              <a:rPr lang="en-US" sz="1200" dirty="0" smtClean="0"/>
              <a:t>4:2:6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                                                                          for </a:t>
            </a:r>
            <a:r>
              <a:rPr lang="en-US" sz="1200" dirty="0"/>
              <a:t>N = 2:2:4</a:t>
            </a:r>
          </a:p>
          <a:p>
            <a:pPr marL="0" indent="0">
              <a:buNone/>
            </a:pPr>
            <a:r>
              <a:rPr lang="en-US" sz="1200" dirty="0"/>
              <a:t>       </a:t>
            </a:r>
            <a:r>
              <a:rPr lang="en-US" sz="1200" dirty="0" smtClean="0"/>
              <a:t>                                                                                     </a:t>
            </a:r>
            <a:r>
              <a:rPr lang="en-US" sz="1200" dirty="0"/>
              <a:t>for </a:t>
            </a:r>
            <a:r>
              <a:rPr lang="en-US" sz="1200" dirty="0" smtClean="0"/>
              <a:t>H1=3:3:6</a:t>
            </a:r>
          </a:p>
        </p:txBody>
      </p:sp>
    </p:spTree>
    <p:extLst>
      <p:ext uri="{BB962C8B-B14F-4D97-AF65-F5344CB8AC3E}">
        <p14:creationId xmlns:p14="http://schemas.microsoft.com/office/powerpoint/2010/main" val="25185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0"/>
            <a:ext cx="7533046" cy="6702928"/>
          </a:xfrm>
        </p:spPr>
      </p:pic>
      <p:sp>
        <p:nvSpPr>
          <p:cNvPr id="5" name="Right Arrow 4"/>
          <p:cNvSpPr/>
          <p:nvPr/>
        </p:nvSpPr>
        <p:spPr>
          <a:xfrm rot="19511800">
            <a:off x="7175158" y="4588475"/>
            <a:ext cx="782594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189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Artificial neural and Adaptive systems </vt:lpstr>
      <vt:lpstr>Task1 </vt:lpstr>
      <vt:lpstr>PowerPoint Presentation</vt:lpstr>
      <vt:lpstr>Results for Subject Specific Tdnn</vt:lpstr>
      <vt:lpstr>User 3 &amp; 4</vt:lpstr>
      <vt:lpstr>PowerPoint Presentation</vt:lpstr>
      <vt:lpstr>Results of subject independent Tdnn</vt:lpstr>
      <vt:lpstr>Task 2 </vt:lpstr>
      <vt:lpstr>PowerPoint Presentation</vt:lpstr>
      <vt:lpstr>Results for Subject Specific Narx</vt:lpstr>
      <vt:lpstr>User 3 &amp; 4 </vt:lpstr>
      <vt:lpstr>User 5 &amp; 6 </vt:lpstr>
      <vt:lpstr>Results for subject independent narx </vt:lpstr>
      <vt:lpstr>Conclusion 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and Adaptive systems</dc:title>
  <dc:creator>Suggala, Prudhvi Sai (UMKC-Student)</dc:creator>
  <cp:lastModifiedBy>Suggala, Prudhvi Sai (UMKC-Student)</cp:lastModifiedBy>
  <cp:revision>11</cp:revision>
  <dcterms:created xsi:type="dcterms:W3CDTF">2016-11-22T03:55:09Z</dcterms:created>
  <dcterms:modified xsi:type="dcterms:W3CDTF">2016-11-22T05:36:33Z</dcterms:modified>
</cp:coreProperties>
</file>