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9" r:id="rId5"/>
    <p:sldId id="262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BB54-D5BA-4545-8F85-03E4B6782F51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AC3A-388E-4FDF-86C8-329873EDB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BB54-D5BA-4545-8F85-03E4B6782F51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AC3A-388E-4FDF-86C8-329873EDB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24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BB54-D5BA-4545-8F85-03E4B6782F51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AC3A-388E-4FDF-86C8-329873EDB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3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BB54-D5BA-4545-8F85-03E4B6782F51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AC3A-388E-4FDF-86C8-329873EDB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36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BB54-D5BA-4545-8F85-03E4B6782F51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AC3A-388E-4FDF-86C8-329873EDB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39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BB54-D5BA-4545-8F85-03E4B6782F51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AC3A-388E-4FDF-86C8-329873EDB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08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BB54-D5BA-4545-8F85-03E4B6782F51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AC3A-388E-4FDF-86C8-329873EDB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40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BB54-D5BA-4545-8F85-03E4B6782F51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AC3A-388E-4FDF-86C8-329873EDB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55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BB54-D5BA-4545-8F85-03E4B6782F51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AC3A-388E-4FDF-86C8-329873EDB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22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BB54-D5BA-4545-8F85-03E4B6782F51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AC3A-388E-4FDF-86C8-329873EDB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83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BB54-D5BA-4545-8F85-03E4B6782F51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AC3A-388E-4FDF-86C8-329873EDB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77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ABB54-D5BA-4545-8F85-03E4B6782F51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AAC3A-388E-4FDF-86C8-329873EDB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88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.pucrs.br/~manssour/OpenGL/Eventos.html" TargetMode="External"/><Relationship Id="rId7" Type="http://schemas.openxmlformats.org/officeDocument/2006/relationships/hyperlink" Target="http://www.inf.pucrs.br/~manssour/OpenGL/MalhaPoligonos.html" TargetMode="External"/><Relationship Id="rId2" Type="http://schemas.openxmlformats.org/officeDocument/2006/relationships/hyperlink" Target="http://www.inf.pucrs.br/~manssour/OpenGL/Animacao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f.pucrs.br/~manssour/OpenGL/Iluminacao.html" TargetMode="External"/><Relationship Id="rId5" Type="http://schemas.openxmlformats.org/officeDocument/2006/relationships/hyperlink" Target="http://www.inf.pucrs.br/~manssour/OpenGL/Programando3D.html" TargetMode="External"/><Relationship Id="rId4" Type="http://schemas.openxmlformats.org/officeDocument/2006/relationships/hyperlink" Target="http://www.inf.pucrs.br/~manssour/OpenGL/Menus-Font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Exercícios </a:t>
            </a:r>
            <a:r>
              <a:rPr lang="pt-BR" dirty="0" err="1" smtClean="0"/>
              <a:t>OpenGl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BR" dirty="0" smtClean="0"/>
              <a:t>Professor William Malvezzi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901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OpenGL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Animação com </a:t>
            </a:r>
            <a:r>
              <a:rPr lang="pt-BR" dirty="0" err="1"/>
              <a:t>OpenGL</a:t>
            </a:r>
            <a:r>
              <a:rPr lang="pt-BR" dirty="0"/>
              <a:t> e </a:t>
            </a:r>
            <a:r>
              <a:rPr lang="pt-BR" dirty="0" smtClean="0"/>
              <a:t>GLUT</a:t>
            </a:r>
          </a:p>
          <a:p>
            <a:pPr marL="0" indent="0">
              <a:buNone/>
            </a:pPr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://www.inf.pucrs.br/~</a:t>
            </a:r>
            <a:r>
              <a:rPr lang="pt-BR" dirty="0" smtClean="0">
                <a:hlinkClick r:id="rId2"/>
              </a:rPr>
              <a:t>manssour/OpenGL/Animacao.html</a:t>
            </a:r>
            <a:r>
              <a:rPr lang="pt-BR" dirty="0" smtClean="0"/>
              <a:t> 		</a:t>
            </a:r>
          </a:p>
          <a:p>
            <a:r>
              <a:rPr lang="pt-BR" dirty="0"/>
              <a:t>Gerenciamento de Eventos (teclado e mouse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r>
              <a:rPr lang="pt-BR" dirty="0">
                <a:hlinkClick r:id="rId3"/>
              </a:rPr>
              <a:t>http://www.inf.pucrs.br/~</a:t>
            </a:r>
            <a:r>
              <a:rPr lang="pt-BR" dirty="0" smtClean="0">
                <a:hlinkClick r:id="rId3"/>
              </a:rPr>
              <a:t>manssour/OpenGL/Eventos.html</a:t>
            </a:r>
            <a:r>
              <a:rPr lang="pt-BR" dirty="0" smtClean="0"/>
              <a:t>   	</a:t>
            </a:r>
          </a:p>
          <a:p>
            <a:r>
              <a:rPr lang="pt-BR" dirty="0"/>
              <a:t>Utilizando Menus e Exibindo </a:t>
            </a:r>
            <a:r>
              <a:rPr lang="pt-BR" dirty="0" smtClean="0"/>
              <a:t>Caracteres</a:t>
            </a:r>
          </a:p>
          <a:p>
            <a:pPr marL="0" indent="0">
              <a:buNone/>
            </a:pPr>
            <a:r>
              <a:rPr lang="pt-BR" dirty="0">
                <a:hlinkClick r:id="rId4"/>
              </a:rPr>
              <a:t>http://www.inf.pucrs.br/~</a:t>
            </a:r>
            <a:r>
              <a:rPr lang="pt-BR" dirty="0" smtClean="0">
                <a:hlinkClick r:id="rId4"/>
              </a:rPr>
              <a:t>manssour/OpenGL/Menus-Fonte.html</a:t>
            </a:r>
            <a:r>
              <a:rPr lang="pt-BR" dirty="0" smtClean="0"/>
              <a:t>   </a:t>
            </a:r>
          </a:p>
          <a:p>
            <a:r>
              <a:rPr lang="pt-BR" dirty="0"/>
              <a:t>Programando em </a:t>
            </a:r>
            <a:r>
              <a:rPr lang="pt-BR" dirty="0" smtClean="0"/>
              <a:t>3D</a:t>
            </a:r>
          </a:p>
          <a:p>
            <a:pPr marL="0" indent="0">
              <a:buNone/>
            </a:pPr>
            <a:r>
              <a:rPr lang="pt-BR" dirty="0">
                <a:hlinkClick r:id="rId5"/>
              </a:rPr>
              <a:t>http://www.inf.pucrs.br/~</a:t>
            </a:r>
            <a:r>
              <a:rPr lang="pt-BR" dirty="0" smtClean="0">
                <a:hlinkClick r:id="rId5"/>
              </a:rPr>
              <a:t>manssour/OpenGL/Programando3D.html</a:t>
            </a:r>
            <a:r>
              <a:rPr lang="pt-BR" dirty="0" smtClean="0"/>
              <a:t> </a:t>
            </a:r>
          </a:p>
          <a:p>
            <a:r>
              <a:rPr lang="pt-BR" dirty="0"/>
              <a:t>Utilizando </a:t>
            </a:r>
            <a:r>
              <a:rPr lang="pt-BR" dirty="0" smtClean="0"/>
              <a:t>Luzes</a:t>
            </a:r>
          </a:p>
          <a:p>
            <a:pPr marL="0" indent="0">
              <a:buNone/>
            </a:pPr>
            <a:r>
              <a:rPr lang="pt-BR" dirty="0">
                <a:hlinkClick r:id="rId6"/>
              </a:rPr>
              <a:t>http://www.inf.pucrs.br/~</a:t>
            </a:r>
            <a:r>
              <a:rPr lang="pt-BR" dirty="0" smtClean="0">
                <a:hlinkClick r:id="rId6"/>
              </a:rPr>
              <a:t>manssour/OpenGL/Iluminacao.html</a:t>
            </a:r>
            <a:r>
              <a:rPr lang="pt-BR" dirty="0" smtClean="0"/>
              <a:t>   </a:t>
            </a:r>
          </a:p>
          <a:p>
            <a:r>
              <a:rPr lang="pt-BR" dirty="0"/>
              <a:t>Malha de </a:t>
            </a:r>
            <a:r>
              <a:rPr lang="pt-BR" dirty="0" smtClean="0"/>
              <a:t>Polígonos</a:t>
            </a:r>
          </a:p>
          <a:p>
            <a:pPr marL="0" indent="0">
              <a:buNone/>
            </a:pPr>
            <a:r>
              <a:rPr lang="pt-BR" dirty="0">
                <a:hlinkClick r:id="rId7"/>
              </a:rPr>
              <a:t>http://www.inf.pucrs.br/~</a:t>
            </a:r>
            <a:r>
              <a:rPr lang="pt-BR" dirty="0" smtClean="0">
                <a:hlinkClick r:id="rId7"/>
              </a:rPr>
              <a:t>manssour/OpenGL/MalhaPoligonos.html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852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A coordenação do curso de Engenharia da Computação tem um projeto de alterar a estrutura física do laboratório de informática 175 (Taguatinga) ou 5001 (Asa Norte) (desenhar um novo layout). Modele via </a:t>
            </a:r>
            <a:r>
              <a:rPr lang="pt-BR" dirty="0" err="1" smtClean="0"/>
              <a:t>OpenGL</a:t>
            </a:r>
            <a:r>
              <a:rPr lang="pt-BR" dirty="0" smtClean="0"/>
              <a:t> a área correspondente ao "novo LAB" (em escala, de preferência), contendo no mínimo:</a:t>
            </a:r>
          </a:p>
          <a:p>
            <a:pPr marL="0" indent="0">
              <a:buNone/>
            </a:pPr>
            <a:r>
              <a:rPr lang="pt-BR" dirty="0" smtClean="0"/>
              <a:t>- bancadas para 20 computadores</a:t>
            </a:r>
          </a:p>
          <a:p>
            <a:pPr marL="0" indent="0">
              <a:buNone/>
            </a:pPr>
            <a:r>
              <a:rPr lang="pt-BR" dirty="0" smtClean="0"/>
              <a:t>- 1 lousa branca </a:t>
            </a:r>
          </a:p>
          <a:p>
            <a:pPr marL="0" indent="0">
              <a:buNone/>
            </a:pPr>
            <a:r>
              <a:rPr lang="pt-BR" dirty="0" smtClean="0"/>
              <a:t>- 1 porta (abertura lateral) </a:t>
            </a:r>
          </a:p>
          <a:p>
            <a:pPr marL="0" indent="0">
              <a:buNone/>
            </a:pPr>
            <a:r>
              <a:rPr lang="pt-BR" dirty="0" smtClean="0"/>
              <a:t>- Suporte para retroprojetor no teto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223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Modele via </a:t>
            </a:r>
            <a:r>
              <a:rPr lang="pt-BR" dirty="0" err="1"/>
              <a:t>OpenGL</a:t>
            </a:r>
            <a:r>
              <a:rPr lang="pt-BR" dirty="0"/>
              <a:t> uma cena gráfica que contenha a simulação de um portal de entrada de uma cidade, contendo a via principal, a estrutura do portal e pelo menos 3 outros elementos.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Use objetos sólidos na modelagem. Use também teclas (ou mouse) para permitir a interação do usuário com a cena, permitindo a sua rotação com relação ao eixo vertical e o efeito </a:t>
            </a:r>
            <a:r>
              <a:rPr lang="pt-BR" i="1" dirty="0"/>
              <a:t>zoom</a:t>
            </a:r>
            <a:r>
              <a:rPr lang="pt-BR" dirty="0"/>
              <a:t>. Tente fazer em escala (escolha as dimensões). 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Como sugestão, pesquise referências para a criação de sua cena gráfica. </a:t>
            </a:r>
          </a:p>
        </p:txBody>
      </p:sp>
    </p:spTree>
    <p:extLst>
      <p:ext uri="{BB962C8B-B14F-4D97-AF65-F5344CB8AC3E}">
        <p14:creationId xmlns:p14="http://schemas.microsoft.com/office/powerpoint/2010/main" val="197986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Baseando-se na cena do exercício anterior, faça a  inclusão de textura e iluminação na cena.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466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Modele via </a:t>
            </a:r>
            <a:r>
              <a:rPr lang="pt-BR" dirty="0" err="1"/>
              <a:t>OpenGL</a:t>
            </a:r>
            <a:r>
              <a:rPr lang="pt-BR" dirty="0"/>
              <a:t> uma cena gráfica que contenha a simulação de uma rodovia e uma passarela para </a:t>
            </a:r>
            <a:r>
              <a:rPr lang="pt-BR" dirty="0" err="1"/>
              <a:t>pedrestes</a:t>
            </a:r>
            <a:r>
              <a:rPr lang="pt-BR" dirty="0"/>
              <a:t> a partir do uso de formas geométricas simples. A cena deve possuir ao menos 3 outros elementos, tais como placas de sinalização, telefone de emergência e </a:t>
            </a:r>
            <a:r>
              <a:rPr lang="pt-BR" i="1" dirty="0" err="1"/>
              <a:t>guard</a:t>
            </a:r>
            <a:r>
              <a:rPr lang="pt-BR" i="1" dirty="0"/>
              <a:t> </a:t>
            </a:r>
            <a:r>
              <a:rPr lang="pt-BR" i="1" dirty="0" err="1"/>
              <a:t>rails</a:t>
            </a:r>
            <a:r>
              <a:rPr lang="pt-BR" dirty="0"/>
              <a:t>. 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ALTERNATIVAMENTE, pode ser modelado um portal de entrada de uma cidade, contendo a via principal, a estrutura do portal e pelo menos 3 outros elementos.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Use objetos sólidos na modelagem. Use também teclas (ou mouse) para permitir a interação do usuário com a cena, permitindo a sua rotação com relação ao eixo vertical e o efeito </a:t>
            </a:r>
            <a:r>
              <a:rPr lang="pt-BR" i="1" dirty="0"/>
              <a:t>zoom</a:t>
            </a:r>
            <a:r>
              <a:rPr lang="pt-BR" dirty="0"/>
              <a:t>. Tente fazer em escala (escolha as dimensões). 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Como sugestão, pesquise referências para a criação de sua cena gráfica. Tenha também em mente que este exercício será a base para os exercícios seguintes, que consistem na inclusão de textura e iluminação na cena.</a:t>
            </a:r>
          </a:p>
        </p:txBody>
      </p:sp>
    </p:spTree>
    <p:extLst>
      <p:ext uri="{BB962C8B-B14F-4D97-AF65-F5344CB8AC3E}">
        <p14:creationId xmlns:p14="http://schemas.microsoft.com/office/powerpoint/2010/main" val="288940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5651" y="1444216"/>
            <a:ext cx="10515600" cy="4351338"/>
          </a:xfrm>
        </p:spPr>
        <p:txBody>
          <a:bodyPr/>
          <a:lstStyle/>
          <a:p>
            <a:r>
              <a:rPr lang="pt-BR" sz="1800" dirty="0"/>
              <a:t>Modele via </a:t>
            </a:r>
            <a:r>
              <a:rPr lang="pt-BR" sz="1800" dirty="0" err="1"/>
              <a:t>OpenGL</a:t>
            </a:r>
            <a:r>
              <a:rPr lang="pt-BR" sz="1800" dirty="0"/>
              <a:t> uma academia de ginástica. A cena deve possuir pelo menos um ambiente que simule a recepção da academia e dois aparelhos. Use teclas para permitir a interação do usuário com algum objeto da cena, provocando sua translação ou rotação, por exemplo. Tente fazer em escala (escolha as dimensões). Inclua também outro(s) elemento(s) a seu critério (outros equipamentos, sala de administração, tatame </a:t>
            </a:r>
            <a:r>
              <a:rPr lang="pt-BR" sz="1800" dirty="0" err="1"/>
              <a:t>etc</a:t>
            </a:r>
            <a:r>
              <a:rPr lang="pt-BR" sz="1800" dirty="0"/>
              <a:t>).</a:t>
            </a:r>
          </a:p>
          <a:p>
            <a:pPr marL="0" indent="0">
              <a:buNone/>
            </a:pPr>
            <a:r>
              <a:rPr lang="pt-BR" sz="1800" b="1" dirty="0"/>
              <a:t>Figura. Sugestão de "academia" a ser modelada.</a:t>
            </a:r>
            <a:endParaRPr lang="pt-BR" sz="1800" dirty="0"/>
          </a:p>
          <a:p>
            <a:endParaRPr lang="pt-BR" dirty="0"/>
          </a:p>
        </p:txBody>
      </p:sp>
      <p:pic>
        <p:nvPicPr>
          <p:cNvPr id="1026" name="Picture 2" descr="https://www.ft.unicamp.br/~magic/opengl/academia_cg20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381" y="2960914"/>
            <a:ext cx="3068513" cy="376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34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Projeto Final da disciplina, proponha a modelagem e execução de um cenário utilizando </a:t>
            </a:r>
            <a:r>
              <a:rPr lang="pt-BR" dirty="0" err="1" smtClean="0"/>
              <a:t>OpenGL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52042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312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Exercícios OpenGl</vt:lpstr>
      <vt:lpstr>OpenGL</vt:lpstr>
      <vt:lpstr>Exercício 1</vt:lpstr>
      <vt:lpstr>Exercício 2</vt:lpstr>
      <vt:lpstr>Exercício 3</vt:lpstr>
      <vt:lpstr>Exercício 4</vt:lpstr>
      <vt:lpstr>Exercício 5</vt:lpstr>
      <vt:lpstr>Projeto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 OpenGl</dc:title>
  <dc:creator>William Roberto Malvezzi</dc:creator>
  <cp:lastModifiedBy>William Roberto Malvezzi</cp:lastModifiedBy>
  <cp:revision>4</cp:revision>
  <dcterms:created xsi:type="dcterms:W3CDTF">2018-04-19T21:15:06Z</dcterms:created>
  <dcterms:modified xsi:type="dcterms:W3CDTF">2018-04-19T21:31:19Z</dcterms:modified>
</cp:coreProperties>
</file>