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1431D-6814-4A81-BBE9-99BF977FF9CA}" type="doc">
      <dgm:prSet loTypeId="urn:microsoft.com/office/officeart/2005/8/layout/process4" loCatId="process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zh-TW" altLang="en-US"/>
        </a:p>
      </dgm:t>
    </dgm:pt>
    <dgm:pt modelId="{9D4C49BA-9274-4825-AD88-C4330FAF1F0E}">
      <dgm:prSet phldrT="[文字]"/>
      <dgm:spPr/>
      <dgm:t>
        <a:bodyPr/>
        <a:lstStyle/>
        <a:p>
          <a:r>
            <a:rPr lang="en-US" altLang="zh-TW" dirty="0" smtClean="0"/>
            <a:t>Input</a:t>
          </a:r>
          <a:endParaRPr lang="zh-TW" altLang="en-US" dirty="0"/>
        </a:p>
      </dgm:t>
    </dgm:pt>
    <dgm:pt modelId="{02B3FDA6-A2B7-4CD4-B6C7-E5B5F0F1F781}" type="parTrans" cxnId="{9BAC2400-5F5B-44B3-8E30-CC54D07ECBEA}">
      <dgm:prSet/>
      <dgm:spPr/>
      <dgm:t>
        <a:bodyPr/>
        <a:lstStyle/>
        <a:p>
          <a:endParaRPr lang="zh-TW" altLang="en-US"/>
        </a:p>
      </dgm:t>
    </dgm:pt>
    <dgm:pt modelId="{4071D19D-6C3B-48BA-9420-F1601F943F77}" type="sibTrans" cxnId="{9BAC2400-5F5B-44B3-8E30-CC54D07ECBEA}">
      <dgm:prSet/>
      <dgm:spPr/>
      <dgm:t>
        <a:bodyPr/>
        <a:lstStyle/>
        <a:p>
          <a:endParaRPr lang="zh-TW" altLang="en-US"/>
        </a:p>
      </dgm:t>
    </dgm:pt>
    <dgm:pt modelId="{19F29CA1-C591-4636-870E-8344A881A99B}">
      <dgm:prSet phldrT="[文字]"/>
      <dgm:spPr/>
      <dgm:t>
        <a:bodyPr/>
        <a:lstStyle/>
        <a:p>
          <a:r>
            <a:rPr lang="en-US" altLang="zh-TW" dirty="0" err="1" smtClean="0"/>
            <a:t>TMseq.ffa</a:t>
          </a:r>
          <a:endParaRPr lang="zh-TW" altLang="en-US" dirty="0"/>
        </a:p>
      </dgm:t>
    </dgm:pt>
    <dgm:pt modelId="{0AA6E23B-2D09-41AA-A7C3-C6AE437472EF}" type="parTrans" cxnId="{8C1C5E84-2EF0-4B91-A7AE-05F37495B7E1}">
      <dgm:prSet/>
      <dgm:spPr/>
      <dgm:t>
        <a:bodyPr/>
        <a:lstStyle/>
        <a:p>
          <a:endParaRPr lang="zh-TW" altLang="en-US"/>
        </a:p>
      </dgm:t>
    </dgm:pt>
    <dgm:pt modelId="{39999EE8-07F5-43C7-A673-797425FF89EA}" type="sibTrans" cxnId="{8C1C5E84-2EF0-4B91-A7AE-05F37495B7E1}">
      <dgm:prSet/>
      <dgm:spPr/>
      <dgm:t>
        <a:bodyPr/>
        <a:lstStyle/>
        <a:p>
          <a:endParaRPr lang="zh-TW" altLang="en-US"/>
        </a:p>
      </dgm:t>
    </dgm:pt>
    <dgm:pt modelId="{592110F5-0B86-4346-8907-5E8F0D73E08C}">
      <dgm:prSet phldrT="[文字]"/>
      <dgm:spPr/>
      <dgm:t>
        <a:bodyPr/>
        <a:lstStyle/>
        <a:p>
          <a:r>
            <a:rPr lang="en-US" altLang="zh-TW" dirty="0" smtClean="0"/>
            <a:t>Six Elements</a:t>
          </a:r>
          <a:endParaRPr lang="zh-TW" altLang="en-US" dirty="0"/>
        </a:p>
      </dgm:t>
    </dgm:pt>
    <dgm:pt modelId="{88D52D17-E295-4740-839A-671B41F6E10E}" type="parTrans" cxnId="{1789E40A-3615-42F1-9AEF-433729459241}">
      <dgm:prSet/>
      <dgm:spPr/>
      <dgm:t>
        <a:bodyPr/>
        <a:lstStyle/>
        <a:p>
          <a:endParaRPr lang="zh-TW" altLang="en-US"/>
        </a:p>
      </dgm:t>
    </dgm:pt>
    <dgm:pt modelId="{696EF4EB-7EB6-4F8E-AC17-C684089E7BAF}" type="sibTrans" cxnId="{1789E40A-3615-42F1-9AEF-433729459241}">
      <dgm:prSet/>
      <dgm:spPr/>
      <dgm:t>
        <a:bodyPr/>
        <a:lstStyle/>
        <a:p>
          <a:endParaRPr lang="zh-TW" altLang="en-US"/>
        </a:p>
      </dgm:t>
    </dgm:pt>
    <dgm:pt modelId="{4CD4E9DE-B4C6-47AF-98F1-74DD842B5390}">
      <dgm:prSet phldrT="[文字]"/>
      <dgm:spPr/>
      <dgm:t>
        <a:bodyPr/>
        <a:lstStyle/>
        <a:p>
          <a:r>
            <a:rPr lang="en-US" altLang="zh-TW" dirty="0" smtClean="0"/>
            <a:t>Observation, Hidden States, Initial, Transition, Emission, Length Duration  </a:t>
          </a:r>
          <a:endParaRPr lang="zh-TW" altLang="en-US" dirty="0"/>
        </a:p>
      </dgm:t>
    </dgm:pt>
    <dgm:pt modelId="{AB480405-29AC-4AC1-9360-54B04A36F58D}" type="parTrans" cxnId="{B2ED96F7-363A-4285-A302-FBD7036EC42C}">
      <dgm:prSet/>
      <dgm:spPr/>
      <dgm:t>
        <a:bodyPr/>
        <a:lstStyle/>
        <a:p>
          <a:endParaRPr lang="zh-TW" altLang="en-US"/>
        </a:p>
      </dgm:t>
    </dgm:pt>
    <dgm:pt modelId="{35722EE3-7792-4485-BEAC-7DF3E7B6886F}" type="sibTrans" cxnId="{B2ED96F7-363A-4285-A302-FBD7036EC42C}">
      <dgm:prSet/>
      <dgm:spPr/>
      <dgm:t>
        <a:bodyPr/>
        <a:lstStyle/>
        <a:p>
          <a:endParaRPr lang="zh-TW" altLang="en-US"/>
        </a:p>
      </dgm:t>
    </dgm:pt>
    <dgm:pt modelId="{FA9F2055-99E9-4A2B-8EF8-D8834BEB722C}">
      <dgm:prSet phldrT="[文字]"/>
      <dgm:spPr/>
      <dgm:t>
        <a:bodyPr/>
        <a:lstStyle/>
        <a:p>
          <a:r>
            <a:rPr lang="en-US" altLang="zh-TW" dirty="0" smtClean="0"/>
            <a:t>GHMM</a:t>
          </a:r>
          <a:endParaRPr lang="zh-TW" altLang="en-US" dirty="0"/>
        </a:p>
      </dgm:t>
    </dgm:pt>
    <dgm:pt modelId="{0BEB1A4A-B763-4204-9835-59BFA5E7F6F8}" type="parTrans" cxnId="{ABD46D54-0EDA-44E7-A150-71367DBE2501}">
      <dgm:prSet/>
      <dgm:spPr/>
      <dgm:t>
        <a:bodyPr/>
        <a:lstStyle/>
        <a:p>
          <a:endParaRPr lang="zh-TW" altLang="en-US"/>
        </a:p>
      </dgm:t>
    </dgm:pt>
    <dgm:pt modelId="{84499E27-8BF9-4F28-A7FC-C4B9A5F2EFC4}" type="sibTrans" cxnId="{ABD46D54-0EDA-44E7-A150-71367DBE2501}">
      <dgm:prSet/>
      <dgm:spPr/>
      <dgm:t>
        <a:bodyPr/>
        <a:lstStyle/>
        <a:p>
          <a:endParaRPr lang="zh-TW" altLang="en-US"/>
        </a:p>
      </dgm:t>
    </dgm:pt>
    <dgm:pt modelId="{9FD11706-6805-44D9-B9D2-9C1588C3C112}">
      <dgm:prSet phldrT="[文字]"/>
      <dgm:spPr/>
      <dgm:t>
        <a:bodyPr/>
        <a:lstStyle/>
        <a:p>
          <a:r>
            <a:rPr lang="en-US" altLang="zh-TW" dirty="0" smtClean="0"/>
            <a:t>Viterbi Algorithm</a:t>
          </a:r>
          <a:endParaRPr lang="zh-TW" altLang="en-US" dirty="0"/>
        </a:p>
      </dgm:t>
    </dgm:pt>
    <dgm:pt modelId="{4FC30C2D-0B16-49DA-9080-461CF0DEC288}" type="parTrans" cxnId="{91D80642-27A8-442C-B586-EE891746D432}">
      <dgm:prSet/>
      <dgm:spPr/>
      <dgm:t>
        <a:bodyPr/>
        <a:lstStyle/>
        <a:p>
          <a:endParaRPr lang="zh-TW" altLang="en-US"/>
        </a:p>
      </dgm:t>
    </dgm:pt>
    <dgm:pt modelId="{0DD8444B-B82C-4E33-9086-BB31404E9D7E}" type="sibTrans" cxnId="{91D80642-27A8-442C-B586-EE891746D432}">
      <dgm:prSet/>
      <dgm:spPr/>
      <dgm:t>
        <a:bodyPr/>
        <a:lstStyle/>
        <a:p>
          <a:endParaRPr lang="zh-TW" altLang="en-US"/>
        </a:p>
      </dgm:t>
    </dgm:pt>
    <dgm:pt modelId="{6F1BED0D-8665-4FD0-B222-12C43097EA25}">
      <dgm:prSet phldrT="[文字]"/>
      <dgm:spPr/>
      <dgm:t>
        <a:bodyPr/>
        <a:lstStyle/>
        <a:p>
          <a:r>
            <a:rPr lang="en-US" altLang="zh-TW" dirty="0" smtClean="0"/>
            <a:t>Output</a:t>
          </a:r>
          <a:endParaRPr lang="zh-TW" altLang="en-US" dirty="0"/>
        </a:p>
      </dgm:t>
    </dgm:pt>
    <dgm:pt modelId="{55BE0259-6B94-48E9-83B1-2C99A3A759E9}" type="parTrans" cxnId="{D35A47A2-5DE9-4667-9EE6-1D1B9B6D0CCB}">
      <dgm:prSet/>
      <dgm:spPr/>
      <dgm:t>
        <a:bodyPr/>
        <a:lstStyle/>
        <a:p>
          <a:endParaRPr lang="zh-TW" altLang="en-US"/>
        </a:p>
      </dgm:t>
    </dgm:pt>
    <dgm:pt modelId="{DE8FAC36-E824-4889-B885-11C2CED90068}" type="sibTrans" cxnId="{D35A47A2-5DE9-4667-9EE6-1D1B9B6D0CCB}">
      <dgm:prSet/>
      <dgm:spPr/>
      <dgm:t>
        <a:bodyPr/>
        <a:lstStyle/>
        <a:p>
          <a:endParaRPr lang="zh-TW" altLang="en-US"/>
        </a:p>
      </dgm:t>
    </dgm:pt>
    <dgm:pt modelId="{3E99190D-0919-4DC3-B6B1-2ADAC8DD51AA}">
      <dgm:prSet phldrT="[文字]"/>
      <dgm:spPr/>
      <dgm:t>
        <a:bodyPr/>
        <a:lstStyle/>
        <a:p>
          <a:r>
            <a:rPr lang="en-US" altLang="zh-TW" dirty="0" smtClean="0"/>
            <a:t>Comparison</a:t>
          </a:r>
          <a:endParaRPr lang="zh-TW" altLang="en-US" dirty="0"/>
        </a:p>
      </dgm:t>
    </dgm:pt>
    <dgm:pt modelId="{BBC39172-31BF-47E7-B0B8-60727460F746}" type="parTrans" cxnId="{86A57917-AA80-45F9-B26B-FBC742C34597}">
      <dgm:prSet/>
      <dgm:spPr/>
      <dgm:t>
        <a:bodyPr/>
        <a:lstStyle/>
        <a:p>
          <a:endParaRPr lang="zh-TW" altLang="en-US"/>
        </a:p>
      </dgm:t>
    </dgm:pt>
    <dgm:pt modelId="{D43CAE27-DBB9-430D-B0C1-56B023F4ADC7}" type="sibTrans" cxnId="{86A57917-AA80-45F9-B26B-FBC742C34597}">
      <dgm:prSet/>
      <dgm:spPr/>
      <dgm:t>
        <a:bodyPr/>
        <a:lstStyle/>
        <a:p>
          <a:endParaRPr lang="zh-TW" altLang="en-US"/>
        </a:p>
      </dgm:t>
    </dgm:pt>
    <dgm:pt modelId="{B26CEE5D-001B-46F6-A040-C751932DE405}">
      <dgm:prSet phldrT="[文字]"/>
      <dgm:spPr/>
      <dgm:t>
        <a:bodyPr/>
        <a:lstStyle/>
        <a:p>
          <a:r>
            <a:rPr lang="en-US" altLang="zh-TW" dirty="0" smtClean="0"/>
            <a:t>Probability of every hidden state at each amino acid,  Maximum score, Prediction of transmembrane domain</a:t>
          </a:r>
          <a:endParaRPr lang="zh-TW" altLang="en-US" dirty="0"/>
        </a:p>
      </dgm:t>
    </dgm:pt>
    <dgm:pt modelId="{43943DFB-22E4-47B3-BA28-1AC05AE114AB}" type="parTrans" cxnId="{BC3BB4BB-F9F2-4FFE-9732-DD03DDD7A4C0}">
      <dgm:prSet/>
      <dgm:spPr/>
      <dgm:t>
        <a:bodyPr/>
        <a:lstStyle/>
        <a:p>
          <a:endParaRPr lang="zh-TW" altLang="en-US"/>
        </a:p>
      </dgm:t>
    </dgm:pt>
    <dgm:pt modelId="{224832CE-3CAF-4F1B-90CD-917C0F903AC7}" type="sibTrans" cxnId="{BC3BB4BB-F9F2-4FFE-9732-DD03DDD7A4C0}">
      <dgm:prSet/>
      <dgm:spPr/>
      <dgm:t>
        <a:bodyPr/>
        <a:lstStyle/>
        <a:p>
          <a:endParaRPr lang="zh-TW" altLang="en-US"/>
        </a:p>
      </dgm:t>
    </dgm:pt>
    <dgm:pt modelId="{355487CB-E158-49A3-BACF-E173EA0D9201}">
      <dgm:prSet phldrT="[文字]"/>
      <dgm:spPr/>
      <dgm:t>
        <a:bodyPr/>
        <a:lstStyle/>
        <a:p>
          <a:r>
            <a:rPr lang="en-US" altLang="zh-TW" dirty="0" smtClean="0"/>
            <a:t>TMHMM</a:t>
          </a:r>
          <a:endParaRPr lang="zh-TW" altLang="en-US" dirty="0"/>
        </a:p>
      </dgm:t>
    </dgm:pt>
    <dgm:pt modelId="{0DD8A0E9-707E-47B9-817F-F0BB40445F3E}" type="parTrans" cxnId="{5D1999F5-13CD-4099-A35B-E918D2346A7E}">
      <dgm:prSet/>
      <dgm:spPr/>
      <dgm:t>
        <a:bodyPr/>
        <a:lstStyle/>
        <a:p>
          <a:endParaRPr lang="zh-TW" altLang="en-US"/>
        </a:p>
      </dgm:t>
    </dgm:pt>
    <dgm:pt modelId="{2BEC4E6B-7889-4595-A475-BDE6CD088A2C}" type="sibTrans" cxnId="{5D1999F5-13CD-4099-A35B-E918D2346A7E}">
      <dgm:prSet/>
      <dgm:spPr/>
      <dgm:t>
        <a:bodyPr/>
        <a:lstStyle/>
        <a:p>
          <a:endParaRPr lang="zh-TW" altLang="en-US"/>
        </a:p>
      </dgm:t>
    </dgm:pt>
    <dgm:pt modelId="{BA5803E9-6A65-4FEC-93D8-8279044724D1}" type="pres">
      <dgm:prSet presAssocID="{CD81431D-6814-4A81-BBE9-99BF977FF9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0F2473-387D-4AE6-9446-FF032F303306}" type="pres">
      <dgm:prSet presAssocID="{3E99190D-0919-4DC3-B6B1-2ADAC8DD51AA}" presName="boxAndChildren" presStyleCnt="0"/>
      <dgm:spPr/>
    </dgm:pt>
    <dgm:pt modelId="{9A77A3AD-35E5-46A7-BDA1-DBB10EBC759B}" type="pres">
      <dgm:prSet presAssocID="{3E99190D-0919-4DC3-B6B1-2ADAC8DD51AA}" presName="parentTextBox" presStyleLbl="node1" presStyleIdx="0" presStyleCnt="5"/>
      <dgm:spPr/>
      <dgm:t>
        <a:bodyPr/>
        <a:lstStyle/>
        <a:p>
          <a:endParaRPr lang="en-US"/>
        </a:p>
      </dgm:t>
    </dgm:pt>
    <dgm:pt modelId="{0C62996B-B251-4E41-B850-54E937E471D2}" type="pres">
      <dgm:prSet presAssocID="{3E99190D-0919-4DC3-B6B1-2ADAC8DD51AA}" presName="entireBox" presStyleLbl="node1" presStyleIdx="0" presStyleCnt="5"/>
      <dgm:spPr/>
      <dgm:t>
        <a:bodyPr/>
        <a:lstStyle/>
        <a:p>
          <a:endParaRPr lang="en-US"/>
        </a:p>
      </dgm:t>
    </dgm:pt>
    <dgm:pt modelId="{04A0229A-D2AB-4274-9D71-1AFCFE39D038}" type="pres">
      <dgm:prSet presAssocID="{3E99190D-0919-4DC3-B6B1-2ADAC8DD51AA}" presName="descendantBox" presStyleCnt="0"/>
      <dgm:spPr/>
    </dgm:pt>
    <dgm:pt modelId="{E1936500-0847-425B-B0D1-26DE55624D76}" type="pres">
      <dgm:prSet presAssocID="{355487CB-E158-49A3-BACF-E173EA0D9201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868642-7D88-4E3C-AD86-57F160EF1B7D}" type="pres">
      <dgm:prSet presAssocID="{DE8FAC36-E824-4889-B885-11C2CED90068}" presName="sp" presStyleCnt="0"/>
      <dgm:spPr/>
    </dgm:pt>
    <dgm:pt modelId="{2DE770D6-767C-4EC9-B7E6-6E91F1B8BE87}" type="pres">
      <dgm:prSet presAssocID="{6F1BED0D-8665-4FD0-B222-12C43097EA25}" presName="arrowAndChildren" presStyleCnt="0"/>
      <dgm:spPr/>
    </dgm:pt>
    <dgm:pt modelId="{6028E500-0EE4-4E8B-9083-3D1482739D24}" type="pres">
      <dgm:prSet presAssocID="{6F1BED0D-8665-4FD0-B222-12C43097EA25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ACD00BA0-9521-4555-85A0-1A94D2CC6E9E}" type="pres">
      <dgm:prSet presAssocID="{6F1BED0D-8665-4FD0-B222-12C43097EA25}" presName="arrow" presStyleLbl="node1" presStyleIdx="1" presStyleCnt="5"/>
      <dgm:spPr/>
      <dgm:t>
        <a:bodyPr/>
        <a:lstStyle/>
        <a:p>
          <a:endParaRPr lang="en-US"/>
        </a:p>
      </dgm:t>
    </dgm:pt>
    <dgm:pt modelId="{AD140433-AF60-4D0B-B2A4-2DA5D738CE58}" type="pres">
      <dgm:prSet presAssocID="{6F1BED0D-8665-4FD0-B222-12C43097EA25}" presName="descendantArrow" presStyleCnt="0"/>
      <dgm:spPr/>
    </dgm:pt>
    <dgm:pt modelId="{BF98E304-65DD-4B8B-84A8-43DFCB43C3BB}" type="pres">
      <dgm:prSet presAssocID="{B26CEE5D-001B-46F6-A040-C751932DE405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3ED7F9-7892-481E-BAA2-D8C70741B88B}" type="pres">
      <dgm:prSet presAssocID="{84499E27-8BF9-4F28-A7FC-C4B9A5F2EFC4}" presName="sp" presStyleCnt="0"/>
      <dgm:spPr/>
    </dgm:pt>
    <dgm:pt modelId="{41515404-0D67-406A-8CA7-9CF86A9E1CEF}" type="pres">
      <dgm:prSet presAssocID="{FA9F2055-99E9-4A2B-8EF8-D8834BEB722C}" presName="arrowAndChildren" presStyleCnt="0"/>
      <dgm:spPr/>
    </dgm:pt>
    <dgm:pt modelId="{5DFF9883-33A8-46BB-9D6A-1C45ED6CF5A6}" type="pres">
      <dgm:prSet presAssocID="{FA9F2055-99E9-4A2B-8EF8-D8834BEB722C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8F97028-C556-4D55-BCA5-D6F4F71E4504}" type="pres">
      <dgm:prSet presAssocID="{FA9F2055-99E9-4A2B-8EF8-D8834BEB722C}" presName="arrow" presStyleLbl="node1" presStyleIdx="2" presStyleCnt="5"/>
      <dgm:spPr/>
      <dgm:t>
        <a:bodyPr/>
        <a:lstStyle/>
        <a:p>
          <a:endParaRPr lang="en-US"/>
        </a:p>
      </dgm:t>
    </dgm:pt>
    <dgm:pt modelId="{80D27FA8-DE55-4543-9CB3-B4EB9992F5B5}" type="pres">
      <dgm:prSet presAssocID="{FA9F2055-99E9-4A2B-8EF8-D8834BEB722C}" presName="descendantArrow" presStyleCnt="0"/>
      <dgm:spPr/>
    </dgm:pt>
    <dgm:pt modelId="{407C66B8-9861-4445-A2E5-737BC30BB703}" type="pres">
      <dgm:prSet presAssocID="{9FD11706-6805-44D9-B9D2-9C1588C3C112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8F7F-D497-41E7-950C-A8D35001CAF5}" type="pres">
      <dgm:prSet presAssocID="{696EF4EB-7EB6-4F8E-AC17-C684089E7BAF}" presName="sp" presStyleCnt="0"/>
      <dgm:spPr/>
    </dgm:pt>
    <dgm:pt modelId="{404C7ECE-50CC-4DE4-8BC4-B6682F7BE981}" type="pres">
      <dgm:prSet presAssocID="{592110F5-0B86-4346-8907-5E8F0D73E08C}" presName="arrowAndChildren" presStyleCnt="0"/>
      <dgm:spPr/>
    </dgm:pt>
    <dgm:pt modelId="{D5067D66-B9D3-47CA-9BDB-E3C0D03F76B5}" type="pres">
      <dgm:prSet presAssocID="{592110F5-0B86-4346-8907-5E8F0D73E08C}" presName="parentTextArrow" presStyleLbl="node1" presStyleIdx="2" presStyleCnt="5"/>
      <dgm:spPr/>
      <dgm:t>
        <a:bodyPr/>
        <a:lstStyle/>
        <a:p>
          <a:endParaRPr lang="zh-TW" altLang="en-US"/>
        </a:p>
      </dgm:t>
    </dgm:pt>
    <dgm:pt modelId="{7C1EB637-17BC-4971-836F-7D4879424306}" type="pres">
      <dgm:prSet presAssocID="{592110F5-0B86-4346-8907-5E8F0D73E08C}" presName="arrow" presStyleLbl="node1" presStyleIdx="3" presStyleCnt="5"/>
      <dgm:spPr/>
      <dgm:t>
        <a:bodyPr/>
        <a:lstStyle/>
        <a:p>
          <a:endParaRPr lang="zh-TW" altLang="en-US"/>
        </a:p>
      </dgm:t>
    </dgm:pt>
    <dgm:pt modelId="{69329177-38DF-407B-9C01-7376840ABBD3}" type="pres">
      <dgm:prSet presAssocID="{592110F5-0B86-4346-8907-5E8F0D73E08C}" presName="descendantArrow" presStyleCnt="0"/>
      <dgm:spPr/>
    </dgm:pt>
    <dgm:pt modelId="{C721CF49-1BC1-4FE3-9E4D-5114CADDB0DE}" type="pres">
      <dgm:prSet presAssocID="{4CD4E9DE-B4C6-47AF-98F1-74DD842B5390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8E99CC-4262-4649-9EFE-FD939373F069}" type="pres">
      <dgm:prSet presAssocID="{4071D19D-6C3B-48BA-9420-F1601F943F77}" presName="sp" presStyleCnt="0"/>
      <dgm:spPr/>
    </dgm:pt>
    <dgm:pt modelId="{B3072350-3131-4FFF-A908-8E294AD9FCA6}" type="pres">
      <dgm:prSet presAssocID="{9D4C49BA-9274-4825-AD88-C4330FAF1F0E}" presName="arrowAndChildren" presStyleCnt="0"/>
      <dgm:spPr/>
    </dgm:pt>
    <dgm:pt modelId="{BB8EE8D3-DB4E-46DC-A2F6-A95624E114FB}" type="pres">
      <dgm:prSet presAssocID="{9D4C49BA-9274-4825-AD88-C4330FAF1F0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C860A160-D734-4936-9E84-1F6C37876146}" type="pres">
      <dgm:prSet presAssocID="{9D4C49BA-9274-4825-AD88-C4330FAF1F0E}" presName="arrow" presStyleLbl="node1" presStyleIdx="4" presStyleCnt="5"/>
      <dgm:spPr/>
      <dgm:t>
        <a:bodyPr/>
        <a:lstStyle/>
        <a:p>
          <a:endParaRPr lang="en-US"/>
        </a:p>
      </dgm:t>
    </dgm:pt>
    <dgm:pt modelId="{D2C7C5A6-BB6C-4A0A-BAEF-EF98FB924116}" type="pres">
      <dgm:prSet presAssocID="{9D4C49BA-9274-4825-AD88-C4330FAF1F0E}" presName="descendantArrow" presStyleCnt="0"/>
      <dgm:spPr/>
    </dgm:pt>
    <dgm:pt modelId="{49368267-3447-43F1-A80E-BD7065F89DA2}" type="pres">
      <dgm:prSet presAssocID="{19F29CA1-C591-4636-870E-8344A881A99B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7FA352A-A7D4-4383-8AD2-97DAA4B3A69E}" type="presOf" srcId="{6F1BED0D-8665-4FD0-B222-12C43097EA25}" destId="{6028E500-0EE4-4E8B-9083-3D1482739D24}" srcOrd="0" destOrd="0" presId="urn:microsoft.com/office/officeart/2005/8/layout/process4"/>
    <dgm:cxn modelId="{86A57917-AA80-45F9-B26B-FBC742C34597}" srcId="{CD81431D-6814-4A81-BBE9-99BF977FF9CA}" destId="{3E99190D-0919-4DC3-B6B1-2ADAC8DD51AA}" srcOrd="4" destOrd="0" parTransId="{BBC39172-31BF-47E7-B0B8-60727460F746}" sibTransId="{D43CAE27-DBB9-430D-B0C1-56B023F4ADC7}"/>
    <dgm:cxn modelId="{2E597966-BF49-4D16-B1D3-38CE342404A5}" type="presOf" srcId="{19F29CA1-C591-4636-870E-8344A881A99B}" destId="{49368267-3447-43F1-A80E-BD7065F89DA2}" srcOrd="0" destOrd="0" presId="urn:microsoft.com/office/officeart/2005/8/layout/process4"/>
    <dgm:cxn modelId="{96546C28-B4A5-47C5-948E-C3D5AFE5D5AE}" type="presOf" srcId="{FA9F2055-99E9-4A2B-8EF8-D8834BEB722C}" destId="{48F97028-C556-4D55-BCA5-D6F4F71E4504}" srcOrd="1" destOrd="0" presId="urn:microsoft.com/office/officeart/2005/8/layout/process4"/>
    <dgm:cxn modelId="{F2E95AD8-E904-49A9-8E38-F605F062B891}" type="presOf" srcId="{FA9F2055-99E9-4A2B-8EF8-D8834BEB722C}" destId="{5DFF9883-33A8-46BB-9D6A-1C45ED6CF5A6}" srcOrd="0" destOrd="0" presId="urn:microsoft.com/office/officeart/2005/8/layout/process4"/>
    <dgm:cxn modelId="{91D80642-27A8-442C-B586-EE891746D432}" srcId="{FA9F2055-99E9-4A2B-8EF8-D8834BEB722C}" destId="{9FD11706-6805-44D9-B9D2-9C1588C3C112}" srcOrd="0" destOrd="0" parTransId="{4FC30C2D-0B16-49DA-9080-461CF0DEC288}" sibTransId="{0DD8444B-B82C-4E33-9086-BB31404E9D7E}"/>
    <dgm:cxn modelId="{5D1999F5-13CD-4099-A35B-E918D2346A7E}" srcId="{3E99190D-0919-4DC3-B6B1-2ADAC8DD51AA}" destId="{355487CB-E158-49A3-BACF-E173EA0D9201}" srcOrd="0" destOrd="0" parTransId="{0DD8A0E9-707E-47B9-817F-F0BB40445F3E}" sibTransId="{2BEC4E6B-7889-4595-A475-BDE6CD088A2C}"/>
    <dgm:cxn modelId="{FD5373A5-258D-4F71-88A2-042F2C11BD4C}" type="presOf" srcId="{6F1BED0D-8665-4FD0-B222-12C43097EA25}" destId="{ACD00BA0-9521-4555-85A0-1A94D2CC6E9E}" srcOrd="1" destOrd="0" presId="urn:microsoft.com/office/officeart/2005/8/layout/process4"/>
    <dgm:cxn modelId="{73D9A66C-5CDD-411E-9779-20C74805D37A}" type="presOf" srcId="{B26CEE5D-001B-46F6-A040-C751932DE405}" destId="{BF98E304-65DD-4B8B-84A8-43DFCB43C3BB}" srcOrd="0" destOrd="0" presId="urn:microsoft.com/office/officeart/2005/8/layout/process4"/>
    <dgm:cxn modelId="{676E9C88-4866-4A54-8A1B-08E32E181D6C}" type="presOf" srcId="{3E99190D-0919-4DC3-B6B1-2ADAC8DD51AA}" destId="{0C62996B-B251-4E41-B850-54E937E471D2}" srcOrd="1" destOrd="0" presId="urn:microsoft.com/office/officeart/2005/8/layout/process4"/>
    <dgm:cxn modelId="{C223C476-3EAF-40E5-83E0-E83ECB6D00B0}" type="presOf" srcId="{355487CB-E158-49A3-BACF-E173EA0D9201}" destId="{E1936500-0847-425B-B0D1-26DE55624D76}" srcOrd="0" destOrd="0" presId="urn:microsoft.com/office/officeart/2005/8/layout/process4"/>
    <dgm:cxn modelId="{8C1C5E84-2EF0-4B91-A7AE-05F37495B7E1}" srcId="{9D4C49BA-9274-4825-AD88-C4330FAF1F0E}" destId="{19F29CA1-C591-4636-870E-8344A881A99B}" srcOrd="0" destOrd="0" parTransId="{0AA6E23B-2D09-41AA-A7C3-C6AE437472EF}" sibTransId="{39999EE8-07F5-43C7-A673-797425FF89EA}"/>
    <dgm:cxn modelId="{852982E6-E251-46EF-BEBE-155470E08C99}" type="presOf" srcId="{9D4C49BA-9274-4825-AD88-C4330FAF1F0E}" destId="{C860A160-D734-4936-9E84-1F6C37876146}" srcOrd="1" destOrd="0" presId="urn:microsoft.com/office/officeart/2005/8/layout/process4"/>
    <dgm:cxn modelId="{06F878A7-1E67-4D0E-8282-92A60D342FE6}" type="presOf" srcId="{CD81431D-6814-4A81-BBE9-99BF977FF9CA}" destId="{BA5803E9-6A65-4FEC-93D8-8279044724D1}" srcOrd="0" destOrd="0" presId="urn:microsoft.com/office/officeart/2005/8/layout/process4"/>
    <dgm:cxn modelId="{D35A47A2-5DE9-4667-9EE6-1D1B9B6D0CCB}" srcId="{CD81431D-6814-4A81-BBE9-99BF977FF9CA}" destId="{6F1BED0D-8665-4FD0-B222-12C43097EA25}" srcOrd="3" destOrd="0" parTransId="{55BE0259-6B94-48E9-83B1-2C99A3A759E9}" sibTransId="{DE8FAC36-E824-4889-B885-11C2CED90068}"/>
    <dgm:cxn modelId="{FF41D5F3-CC9A-4AA8-9DE2-B34D3D955DF9}" type="presOf" srcId="{3E99190D-0919-4DC3-B6B1-2ADAC8DD51AA}" destId="{9A77A3AD-35E5-46A7-BDA1-DBB10EBC759B}" srcOrd="0" destOrd="0" presId="urn:microsoft.com/office/officeart/2005/8/layout/process4"/>
    <dgm:cxn modelId="{0E298CBD-BDF9-403C-9D7B-9430F27135B5}" type="presOf" srcId="{4CD4E9DE-B4C6-47AF-98F1-74DD842B5390}" destId="{C721CF49-1BC1-4FE3-9E4D-5114CADDB0DE}" srcOrd="0" destOrd="0" presId="urn:microsoft.com/office/officeart/2005/8/layout/process4"/>
    <dgm:cxn modelId="{917E147E-CDAD-49B2-AEF6-ACECC07187F9}" type="presOf" srcId="{9D4C49BA-9274-4825-AD88-C4330FAF1F0E}" destId="{BB8EE8D3-DB4E-46DC-A2F6-A95624E114FB}" srcOrd="0" destOrd="0" presId="urn:microsoft.com/office/officeart/2005/8/layout/process4"/>
    <dgm:cxn modelId="{9BAC2400-5F5B-44B3-8E30-CC54D07ECBEA}" srcId="{CD81431D-6814-4A81-BBE9-99BF977FF9CA}" destId="{9D4C49BA-9274-4825-AD88-C4330FAF1F0E}" srcOrd="0" destOrd="0" parTransId="{02B3FDA6-A2B7-4CD4-B6C7-E5B5F0F1F781}" sibTransId="{4071D19D-6C3B-48BA-9420-F1601F943F77}"/>
    <dgm:cxn modelId="{BC3BB4BB-F9F2-4FFE-9732-DD03DDD7A4C0}" srcId="{6F1BED0D-8665-4FD0-B222-12C43097EA25}" destId="{B26CEE5D-001B-46F6-A040-C751932DE405}" srcOrd="0" destOrd="0" parTransId="{43943DFB-22E4-47B3-BA28-1AC05AE114AB}" sibTransId="{224832CE-3CAF-4F1B-90CD-917C0F903AC7}"/>
    <dgm:cxn modelId="{B2ED96F7-363A-4285-A302-FBD7036EC42C}" srcId="{592110F5-0B86-4346-8907-5E8F0D73E08C}" destId="{4CD4E9DE-B4C6-47AF-98F1-74DD842B5390}" srcOrd="0" destOrd="0" parTransId="{AB480405-29AC-4AC1-9360-54B04A36F58D}" sibTransId="{35722EE3-7792-4485-BEAC-7DF3E7B6886F}"/>
    <dgm:cxn modelId="{1789E40A-3615-42F1-9AEF-433729459241}" srcId="{CD81431D-6814-4A81-BBE9-99BF977FF9CA}" destId="{592110F5-0B86-4346-8907-5E8F0D73E08C}" srcOrd="1" destOrd="0" parTransId="{88D52D17-E295-4740-839A-671B41F6E10E}" sibTransId="{696EF4EB-7EB6-4F8E-AC17-C684089E7BAF}"/>
    <dgm:cxn modelId="{ABD46D54-0EDA-44E7-A150-71367DBE2501}" srcId="{CD81431D-6814-4A81-BBE9-99BF977FF9CA}" destId="{FA9F2055-99E9-4A2B-8EF8-D8834BEB722C}" srcOrd="2" destOrd="0" parTransId="{0BEB1A4A-B763-4204-9835-59BFA5E7F6F8}" sibTransId="{84499E27-8BF9-4F28-A7FC-C4B9A5F2EFC4}"/>
    <dgm:cxn modelId="{5A852AEB-F50F-4D6A-AFEE-B08468CF2B40}" type="presOf" srcId="{9FD11706-6805-44D9-B9D2-9C1588C3C112}" destId="{407C66B8-9861-4445-A2E5-737BC30BB703}" srcOrd="0" destOrd="0" presId="urn:microsoft.com/office/officeart/2005/8/layout/process4"/>
    <dgm:cxn modelId="{DEE50894-73BC-410D-837A-DAF4CCAEB663}" type="presOf" srcId="{592110F5-0B86-4346-8907-5E8F0D73E08C}" destId="{7C1EB637-17BC-4971-836F-7D4879424306}" srcOrd="1" destOrd="0" presId="urn:microsoft.com/office/officeart/2005/8/layout/process4"/>
    <dgm:cxn modelId="{81D8B8D8-886C-409F-9E00-87AC399933AD}" type="presOf" srcId="{592110F5-0B86-4346-8907-5E8F0D73E08C}" destId="{D5067D66-B9D3-47CA-9BDB-E3C0D03F76B5}" srcOrd="0" destOrd="0" presId="urn:microsoft.com/office/officeart/2005/8/layout/process4"/>
    <dgm:cxn modelId="{9900D3C0-E165-436B-8ECD-05E407C31134}" type="presParOf" srcId="{BA5803E9-6A65-4FEC-93D8-8279044724D1}" destId="{D90F2473-387D-4AE6-9446-FF032F303306}" srcOrd="0" destOrd="0" presId="urn:microsoft.com/office/officeart/2005/8/layout/process4"/>
    <dgm:cxn modelId="{D81BD718-B73A-41E2-A6BD-5F5A3615714B}" type="presParOf" srcId="{D90F2473-387D-4AE6-9446-FF032F303306}" destId="{9A77A3AD-35E5-46A7-BDA1-DBB10EBC759B}" srcOrd="0" destOrd="0" presId="urn:microsoft.com/office/officeart/2005/8/layout/process4"/>
    <dgm:cxn modelId="{CB798B13-4AA0-4A58-B1A9-ADB82508B5A4}" type="presParOf" srcId="{D90F2473-387D-4AE6-9446-FF032F303306}" destId="{0C62996B-B251-4E41-B850-54E937E471D2}" srcOrd="1" destOrd="0" presId="urn:microsoft.com/office/officeart/2005/8/layout/process4"/>
    <dgm:cxn modelId="{DABA36E4-E752-4F41-8C0F-98BD50FEC9A8}" type="presParOf" srcId="{D90F2473-387D-4AE6-9446-FF032F303306}" destId="{04A0229A-D2AB-4274-9D71-1AFCFE39D038}" srcOrd="2" destOrd="0" presId="urn:microsoft.com/office/officeart/2005/8/layout/process4"/>
    <dgm:cxn modelId="{E90EC335-D799-46CA-AA43-2229569BAE47}" type="presParOf" srcId="{04A0229A-D2AB-4274-9D71-1AFCFE39D038}" destId="{E1936500-0847-425B-B0D1-26DE55624D76}" srcOrd="0" destOrd="0" presId="urn:microsoft.com/office/officeart/2005/8/layout/process4"/>
    <dgm:cxn modelId="{BFBB4830-FCB9-4E16-BAF4-1E8503B8936E}" type="presParOf" srcId="{BA5803E9-6A65-4FEC-93D8-8279044724D1}" destId="{CE868642-7D88-4E3C-AD86-57F160EF1B7D}" srcOrd="1" destOrd="0" presId="urn:microsoft.com/office/officeart/2005/8/layout/process4"/>
    <dgm:cxn modelId="{146A1783-8EC3-4664-A524-DB52683520FC}" type="presParOf" srcId="{BA5803E9-6A65-4FEC-93D8-8279044724D1}" destId="{2DE770D6-767C-4EC9-B7E6-6E91F1B8BE87}" srcOrd="2" destOrd="0" presId="urn:microsoft.com/office/officeart/2005/8/layout/process4"/>
    <dgm:cxn modelId="{06725008-8396-40B5-ACFC-BA547C40F2EA}" type="presParOf" srcId="{2DE770D6-767C-4EC9-B7E6-6E91F1B8BE87}" destId="{6028E500-0EE4-4E8B-9083-3D1482739D24}" srcOrd="0" destOrd="0" presId="urn:microsoft.com/office/officeart/2005/8/layout/process4"/>
    <dgm:cxn modelId="{B6C45953-DBFD-4207-A7CB-22B6FEA27848}" type="presParOf" srcId="{2DE770D6-767C-4EC9-B7E6-6E91F1B8BE87}" destId="{ACD00BA0-9521-4555-85A0-1A94D2CC6E9E}" srcOrd="1" destOrd="0" presId="urn:microsoft.com/office/officeart/2005/8/layout/process4"/>
    <dgm:cxn modelId="{58AA3590-9841-4FFC-AE1D-B336BD26CF3F}" type="presParOf" srcId="{2DE770D6-767C-4EC9-B7E6-6E91F1B8BE87}" destId="{AD140433-AF60-4D0B-B2A4-2DA5D738CE58}" srcOrd="2" destOrd="0" presId="urn:microsoft.com/office/officeart/2005/8/layout/process4"/>
    <dgm:cxn modelId="{2ABCCD28-A936-4D14-B168-6DC126FBF41F}" type="presParOf" srcId="{AD140433-AF60-4D0B-B2A4-2DA5D738CE58}" destId="{BF98E304-65DD-4B8B-84A8-43DFCB43C3BB}" srcOrd="0" destOrd="0" presId="urn:microsoft.com/office/officeart/2005/8/layout/process4"/>
    <dgm:cxn modelId="{E0B7B6D7-4471-4215-964B-2D72D7BDB8A3}" type="presParOf" srcId="{BA5803E9-6A65-4FEC-93D8-8279044724D1}" destId="{B63ED7F9-7892-481E-BAA2-D8C70741B88B}" srcOrd="3" destOrd="0" presId="urn:microsoft.com/office/officeart/2005/8/layout/process4"/>
    <dgm:cxn modelId="{35068E92-6719-48D4-9DBA-17937DC81C03}" type="presParOf" srcId="{BA5803E9-6A65-4FEC-93D8-8279044724D1}" destId="{41515404-0D67-406A-8CA7-9CF86A9E1CEF}" srcOrd="4" destOrd="0" presId="urn:microsoft.com/office/officeart/2005/8/layout/process4"/>
    <dgm:cxn modelId="{6E6A9D67-C7AA-4508-8008-F40BAFD8EDF1}" type="presParOf" srcId="{41515404-0D67-406A-8CA7-9CF86A9E1CEF}" destId="{5DFF9883-33A8-46BB-9D6A-1C45ED6CF5A6}" srcOrd="0" destOrd="0" presId="urn:microsoft.com/office/officeart/2005/8/layout/process4"/>
    <dgm:cxn modelId="{D393F472-AE7C-450E-932A-AF4F2DB5A885}" type="presParOf" srcId="{41515404-0D67-406A-8CA7-9CF86A9E1CEF}" destId="{48F97028-C556-4D55-BCA5-D6F4F71E4504}" srcOrd="1" destOrd="0" presId="urn:microsoft.com/office/officeart/2005/8/layout/process4"/>
    <dgm:cxn modelId="{C252D85C-76B9-4274-8590-1AF66B83988E}" type="presParOf" srcId="{41515404-0D67-406A-8CA7-9CF86A9E1CEF}" destId="{80D27FA8-DE55-4543-9CB3-B4EB9992F5B5}" srcOrd="2" destOrd="0" presId="urn:microsoft.com/office/officeart/2005/8/layout/process4"/>
    <dgm:cxn modelId="{A269BD06-B5C6-49D9-B466-C3B4DF838C59}" type="presParOf" srcId="{80D27FA8-DE55-4543-9CB3-B4EB9992F5B5}" destId="{407C66B8-9861-4445-A2E5-737BC30BB703}" srcOrd="0" destOrd="0" presId="urn:microsoft.com/office/officeart/2005/8/layout/process4"/>
    <dgm:cxn modelId="{B3288013-83CD-49D3-83AE-9F67E0FB27BC}" type="presParOf" srcId="{BA5803E9-6A65-4FEC-93D8-8279044724D1}" destId="{28578F7F-D497-41E7-950C-A8D35001CAF5}" srcOrd="5" destOrd="0" presId="urn:microsoft.com/office/officeart/2005/8/layout/process4"/>
    <dgm:cxn modelId="{80AFC21E-0AB1-4844-9A0F-EFE927C44F56}" type="presParOf" srcId="{BA5803E9-6A65-4FEC-93D8-8279044724D1}" destId="{404C7ECE-50CC-4DE4-8BC4-B6682F7BE981}" srcOrd="6" destOrd="0" presId="urn:microsoft.com/office/officeart/2005/8/layout/process4"/>
    <dgm:cxn modelId="{5F91D0B4-59EC-4FA7-9492-E28C9669EC4E}" type="presParOf" srcId="{404C7ECE-50CC-4DE4-8BC4-B6682F7BE981}" destId="{D5067D66-B9D3-47CA-9BDB-E3C0D03F76B5}" srcOrd="0" destOrd="0" presId="urn:microsoft.com/office/officeart/2005/8/layout/process4"/>
    <dgm:cxn modelId="{326ED4A5-9E30-4A7F-AADE-2B6F23276CE8}" type="presParOf" srcId="{404C7ECE-50CC-4DE4-8BC4-B6682F7BE981}" destId="{7C1EB637-17BC-4971-836F-7D4879424306}" srcOrd="1" destOrd="0" presId="urn:microsoft.com/office/officeart/2005/8/layout/process4"/>
    <dgm:cxn modelId="{DEB1AFA8-BFBC-402F-BFA8-4B826D2BFBBE}" type="presParOf" srcId="{404C7ECE-50CC-4DE4-8BC4-B6682F7BE981}" destId="{69329177-38DF-407B-9C01-7376840ABBD3}" srcOrd="2" destOrd="0" presId="urn:microsoft.com/office/officeart/2005/8/layout/process4"/>
    <dgm:cxn modelId="{EF96A45F-4288-46F4-AF45-195D4C63E168}" type="presParOf" srcId="{69329177-38DF-407B-9C01-7376840ABBD3}" destId="{C721CF49-1BC1-4FE3-9E4D-5114CADDB0DE}" srcOrd="0" destOrd="0" presId="urn:microsoft.com/office/officeart/2005/8/layout/process4"/>
    <dgm:cxn modelId="{1558A7E5-1FD5-4D41-A2C4-C258CA7792E4}" type="presParOf" srcId="{BA5803E9-6A65-4FEC-93D8-8279044724D1}" destId="{228E99CC-4262-4649-9EFE-FD939373F069}" srcOrd="7" destOrd="0" presId="urn:microsoft.com/office/officeart/2005/8/layout/process4"/>
    <dgm:cxn modelId="{6F49C02B-2CF8-41DF-AC69-DB5FB00249E0}" type="presParOf" srcId="{BA5803E9-6A65-4FEC-93D8-8279044724D1}" destId="{B3072350-3131-4FFF-A908-8E294AD9FCA6}" srcOrd="8" destOrd="0" presId="urn:microsoft.com/office/officeart/2005/8/layout/process4"/>
    <dgm:cxn modelId="{B1BBB727-8E02-4A00-8C64-3E8532187F68}" type="presParOf" srcId="{B3072350-3131-4FFF-A908-8E294AD9FCA6}" destId="{BB8EE8D3-DB4E-46DC-A2F6-A95624E114FB}" srcOrd="0" destOrd="0" presId="urn:microsoft.com/office/officeart/2005/8/layout/process4"/>
    <dgm:cxn modelId="{4AD5CEE3-3719-4330-978E-820163033EBE}" type="presParOf" srcId="{B3072350-3131-4FFF-A908-8E294AD9FCA6}" destId="{C860A160-D734-4936-9E84-1F6C37876146}" srcOrd="1" destOrd="0" presId="urn:microsoft.com/office/officeart/2005/8/layout/process4"/>
    <dgm:cxn modelId="{850A1503-3CFB-4727-9720-F09B9F8E191B}" type="presParOf" srcId="{B3072350-3131-4FFF-A908-8E294AD9FCA6}" destId="{D2C7C5A6-BB6C-4A0A-BAEF-EF98FB924116}" srcOrd="2" destOrd="0" presId="urn:microsoft.com/office/officeart/2005/8/layout/process4"/>
    <dgm:cxn modelId="{9DFD6ACA-D955-4892-86D5-BADAC46E30ED}" type="presParOf" srcId="{D2C7C5A6-BB6C-4A0A-BAEF-EF98FB924116}" destId="{49368267-3447-43F1-A80E-BD7065F89DA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2996B-B251-4E41-B850-54E937E471D2}">
      <dsp:nvSpPr>
        <dsp:cNvPr id="0" name=""/>
        <dsp:cNvSpPr/>
      </dsp:nvSpPr>
      <dsp:spPr>
        <a:xfrm>
          <a:off x="0" y="4879793"/>
          <a:ext cx="9082759" cy="80057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Comparison</a:t>
          </a:r>
          <a:endParaRPr lang="zh-TW" altLang="en-US" sz="1500" kern="1200" dirty="0"/>
        </a:p>
      </dsp:txBody>
      <dsp:txXfrm>
        <a:off x="0" y="4879793"/>
        <a:ext cx="9082759" cy="432308"/>
      </dsp:txXfrm>
    </dsp:sp>
    <dsp:sp modelId="{E1936500-0847-425B-B0D1-26DE55624D76}">
      <dsp:nvSpPr>
        <dsp:cNvPr id="0" name=""/>
        <dsp:cNvSpPr/>
      </dsp:nvSpPr>
      <dsp:spPr>
        <a:xfrm>
          <a:off x="0" y="5296090"/>
          <a:ext cx="9082759" cy="36826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TMHMM</a:t>
          </a:r>
          <a:endParaRPr lang="zh-TW" altLang="en-US" sz="1300" kern="1200" dirty="0"/>
        </a:p>
      </dsp:txBody>
      <dsp:txXfrm>
        <a:off x="0" y="5296090"/>
        <a:ext cx="9082759" cy="368262"/>
      </dsp:txXfrm>
    </dsp:sp>
    <dsp:sp modelId="{ACD00BA0-9521-4555-85A0-1A94D2CC6E9E}">
      <dsp:nvSpPr>
        <dsp:cNvPr id="0" name=""/>
        <dsp:cNvSpPr/>
      </dsp:nvSpPr>
      <dsp:spPr>
        <a:xfrm rot="10800000">
          <a:off x="0" y="3660524"/>
          <a:ext cx="9082759" cy="1231277"/>
        </a:xfrm>
        <a:prstGeom prst="upArrowCallou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Output</a:t>
          </a:r>
          <a:endParaRPr lang="zh-TW" altLang="en-US" sz="1500" kern="1200" dirty="0"/>
        </a:p>
      </dsp:txBody>
      <dsp:txXfrm rot="-10800000">
        <a:off x="0" y="3660524"/>
        <a:ext cx="9082759" cy="432178"/>
      </dsp:txXfrm>
    </dsp:sp>
    <dsp:sp modelId="{BF98E304-65DD-4B8B-84A8-43DFCB43C3BB}">
      <dsp:nvSpPr>
        <dsp:cNvPr id="0" name=""/>
        <dsp:cNvSpPr/>
      </dsp:nvSpPr>
      <dsp:spPr>
        <a:xfrm>
          <a:off x="0" y="4092702"/>
          <a:ext cx="9082759" cy="36815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-1000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Probability of every hidden state at each amino acid,  Maximum score, Prediction of transmembrane domain</a:t>
          </a:r>
          <a:endParaRPr lang="zh-TW" altLang="en-US" sz="1300" kern="1200" dirty="0"/>
        </a:p>
      </dsp:txBody>
      <dsp:txXfrm>
        <a:off x="0" y="4092702"/>
        <a:ext cx="9082759" cy="368152"/>
      </dsp:txXfrm>
    </dsp:sp>
    <dsp:sp modelId="{48F97028-C556-4D55-BCA5-D6F4F71E4504}">
      <dsp:nvSpPr>
        <dsp:cNvPr id="0" name=""/>
        <dsp:cNvSpPr/>
      </dsp:nvSpPr>
      <dsp:spPr>
        <a:xfrm rot="10800000">
          <a:off x="0" y="2441255"/>
          <a:ext cx="9082759" cy="1231277"/>
        </a:xfrm>
        <a:prstGeom prst="upArrowCallou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GHMM</a:t>
          </a:r>
          <a:endParaRPr lang="zh-TW" altLang="en-US" sz="1500" kern="1200" dirty="0"/>
        </a:p>
      </dsp:txBody>
      <dsp:txXfrm rot="-10800000">
        <a:off x="0" y="2441255"/>
        <a:ext cx="9082759" cy="432178"/>
      </dsp:txXfrm>
    </dsp:sp>
    <dsp:sp modelId="{407C66B8-9861-4445-A2E5-737BC30BB703}">
      <dsp:nvSpPr>
        <dsp:cNvPr id="0" name=""/>
        <dsp:cNvSpPr/>
      </dsp:nvSpPr>
      <dsp:spPr>
        <a:xfrm>
          <a:off x="0" y="2873433"/>
          <a:ext cx="9082759" cy="36815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-2000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Viterbi Algorithm</a:t>
          </a:r>
          <a:endParaRPr lang="zh-TW" altLang="en-US" sz="1300" kern="1200" dirty="0"/>
        </a:p>
      </dsp:txBody>
      <dsp:txXfrm>
        <a:off x="0" y="2873433"/>
        <a:ext cx="9082759" cy="368152"/>
      </dsp:txXfrm>
    </dsp:sp>
    <dsp:sp modelId="{7C1EB637-17BC-4971-836F-7D4879424306}">
      <dsp:nvSpPr>
        <dsp:cNvPr id="0" name=""/>
        <dsp:cNvSpPr/>
      </dsp:nvSpPr>
      <dsp:spPr>
        <a:xfrm rot="10800000">
          <a:off x="0" y="1221985"/>
          <a:ext cx="9082759" cy="1231277"/>
        </a:xfrm>
        <a:prstGeom prst="upArrowCallou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Six Elements</a:t>
          </a:r>
          <a:endParaRPr lang="zh-TW" altLang="en-US" sz="1500" kern="1200" dirty="0"/>
        </a:p>
      </dsp:txBody>
      <dsp:txXfrm rot="-10800000">
        <a:off x="0" y="1221985"/>
        <a:ext cx="9082759" cy="432178"/>
      </dsp:txXfrm>
    </dsp:sp>
    <dsp:sp modelId="{C721CF49-1BC1-4FE3-9E4D-5114CADDB0DE}">
      <dsp:nvSpPr>
        <dsp:cNvPr id="0" name=""/>
        <dsp:cNvSpPr/>
      </dsp:nvSpPr>
      <dsp:spPr>
        <a:xfrm>
          <a:off x="0" y="1654164"/>
          <a:ext cx="9082759" cy="36815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-3000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Observation, Hidden States, Initial, Transition, Emission, Length Duration  </a:t>
          </a:r>
          <a:endParaRPr lang="zh-TW" altLang="en-US" sz="1300" kern="1200" dirty="0"/>
        </a:p>
      </dsp:txBody>
      <dsp:txXfrm>
        <a:off x="0" y="1654164"/>
        <a:ext cx="9082759" cy="368152"/>
      </dsp:txXfrm>
    </dsp:sp>
    <dsp:sp modelId="{C860A160-D734-4936-9E84-1F6C37876146}">
      <dsp:nvSpPr>
        <dsp:cNvPr id="0" name=""/>
        <dsp:cNvSpPr/>
      </dsp:nvSpPr>
      <dsp:spPr>
        <a:xfrm rot="10800000">
          <a:off x="0" y="2716"/>
          <a:ext cx="9082759" cy="1231277"/>
        </a:xfrm>
        <a:prstGeom prst="upArrowCallou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Input</a:t>
          </a:r>
          <a:endParaRPr lang="zh-TW" altLang="en-US" sz="1500" kern="1200" dirty="0"/>
        </a:p>
      </dsp:txBody>
      <dsp:txXfrm rot="-10800000">
        <a:off x="0" y="2716"/>
        <a:ext cx="9082759" cy="432178"/>
      </dsp:txXfrm>
    </dsp:sp>
    <dsp:sp modelId="{49368267-3447-43F1-A80E-BD7065F89DA2}">
      <dsp:nvSpPr>
        <dsp:cNvPr id="0" name=""/>
        <dsp:cNvSpPr/>
      </dsp:nvSpPr>
      <dsp:spPr>
        <a:xfrm>
          <a:off x="0" y="434895"/>
          <a:ext cx="9082759" cy="36815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err="1" smtClean="0"/>
            <a:t>TMseq.ffa</a:t>
          </a:r>
          <a:endParaRPr lang="zh-TW" altLang="en-US" sz="1300" kern="1200" dirty="0"/>
        </a:p>
      </dsp:txBody>
      <dsp:txXfrm>
        <a:off x="0" y="434895"/>
        <a:ext cx="9082759" cy="368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15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41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43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984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5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19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02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7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56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99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5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5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4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0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3210-50A9-4535-A273-CF827A434664}" type="datetimeFigureOut">
              <a:rPr lang="zh-TW" altLang="en-US" smtClean="0"/>
              <a:t>2016/2/20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199B87-4D50-4020-A2B4-C2C8A965E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39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Prediction of Transmembrane domain by GHMM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5034956"/>
            <a:ext cx="8915399" cy="1126283"/>
          </a:xfrm>
        </p:spPr>
        <p:txBody>
          <a:bodyPr/>
          <a:lstStyle/>
          <a:p>
            <a:r>
              <a:rPr lang="en-US" altLang="zh-TW" dirty="0" smtClean="0"/>
              <a:t>Chia-</a:t>
            </a:r>
            <a:r>
              <a:rPr lang="en-US" altLang="zh-TW" dirty="0" err="1" smtClean="0"/>
              <a:t>HsuanChou</a:t>
            </a:r>
            <a:r>
              <a:rPr lang="en-US" altLang="zh-TW" dirty="0" smtClean="0"/>
              <a:t>,  </a:t>
            </a:r>
            <a:r>
              <a:rPr lang="en-US" altLang="zh-TW" dirty="0" err="1"/>
              <a:t>Venkata</a:t>
            </a:r>
            <a:r>
              <a:rPr lang="en-US" altLang="zh-TW" dirty="0"/>
              <a:t> </a:t>
            </a:r>
            <a:r>
              <a:rPr lang="en-US" altLang="zh-TW" dirty="0" err="1"/>
              <a:t>Prudhvi</a:t>
            </a:r>
            <a:r>
              <a:rPr lang="en-US" altLang="zh-TW" dirty="0"/>
              <a:t> Raj </a:t>
            </a:r>
            <a:r>
              <a:rPr lang="en-US" altLang="zh-TW" dirty="0" err="1" smtClean="0"/>
              <a:t>Indana</a:t>
            </a:r>
            <a:r>
              <a:rPr lang="en-US" altLang="zh-TW" dirty="0" smtClean="0"/>
              <a:t>, Jing Wang</a:t>
            </a:r>
          </a:p>
          <a:p>
            <a:r>
              <a:rPr lang="en-US" altLang="zh-TW" dirty="0" smtClean="0"/>
              <a:t>Feb 19,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5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goal is to apply Generalized Hidden Markov Model (GHMM) on the prediction of transmembrane domains.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0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3" y="180305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Procedure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614946"/>
              </p:ext>
            </p:extLst>
          </p:nvPr>
        </p:nvGraphicFramePr>
        <p:xfrm>
          <a:off x="2585499" y="936660"/>
          <a:ext cx="9082759" cy="5683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7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37987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binned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  <a:endParaRPr lang="zh-CN" altLang="en-US" dirty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binned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9" y="3944976"/>
            <a:ext cx="4526291" cy="2913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44" y="3942381"/>
            <a:ext cx="4526291" cy="2884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24" y="2202585"/>
            <a:ext cx="4526291" cy="29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134713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49" y="591671"/>
            <a:ext cx="4266437" cy="62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17745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Compare with TMHMM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817895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No.61</a:t>
            </a:r>
            <a:r>
              <a:rPr lang="en-US" altLang="zh-TW" dirty="0" smtClean="0"/>
              <a:t> </a:t>
            </a:r>
            <a:r>
              <a:rPr lang="en-US" altLang="zh-TW" dirty="0" smtClean="0"/>
              <a:t>line of the protein sequence in </a:t>
            </a:r>
            <a:r>
              <a:rPr lang="en-US" altLang="zh-TW" dirty="0" err="1" smtClean="0"/>
              <a:t>TMseq.ffa</a:t>
            </a:r>
            <a:r>
              <a:rPr lang="en-US" altLang="zh-TW" dirty="0" smtClean="0"/>
              <a:t> MENLNMDLLYMAAAVMMGLAAIGAAIGIGILGGKFLEGAARQPDLIPLLRTQFFIVMGLVDAIPMIAVGLGLYVMFAVA   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098785"/>
            <a:ext cx="6390728" cy="44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5804" y="211986"/>
            <a:ext cx="8911687" cy="1280890"/>
          </a:xfrm>
        </p:spPr>
        <p:txBody>
          <a:bodyPr/>
          <a:lstStyle/>
          <a:p>
            <a:r>
              <a:rPr lang="en-US" altLang="zh-TW" dirty="0"/>
              <a:t>Compare with </a:t>
            </a:r>
            <a:r>
              <a:rPr lang="en-US" altLang="zh-TW" dirty="0" smtClean="0"/>
              <a:t>TMHMM (cont.)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78062" y="12645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(inside/membrane/outside)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amino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acid.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amino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acid.</a:t>
            </a:r>
            <a:endParaRPr lang="en-US" altLang="zh-TW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30" y="1264555"/>
            <a:ext cx="2481618" cy="5328745"/>
          </a:xfrm>
        </p:spPr>
      </p:pic>
    </p:spTree>
    <p:extLst>
      <p:ext uri="{BB962C8B-B14F-4D97-AF65-F5344CB8AC3E}">
        <p14:creationId xmlns:p14="http://schemas.microsoft.com/office/powerpoint/2010/main" val="16050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27" y="2133600"/>
            <a:ext cx="11228173" cy="3777622"/>
          </a:xfrm>
        </p:spPr>
        <p:txBody>
          <a:bodyPr/>
          <a:lstStyle/>
          <a:p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Annotation:</a:t>
            </a:r>
            <a:r>
              <a:rPr lang="zh-CN" altLang="en-US" dirty="0" smtClean="0"/>
              <a:t>                            </a:t>
            </a:r>
            <a:r>
              <a:rPr lang="en-US" altLang="zh-CN" dirty="0" err="1" smtClean="0"/>
              <a:t>ooooMMMMMMMMMMMMMMMMMMMMMMiiiiiiiiiii</a:t>
            </a:r>
            <a:endParaRPr lang="zh-CN" altLang="en-US" dirty="0" smtClean="0"/>
          </a:p>
          <a:p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prodictMP_ghmm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err="1" smtClean="0"/>
              <a:t>ooMMMMMMMMMMMMMMMMMMMiiiiiiiiiiiiiiii</a:t>
            </a:r>
            <a:endParaRPr lang="zh-CN" altLang="en-US" dirty="0" smtClean="0"/>
          </a:p>
          <a:p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TMHMM:</a:t>
            </a:r>
            <a:r>
              <a:rPr lang="zh-CN" altLang="en-US" dirty="0" smtClean="0"/>
              <a:t>                   </a:t>
            </a:r>
            <a:r>
              <a:rPr lang="en-US" altLang="zh-CN" dirty="0" err="1" smtClean="0"/>
              <a:t>iiiiMMMMMMMMMMMMMMMMMMMMMMMoooooooooo</a:t>
            </a:r>
            <a:endParaRPr lang="zh-CN" altLang="en-US" dirty="0" smtClean="0"/>
          </a:p>
          <a:p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program:</a:t>
            </a:r>
            <a:r>
              <a:rPr lang="zh-CN" altLang="en-US" dirty="0" smtClean="0"/>
              <a:t>           </a:t>
            </a:r>
            <a:r>
              <a:rPr lang="en-US" altLang="zh-CN" dirty="0" smtClean="0"/>
              <a:t>81%</a:t>
            </a:r>
            <a:endParaRPr lang="zh-CN" altLang="en-US" dirty="0" smtClean="0"/>
          </a:p>
          <a:p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TMHMM:</a:t>
            </a:r>
            <a:r>
              <a:rPr lang="zh-CN" altLang="en-US" smtClean="0"/>
              <a:t>                   </a:t>
            </a:r>
            <a:r>
              <a:rPr lang="en-US" altLang="zh-CN" smtClean="0"/>
              <a:t>59%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2349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169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Wingdings 3</vt:lpstr>
      <vt:lpstr>幼圆</vt:lpstr>
      <vt:lpstr>微軟正黑體</vt:lpstr>
      <vt:lpstr>Arial</vt:lpstr>
      <vt:lpstr>絲縷</vt:lpstr>
      <vt:lpstr>The Prediction of Transmembrane domain by GHMM</vt:lpstr>
      <vt:lpstr>Goal</vt:lpstr>
      <vt:lpstr>Procedure</vt:lpstr>
      <vt:lpstr>Length Duration</vt:lpstr>
      <vt:lpstr>Result</vt:lpstr>
      <vt:lpstr>Compare with TMHMM</vt:lpstr>
      <vt:lpstr>Compare with TMHMM (cont.)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Prediction of Transmembrane domain by GHMM</dc:title>
  <dc:creator>Chia-Hsuan Chou</dc:creator>
  <cp:lastModifiedBy>称仅此而已</cp:lastModifiedBy>
  <cp:revision>12</cp:revision>
  <dcterms:created xsi:type="dcterms:W3CDTF">2016-02-18T18:50:53Z</dcterms:created>
  <dcterms:modified xsi:type="dcterms:W3CDTF">2016-02-19T18:23:43Z</dcterms:modified>
</cp:coreProperties>
</file>