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576A-5906-5FB8-E84A-DA43E1A55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76ACC-F359-D38C-15D7-C25260B8E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27D8-8A52-AD61-ABD5-3F8879C9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497E1-9A78-B00D-2414-C1F575D7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A846-B3AA-D613-52A8-1BFF8160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41D5-CE30-BB74-6F80-59BF09C1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B6E19-BB36-43D4-ED25-CB4A5DAE1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B7E5-8D75-C005-FB58-77A2102E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CDA1-AE82-636E-2A8B-FA21133E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B0A1-DFC5-F777-2D73-247F1953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070C4-7AA0-90D3-A6B2-41F2EF805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AC76-21D2-BE89-C9F5-0E58E59D6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9E13-DDB8-D86E-A6C3-71C52ABD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E2A-0213-3603-2855-CC1CC4F0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9D5F-48F6-E85C-3DF5-539983FD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6D28-8F6A-6E1C-3C47-1B24CE8B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5B7C-269A-0195-CF60-AC3296D4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252D-8032-1DC0-D9C1-49D0AE0A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A9E2-F730-C2DB-14F9-E6CE518A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6F87-9FFE-773E-D1C7-EEAAC41D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D28C-A8E7-E7A0-EFBD-8756168D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BE224-4814-BE16-A9BA-F7541F0AD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7ABB-367A-05A8-E8E3-90665041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50A3-EBCF-F3B9-9DA0-4FC83070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9AAA-674D-6E33-3A76-3E936EA3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D640-7B2F-47EF-6995-5CDD21F9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5838-C6E7-C642-1AE0-7645AD6DC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799B9-3463-4DE7-BA6E-55CBBBE3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663B-2726-827A-D1BC-8B07C5D0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CD9B5-8484-4C5F-1C1F-2DE273F8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381AC-588E-D6FD-BAE4-42F24A37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217C-7364-87E1-45DE-6C39A998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96D8-293C-55A9-15B4-AF9503C3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09BAC-AD8F-C6AB-F65F-824C3D0DD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708D0-8AD9-1297-9B59-5224E244C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0EB1F-D8AD-6529-8645-E52E3F07C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87AE9-AF9E-2660-7313-C731CEA4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4FC86-B761-368F-9037-7A295C56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59FA1-6600-7095-B82C-346023FA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44F-3DA1-D3F9-EFE3-8D28C996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11BAC-D615-9B1A-BA62-ABED4ACD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BB567-0B45-6F0C-0DC5-7BF720B8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0B58B-E4CB-DDCE-2E12-A26E7D3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11176-CBEE-0022-B93B-4B9FD536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4E5A3-71F0-9C85-DFD5-8A33DF7C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1CA2F-0E8E-E5EF-9BD7-6958AD60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7E4F-B53D-9A88-48EA-49BCD9D7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7FAF-1D55-C9EA-1533-015E6AEE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535DB-A002-2469-D39C-1C80B001A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869BA-EAD9-17B1-2C59-F4FA6095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51EB1-0F46-EB20-E1E5-50302AD6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6D6C0-28F0-A1C9-2DB7-2FC478B5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BB23-84BE-325D-941A-D2ABA187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F7FCF-DDE0-A217-8057-21FBAA3F5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BBC74-1735-05ED-94B1-DA3ABBEBC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7017E-55B8-617F-0A6F-BEDC103F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280FD-5045-7E81-3AD8-27F4770E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45983-01AF-38B0-D4D8-F31C56AC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23DCD-3B89-E8BB-E93A-C0EC6B29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0416-75D5-FC67-1F7D-56DF3EBB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C81F-3EF5-5951-162F-94D5DB153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E80AD-A7B0-4321-A3B9-7D7DD221057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AB7CA-2ECE-E6B8-AEA0-3BCB296C7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B4FA-57F1-EEE5-82E6-7BA20968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5F76B-B6DA-48E8-9A45-8920B1C7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AF5F-2F0F-6133-243D-78D462354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3505"/>
            <a:ext cx="9144000" cy="2386584"/>
          </a:xfrm>
        </p:spPr>
        <p:txBody>
          <a:bodyPr>
            <a:normAutofit fontScale="90000"/>
          </a:bodyPr>
          <a:lstStyle/>
          <a:p>
            <a:r>
              <a:rPr lang="en-US"/>
              <a:t>FIFA PLAYER PERFORMANCE ANALYSIS AND GOAL PREDICTION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5ED1D-9684-9B05-8103-0D28FD1D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Prudhvi Krishna Gangavarapu </a:t>
            </a:r>
          </a:p>
          <a:p>
            <a:r>
              <a:rPr lang="en-US"/>
              <a:t>Master’s Project </a:t>
            </a:r>
          </a:p>
          <a:p>
            <a:r>
              <a:rPr lang="en-US"/>
              <a:t>Advisor: Michael Jonas </a:t>
            </a:r>
          </a:p>
          <a:p>
            <a:r>
              <a:rPr lang="en-US"/>
              <a:t>Information Technology </a:t>
            </a:r>
          </a:p>
          <a:p>
            <a:r>
              <a:rPr lang="en-US"/>
              <a:t>University of New Hampshire, Manchester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2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football ball&#10;&#10;Description automatically generated">
            <a:extLst>
              <a:ext uri="{FF2B5EF4-FFF2-40B4-BE49-F238E27FC236}">
                <a16:creationId xmlns:a16="http://schemas.microsoft.com/office/drawing/2014/main" id="{6D838EED-E026-3A29-EA45-27703AF9E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" r="-1" b="-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4" descr="A close-up of a football ball&#10;&#10;Description automatically generated">
            <a:extLst>
              <a:ext uri="{FF2B5EF4-FFF2-40B4-BE49-F238E27FC236}">
                <a16:creationId xmlns:a16="http://schemas.microsoft.com/office/drawing/2014/main" id="{3A88AFF7-DAC9-A165-56A7-453B4E0A5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3" r="-2" b="17997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33A2B-2857-F636-5971-EFED3A69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7AA2-6E40-1BE3-B82E-04FAE1F77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/>
              <a:t>Website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553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D446B-7912-7FD6-1F09-484A4B4A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pic>
        <p:nvPicPr>
          <p:cNvPr id="15" name="Picture 14" descr="Football ball in goal">
            <a:extLst>
              <a:ext uri="{FF2B5EF4-FFF2-40B4-BE49-F238E27FC236}">
                <a16:creationId xmlns:a16="http://schemas.microsoft.com/office/drawing/2014/main" id="{492EE87E-1CBB-7410-8A09-67F0A1828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1" r="3958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3F48-D968-0C7A-7951-A771C211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 b="1"/>
              <a:t>Deep Insights: </a:t>
            </a:r>
            <a:r>
              <a:rPr lang="en-US" sz="2000"/>
              <a:t>Achieved a profound understanding of goal-scoring dynamics in football through extensive data analysis and machine learning.</a:t>
            </a:r>
          </a:p>
          <a:p>
            <a:r>
              <a:rPr lang="en-US" sz="2000" b="1"/>
              <a:t>High Accuracy: </a:t>
            </a:r>
            <a:r>
              <a:rPr lang="en-US" sz="2000"/>
              <a:t>Attained an impressive 91.7% accuracy with machine learning models, proving their efficacy in predicting football match goal outcomes.</a:t>
            </a:r>
          </a:p>
          <a:p>
            <a:r>
              <a:rPr lang="en-US" sz="2000" b="1"/>
              <a:t>Strategic Impact: </a:t>
            </a:r>
            <a:r>
              <a:rPr lang="en-US" sz="2000"/>
              <a:t>Demonstrated the potential of these models to significantly enhance strategic decision-making in the professional football arena.</a:t>
            </a:r>
          </a:p>
        </p:txBody>
      </p:sp>
    </p:spTree>
    <p:extLst>
      <p:ext uri="{BB962C8B-B14F-4D97-AF65-F5344CB8AC3E}">
        <p14:creationId xmlns:p14="http://schemas.microsoft.com/office/powerpoint/2010/main" val="420720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812397AF-35A9-A600-B5E0-94462BF4C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70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26EBA-68AA-30E2-BA27-06C9E7E5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540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8183-92E9-E16D-4A3B-152837DA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4053-F39A-6DCA-B2C2-89D402ED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3552" cy="41454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Comprehensive Data Analysis: Utilize exploratory data analysis techniques to gain insights into football events data, identifying patterns, trends, and factors influencing game outcomes.</a:t>
            </a:r>
          </a:p>
          <a:p>
            <a:r>
              <a:rPr lang="en-US" dirty="0"/>
              <a:t>Accurate Goal Prediction: Develop machine learning models capable of accurately predicting goal outcomes based on various features from the dataset, such as time, side, assist method, location, fast break, body part, and situation.</a:t>
            </a:r>
          </a:p>
          <a:p>
            <a:r>
              <a:rPr lang="en-US" dirty="0"/>
              <a:t>Interactive Web Platform: Integrate the findings and models into a user-friendly web application, allowing football enthusiasts to explore and analyze football event data interactively, gaining insights into goal-scoring dynamics and facilitating strategic decision-making in professional football.</a:t>
            </a:r>
          </a:p>
        </p:txBody>
      </p:sp>
    </p:spTree>
    <p:extLst>
      <p:ext uri="{BB962C8B-B14F-4D97-AF65-F5344CB8AC3E}">
        <p14:creationId xmlns:p14="http://schemas.microsoft.com/office/powerpoint/2010/main" val="340832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012B-8696-E897-BF33-3F3EB038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0A32-5EE0-EEEF-9512-1CD3ACA8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Leverage Technologies</a:t>
            </a:r>
            <a:r>
              <a:rPr lang="en-US" dirty="0"/>
              <a:t>: Utilize Exploratory Data Analysis, Machine Learning, and Web Development to analyze football events data.</a:t>
            </a:r>
          </a:p>
          <a:p>
            <a:r>
              <a:rPr lang="en-US" b="1" dirty="0"/>
              <a:t>EDA Techniques</a:t>
            </a:r>
            <a:r>
              <a:rPr lang="en-US" dirty="0"/>
              <a:t>: Explore and visualize the dataset to identify patterns, trends, and key factors influencing football game outcomes.</a:t>
            </a:r>
          </a:p>
          <a:p>
            <a:r>
              <a:rPr lang="en-US" b="1" dirty="0"/>
              <a:t>Predictive Modeling</a:t>
            </a:r>
            <a:r>
              <a:rPr lang="en-US" dirty="0"/>
              <a:t>: Employ Machine Learning algorithms to predict goal outcomes using match data like time, side, assist method, and more.</a:t>
            </a:r>
          </a:p>
          <a:p>
            <a:r>
              <a:rPr lang="en-US" b="1" dirty="0"/>
              <a:t>Web Application Integration</a:t>
            </a:r>
            <a:r>
              <a:rPr lang="en-US" dirty="0"/>
              <a:t>: Develop a Flask-based interactive platform to enable users to explore and analyze football event data effectively.</a:t>
            </a:r>
          </a:p>
        </p:txBody>
      </p:sp>
    </p:spTree>
    <p:extLst>
      <p:ext uri="{BB962C8B-B14F-4D97-AF65-F5344CB8AC3E}">
        <p14:creationId xmlns:p14="http://schemas.microsoft.com/office/powerpoint/2010/main" val="61208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A553-C38E-C64E-CEA3-78CF6CA7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942-14B3-A761-3F0F-3A43E2CC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Verification</a:t>
            </a:r>
            <a:r>
              <a:rPr lang="en-US" dirty="0"/>
              <a:t>: Confirmed the Football Events dataset was accurately labeled, ensuring a solid foundation for analysis.</a:t>
            </a:r>
          </a:p>
          <a:p>
            <a:r>
              <a:rPr lang="en-US" b="1" dirty="0"/>
              <a:t>Data Cleaning</a:t>
            </a:r>
            <a:r>
              <a:rPr lang="en-US" dirty="0"/>
              <a:t>: Utilized Excel to remove N/A values from the 22 MB dataset, preparing it for detailed Exploratory Data Analysis.</a:t>
            </a:r>
          </a:p>
          <a:p>
            <a:r>
              <a:rPr lang="en-US" b="1" dirty="0"/>
              <a:t>Analysis Tools</a:t>
            </a:r>
            <a:r>
              <a:rPr lang="en-US" dirty="0"/>
              <a:t>: Employed Python, </a:t>
            </a:r>
            <a:r>
              <a:rPr lang="en-US" dirty="0" err="1"/>
              <a:t>Jupyter</a:t>
            </a:r>
            <a:r>
              <a:rPr lang="en-US" dirty="0"/>
              <a:t> Notebook, and libraries like Seaborn, NumPy, and Pandas for data manipulation and visualization.</a:t>
            </a:r>
          </a:p>
          <a:p>
            <a:r>
              <a:rPr lang="en-US" b="1" dirty="0"/>
              <a:t>Insight Extraction</a:t>
            </a:r>
            <a:r>
              <a:rPr lang="en-US" dirty="0"/>
              <a:t>: Conducted a comprehensive EDA to identify goal-scoring trends, player performances, and test hypotheses using summary statistics and graphs.</a:t>
            </a:r>
          </a:p>
        </p:txBody>
      </p:sp>
    </p:spTree>
    <p:extLst>
      <p:ext uri="{BB962C8B-B14F-4D97-AF65-F5344CB8AC3E}">
        <p14:creationId xmlns:p14="http://schemas.microsoft.com/office/powerpoint/2010/main" val="339685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E548-CBB2-5385-6F54-B87255F2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E94-5D00-66A0-0FA4-7BA3FEB6D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Data Preparation</a:t>
            </a:r>
            <a:r>
              <a:rPr lang="en-US" dirty="0"/>
              <a:t>: Filtered the dataset to focus on goal-scoring opportunities, selected key features, and encoded categorical variables for machine learning readiness.</a:t>
            </a:r>
          </a:p>
          <a:p>
            <a:r>
              <a:rPr lang="en-US" b="1" dirty="0"/>
              <a:t>Model Training</a:t>
            </a:r>
            <a:r>
              <a:rPr lang="en-US" dirty="0"/>
              <a:t>: Chose Gradient Boosting Classifier and Logistic Regression for their robustness and suitability for binary classification of football goal outcomes.</a:t>
            </a:r>
          </a:p>
          <a:p>
            <a:r>
              <a:rPr lang="en-US" b="1" dirty="0"/>
              <a:t>Model Evaluation</a:t>
            </a:r>
            <a:r>
              <a:rPr lang="en-US" dirty="0"/>
              <a:t>: Implemented a Soft Voting Classifier to combine model predictions, enhancing accuracy, and evaluated all models using accuracy score metrics.</a:t>
            </a:r>
          </a:p>
          <a:p>
            <a:r>
              <a:rPr lang="en-US" b="1" dirty="0"/>
              <a:t>Model Validation and Deployment</a:t>
            </a:r>
            <a:r>
              <a:rPr lang="en-US" dirty="0"/>
              <a:t>: Utilized k-fold cross-validation for robust validation and serialized the best-performing model for integration into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4966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D746-9268-359A-FF95-8F447E8C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072E-5D72-52EC-878C-0CCF33C3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Flask Framework</a:t>
            </a:r>
            <a:r>
              <a:rPr lang="en-US" dirty="0"/>
              <a:t> : Employed Flask’s lightweight and modular capabilities to handle HTTP requests and render dynamic content for an interactive user experience.</a:t>
            </a:r>
          </a:p>
          <a:p>
            <a:r>
              <a:rPr lang="en-US" b="1" dirty="0"/>
              <a:t>Web Design with HTML, CSS, and Bootstrap</a:t>
            </a:r>
            <a:r>
              <a:rPr lang="en-US" dirty="0"/>
              <a:t>: Structured web pages using HTML, styled with CSS, and enhanced responsiveness with Bootstrap components for a visually appealing interface.</a:t>
            </a:r>
          </a:p>
          <a:p>
            <a:r>
              <a:rPr lang="en-US" b="1" dirty="0"/>
              <a:t>Data and Model Integration</a:t>
            </a:r>
            <a:r>
              <a:rPr lang="en-US" dirty="0"/>
              <a:t>: Incorporated data analysis visualizations and machine learning model predictions to provide interactive insights and real-time football event predictions.</a:t>
            </a:r>
          </a:p>
        </p:txBody>
      </p:sp>
    </p:spTree>
    <p:extLst>
      <p:ext uri="{BB962C8B-B14F-4D97-AF65-F5344CB8AC3E}">
        <p14:creationId xmlns:p14="http://schemas.microsoft.com/office/powerpoint/2010/main" val="140955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ED21-8DCE-D0AB-4C7F-DB43F32E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D3C5-42C6-2A11-D95A-9886AC0DC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Data Analysis</a:t>
            </a:r>
          </a:p>
          <a:p>
            <a:pPr lvl="1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912CB-54AA-3C86-C260-C30B996FA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60" b="-3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8295D-114F-1691-89B0-C1730B851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22" b="-4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8A3CCD-9D1C-E94D-3F6A-21630830AE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8" r="13639" b="1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2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291DC-59AA-0F97-E427-FF7B7636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>
            <a:normAutofit/>
          </a:bodyPr>
          <a:lstStyle/>
          <a:p>
            <a:r>
              <a:rPr lang="en-US" sz="2900"/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BAA4-1649-D8C0-6E82-08DB1D795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7052" cy="3502152"/>
          </a:xfrm>
        </p:spPr>
        <p:txBody>
          <a:bodyPr>
            <a:normAutofit/>
          </a:bodyPr>
          <a:lstStyle/>
          <a:p>
            <a:r>
              <a:rPr lang="en-US" sz="1800"/>
              <a:t>Data Analysis</a:t>
            </a:r>
          </a:p>
          <a:p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2D08E-B572-2ED0-CDAC-3225EAE62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6" r="3" b="2786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E1043-0A07-380A-123B-7B53FD790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7" b="-3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780D0-F39A-280A-1DA2-F8474EC8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>
            <a:normAutofit/>
          </a:bodyPr>
          <a:lstStyle/>
          <a:p>
            <a:r>
              <a:rPr lang="en-US" sz="290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FDA7-4C19-1673-EF5F-8E53EB0E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7052" cy="3502152"/>
          </a:xfrm>
        </p:spPr>
        <p:txBody>
          <a:bodyPr>
            <a:normAutofit/>
          </a:bodyPr>
          <a:lstStyle/>
          <a:p>
            <a:r>
              <a:rPr lang="en-US" sz="1800"/>
              <a:t>Machine learning</a:t>
            </a:r>
          </a:p>
          <a:p>
            <a:r>
              <a:rPr lang="en-US" sz="1800"/>
              <a:t>Accuracy for GBC: 91.7%</a:t>
            </a:r>
          </a:p>
          <a:p>
            <a:r>
              <a:rPr lang="en-US" sz="1800"/>
              <a:t>Accuracy for LR: 89.9%</a:t>
            </a:r>
          </a:p>
          <a:p>
            <a:r>
              <a:rPr lang="en-US" sz="1800"/>
              <a:t>Accuracy for Soft voting classification: 90.4%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75D155-631F-C5ED-5591-062F13965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64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633871-AA4C-877D-7517-8C73CC59C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569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9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FIFA PLAYER PERFORMANCE ANALYSIS AND GOAL PREDICTION SYSTEM</vt:lpstr>
      <vt:lpstr>Goal</vt:lpstr>
      <vt:lpstr>Approach</vt:lpstr>
      <vt:lpstr>Data Analysis</vt:lpstr>
      <vt:lpstr>Machine Learning</vt:lpstr>
      <vt:lpstr>Website development</vt:lpstr>
      <vt:lpstr>Results</vt:lpstr>
      <vt:lpstr>Results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PLAYER PERFORMANCE ANALYSIS AND GOAL PREDICTION SYSTEM</dc:title>
  <dc:creator>Prudhvikrishna Gangavarapu</dc:creator>
  <cp:lastModifiedBy>Prudhvikrishna Gangavarapu</cp:lastModifiedBy>
  <cp:revision>1</cp:revision>
  <dcterms:created xsi:type="dcterms:W3CDTF">2024-04-26T21:03:52Z</dcterms:created>
  <dcterms:modified xsi:type="dcterms:W3CDTF">2024-04-26T21:56:46Z</dcterms:modified>
</cp:coreProperties>
</file>