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4" r:id="rId3"/>
    <p:sldId id="275"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E1465-D1BD-44D9-BECC-1C40462538F4}" type="datetimeFigureOut">
              <a:rPr lang="en-US" smtClean="0"/>
              <a:t>6/29/2017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89981-95F1-4F4D-A7A1-951AFE267368}" type="slidenum">
              <a:rPr lang="en-US" smtClean="0"/>
              <a:t>‹#›</a:t>
            </a:fld>
            <a:endParaRPr lang="en-US"/>
          </a:p>
        </p:txBody>
      </p:sp>
    </p:spTree>
    <p:extLst>
      <p:ext uri="{BB962C8B-B14F-4D97-AF65-F5344CB8AC3E}">
        <p14:creationId xmlns:p14="http://schemas.microsoft.com/office/powerpoint/2010/main" val="184015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25DA8D-FC56-4E0F-9176-E1FF50054457}"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55049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97C956-BFE2-4DDA-BE7C-DCCDE8D2E331}" type="datetime1">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19600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3981981-A141-4941-9AF8-17212960D6F9}"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23670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CA2FBC1-E635-4D57-A847-71C9EF061312}"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9817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EB8BD-D088-43CA-898C-CE53D6FB98B1}"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4725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5E3928-17C3-4F2D-BAB0-CC5A8C3A3A49}" type="datetime1">
              <a:rPr lang="en-US" smtClean="0"/>
              <a:t>6/29/2017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12336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917D6-CBB9-4F29-B1EF-5A26293669A9}" type="datetime1">
              <a:rPr lang="en-US" smtClean="0"/>
              <a:t>6/29/2017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2734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9F6EB-02E3-4457-AF7C-459A7F79B618}"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473520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5230F1-FFDF-4DCC-8DF7-B57A13D5D4E3}"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90552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E53B0C0-3FC8-4AC0-9125-028BD7DCE52C}"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163846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BA95AA-768E-49C5-8741-0FA8212D9090}" type="datetime1">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228476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3CC5FB-E4E2-4499-904E-0B56780CA829}" type="datetime1">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174107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AC24B-7BC1-4E4E-BF5A-96B79CC21680}" type="datetime1">
              <a:rPr lang="en-US" smtClean="0"/>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14638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0D6F3D7-C223-4511-AEAA-8D9750ABABBD}" type="datetime1">
              <a:rPr lang="en-US" smtClean="0"/>
              <a:t>6/29/2017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293509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FD2896-3871-43C5-9ABA-E5EAA400CAFC}" type="datetime1">
              <a:rPr lang="en-US" smtClean="0"/>
              <a:t>6/29/2017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183968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7202979-7B16-44C5-B7F2-81972BC64C2D}" type="datetime1">
              <a:rPr lang="en-US" smtClean="0"/>
              <a:t>6/29/2017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87805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F3F512-2D1A-46B3-9A2D-9C0EE0F044CA}" type="datetime1">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06409-B7AC-4AAC-8807-C126CC616C0F}" type="slidenum">
              <a:rPr lang="en-US" smtClean="0"/>
              <a:t>‹#›</a:t>
            </a:fld>
            <a:endParaRPr lang="en-US"/>
          </a:p>
        </p:txBody>
      </p:sp>
    </p:spTree>
    <p:extLst>
      <p:ext uri="{BB962C8B-B14F-4D97-AF65-F5344CB8AC3E}">
        <p14:creationId xmlns:p14="http://schemas.microsoft.com/office/powerpoint/2010/main" val="385052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117D8-2D95-4CF6-91FD-F2A975A0D389}" type="datetime1">
              <a:rPr lang="en-US" smtClean="0"/>
              <a:t>6/29/2017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206409-B7AC-4AAC-8807-C126CC616C0F}" type="slidenum">
              <a:rPr lang="en-US" smtClean="0"/>
              <a:t>‹#›</a:t>
            </a:fld>
            <a:endParaRPr lang="en-US"/>
          </a:p>
        </p:txBody>
      </p:sp>
    </p:spTree>
    <p:extLst>
      <p:ext uri="{BB962C8B-B14F-4D97-AF65-F5344CB8AC3E}">
        <p14:creationId xmlns:p14="http://schemas.microsoft.com/office/powerpoint/2010/main" val="23024261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595" y="193765"/>
            <a:ext cx="8825658" cy="3329581"/>
          </a:xfrm>
        </p:spPr>
        <p:txBody>
          <a:bodyPr/>
          <a:lstStyle/>
          <a:p>
            <a:pPr algn="ctr"/>
            <a:r>
              <a:rPr lang="en-US" dirty="0" smtClean="0"/>
              <a:t>Prototype </a:t>
            </a:r>
            <a:br>
              <a:rPr lang="en-US" dirty="0" smtClean="0"/>
            </a:br>
            <a:r>
              <a:rPr lang="en-US" dirty="0" smtClean="0"/>
              <a:t>on</a:t>
            </a:r>
            <a:br>
              <a:rPr lang="en-US" dirty="0" smtClean="0"/>
            </a:br>
            <a:r>
              <a:rPr lang="en-US" dirty="0" smtClean="0"/>
              <a:t>3D News App</a:t>
            </a:r>
            <a:endParaRPr lang="en-US" dirty="0"/>
          </a:p>
        </p:txBody>
      </p:sp>
      <p:sp>
        <p:nvSpPr>
          <p:cNvPr id="3" name="Subtitle 2"/>
          <p:cNvSpPr>
            <a:spLocks noGrp="1"/>
          </p:cNvSpPr>
          <p:nvPr>
            <p:ph type="subTitle" idx="1"/>
          </p:nvPr>
        </p:nvSpPr>
        <p:spPr>
          <a:xfrm>
            <a:off x="1194144" y="5329646"/>
            <a:ext cx="10418736" cy="1058089"/>
          </a:xfrm>
        </p:spPr>
        <p:txBody>
          <a:bodyPr/>
          <a:lstStyle/>
          <a:p>
            <a:pPr algn="r"/>
            <a:r>
              <a:rPr lang="en-US" dirty="0" smtClean="0"/>
              <a:t>Submitted By: </a:t>
            </a:r>
            <a:r>
              <a:rPr lang="en-US" dirty="0" err="1" smtClean="0"/>
              <a:t>prudhvi</a:t>
            </a:r>
            <a:r>
              <a:rPr lang="en-US" dirty="0" smtClean="0"/>
              <a:t> (150101055)</a:t>
            </a:r>
          </a:p>
          <a:p>
            <a:pPr algn="r"/>
            <a:r>
              <a:rPr lang="en-US" dirty="0"/>
              <a:t> </a:t>
            </a:r>
            <a:r>
              <a:rPr lang="en-US" dirty="0" smtClean="0"/>
              <a:t>                         Ankit vyas (150101008) </a:t>
            </a:r>
            <a:endParaRPr lang="en-US" dirty="0"/>
          </a:p>
        </p:txBody>
      </p:sp>
      <p:sp>
        <p:nvSpPr>
          <p:cNvPr id="4" name="Slide Number Placeholder 3"/>
          <p:cNvSpPr>
            <a:spLocks noGrp="1"/>
          </p:cNvSpPr>
          <p:nvPr>
            <p:ph type="sldNum" sz="quarter" idx="12"/>
          </p:nvPr>
        </p:nvSpPr>
        <p:spPr/>
        <p:txBody>
          <a:bodyPr/>
          <a:lstStyle/>
          <a:p>
            <a:fld id="{CE206409-B7AC-4AAC-8807-C126CC616C0F}" type="slidenum">
              <a:rPr lang="en-US" smtClean="0"/>
              <a:t>1</a:t>
            </a:fld>
            <a:endParaRPr lang="en-US"/>
          </a:p>
        </p:txBody>
      </p:sp>
    </p:spTree>
    <p:extLst>
      <p:ext uri="{BB962C8B-B14F-4D97-AF65-F5344CB8AC3E}">
        <p14:creationId xmlns:p14="http://schemas.microsoft.com/office/powerpoint/2010/main" val="3092662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702438" cy="1400530"/>
          </a:xfrm>
        </p:spPr>
        <p:txBody>
          <a:bodyPr/>
          <a:lstStyle/>
          <a:p>
            <a:r>
              <a:rPr lang="en-US" dirty="0" smtClean="0"/>
              <a:t>E-wallet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2423" y="295729"/>
            <a:ext cx="3588411" cy="6358741"/>
          </a:xfrm>
        </p:spPr>
      </p:pic>
      <p:sp>
        <p:nvSpPr>
          <p:cNvPr id="4" name="Slide Number Placeholder 3"/>
          <p:cNvSpPr>
            <a:spLocks noGrp="1"/>
          </p:cNvSpPr>
          <p:nvPr>
            <p:ph type="sldNum" sz="quarter" idx="12"/>
          </p:nvPr>
        </p:nvSpPr>
        <p:spPr/>
        <p:txBody>
          <a:bodyPr/>
          <a:lstStyle/>
          <a:p>
            <a:fld id="{CE206409-B7AC-4AAC-8807-C126CC616C0F}" type="slidenum">
              <a:rPr lang="en-US" smtClean="0"/>
              <a:t>10</a:t>
            </a:fld>
            <a:endParaRPr lang="en-US" dirty="0"/>
          </a:p>
        </p:txBody>
      </p:sp>
      <p:sp>
        <p:nvSpPr>
          <p:cNvPr id="6" name="TextBox 5"/>
          <p:cNvSpPr txBox="1"/>
          <p:nvPr/>
        </p:nvSpPr>
        <p:spPr>
          <a:xfrm>
            <a:off x="744583" y="1502229"/>
            <a:ext cx="5042263" cy="2031325"/>
          </a:xfrm>
          <a:prstGeom prst="rect">
            <a:avLst/>
          </a:prstGeom>
          <a:noFill/>
        </p:spPr>
        <p:txBody>
          <a:bodyPr wrap="square" rtlCol="0">
            <a:spAutoFit/>
          </a:bodyPr>
          <a:lstStyle/>
          <a:p>
            <a:r>
              <a:rPr lang="en-US" dirty="0" smtClean="0"/>
              <a:t>The money in the e-wallet will be used to subscribe to paid news channels.</a:t>
            </a:r>
          </a:p>
          <a:p>
            <a:r>
              <a:rPr lang="en-US" dirty="0" smtClean="0"/>
              <a:t>In this page, the user can perform the following tasks:</a:t>
            </a:r>
          </a:p>
          <a:p>
            <a:pPr marL="285750" indent="-285750">
              <a:buFont typeface="Arial" panose="020B0604020202020204" pitchFamily="34" charset="0"/>
              <a:buChar char="•"/>
            </a:pPr>
            <a:r>
              <a:rPr lang="en-US" dirty="0" smtClean="0"/>
              <a:t>Look the existing money in the e wallet.</a:t>
            </a:r>
          </a:p>
          <a:p>
            <a:pPr marL="285750" indent="-285750">
              <a:buFont typeface="Arial" panose="020B0604020202020204" pitchFamily="34" charset="0"/>
              <a:buChar char="•"/>
            </a:pPr>
            <a:r>
              <a:rPr lang="en-US" dirty="0" smtClean="0"/>
              <a:t>Add money to the e-wallet.</a:t>
            </a:r>
          </a:p>
          <a:p>
            <a:pPr marL="285750" indent="-285750">
              <a:buFont typeface="Arial" panose="020B0604020202020204" pitchFamily="34" charset="0"/>
              <a:buChar char="•"/>
            </a:pPr>
            <a:r>
              <a:rPr lang="en-US" dirty="0" err="1" smtClean="0"/>
              <a:t>Encash</a:t>
            </a:r>
            <a:r>
              <a:rPr lang="en-US" dirty="0" smtClean="0"/>
              <a:t> money to the bank.</a:t>
            </a:r>
          </a:p>
        </p:txBody>
      </p:sp>
    </p:spTree>
    <p:extLst>
      <p:ext uri="{BB962C8B-B14F-4D97-AF65-F5344CB8AC3E}">
        <p14:creationId xmlns:p14="http://schemas.microsoft.com/office/powerpoint/2010/main" val="2138074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Bookmarks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3548" y="295729"/>
            <a:ext cx="3563030" cy="6314077"/>
          </a:xfrm>
        </p:spPr>
      </p:pic>
      <p:sp>
        <p:nvSpPr>
          <p:cNvPr id="4" name="Slide Number Placeholder 3"/>
          <p:cNvSpPr>
            <a:spLocks noGrp="1"/>
          </p:cNvSpPr>
          <p:nvPr>
            <p:ph type="sldNum" sz="quarter" idx="12"/>
          </p:nvPr>
        </p:nvSpPr>
        <p:spPr/>
        <p:txBody>
          <a:bodyPr/>
          <a:lstStyle/>
          <a:p>
            <a:fld id="{CE206409-B7AC-4AAC-8807-C126CC616C0F}" type="slidenum">
              <a:rPr lang="en-US" smtClean="0"/>
              <a:t>11</a:t>
            </a:fld>
            <a:endParaRPr lang="en-US"/>
          </a:p>
        </p:txBody>
      </p:sp>
      <p:sp>
        <p:nvSpPr>
          <p:cNvPr id="6" name="TextBox 5"/>
          <p:cNvSpPr txBox="1"/>
          <p:nvPr/>
        </p:nvSpPr>
        <p:spPr>
          <a:xfrm>
            <a:off x="646111" y="1853248"/>
            <a:ext cx="4121832" cy="1200329"/>
          </a:xfrm>
          <a:prstGeom prst="rect">
            <a:avLst/>
          </a:prstGeom>
          <a:noFill/>
        </p:spPr>
        <p:txBody>
          <a:bodyPr wrap="square" rtlCol="0">
            <a:spAutoFit/>
          </a:bodyPr>
          <a:lstStyle/>
          <a:p>
            <a:r>
              <a:rPr lang="en-US" dirty="0" smtClean="0"/>
              <a:t>This window shows the bookmarked news items. The user can un-bookmark any news article at any time.</a:t>
            </a:r>
            <a:endParaRPr lang="en-US" dirty="0"/>
          </a:p>
        </p:txBody>
      </p:sp>
    </p:spTree>
    <p:extLst>
      <p:ext uri="{BB962C8B-B14F-4D97-AF65-F5344CB8AC3E}">
        <p14:creationId xmlns:p14="http://schemas.microsoft.com/office/powerpoint/2010/main" val="398222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Trending news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5363" y="230399"/>
            <a:ext cx="3658534" cy="6456770"/>
          </a:xfrm>
        </p:spPr>
      </p:pic>
      <p:sp>
        <p:nvSpPr>
          <p:cNvPr id="4" name="Slide Number Placeholder 3"/>
          <p:cNvSpPr>
            <a:spLocks noGrp="1"/>
          </p:cNvSpPr>
          <p:nvPr>
            <p:ph type="sldNum" sz="quarter" idx="12"/>
          </p:nvPr>
        </p:nvSpPr>
        <p:spPr/>
        <p:txBody>
          <a:bodyPr/>
          <a:lstStyle/>
          <a:p>
            <a:fld id="{CE206409-B7AC-4AAC-8807-C126CC616C0F}" type="slidenum">
              <a:rPr lang="en-US" smtClean="0"/>
              <a:t>12</a:t>
            </a:fld>
            <a:endParaRPr lang="en-US"/>
          </a:p>
        </p:txBody>
      </p:sp>
      <p:sp>
        <p:nvSpPr>
          <p:cNvPr id="6" name="TextBox 5"/>
          <p:cNvSpPr txBox="1"/>
          <p:nvPr/>
        </p:nvSpPr>
        <p:spPr>
          <a:xfrm>
            <a:off x="646111" y="1645920"/>
            <a:ext cx="4866415" cy="1200329"/>
          </a:xfrm>
          <a:prstGeom prst="rect">
            <a:avLst/>
          </a:prstGeom>
          <a:noFill/>
        </p:spPr>
        <p:txBody>
          <a:bodyPr wrap="square" rtlCol="0">
            <a:spAutoFit/>
          </a:bodyPr>
          <a:lstStyle/>
          <a:p>
            <a:r>
              <a:rPr lang="en-US" dirty="0" smtClean="0"/>
              <a:t>This windows shows the trending news. This list is updated every hour. Also there is a drop down menu which allows the user to browse through different news categories.</a:t>
            </a:r>
            <a:endParaRPr lang="en-US" dirty="0"/>
          </a:p>
        </p:txBody>
      </p:sp>
    </p:spTree>
    <p:extLst>
      <p:ext uri="{BB962C8B-B14F-4D97-AF65-F5344CB8AC3E}">
        <p14:creationId xmlns:p14="http://schemas.microsoft.com/office/powerpoint/2010/main" val="15861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0609" y="295729"/>
            <a:ext cx="3567973" cy="6292288"/>
          </a:xfrm>
        </p:spPr>
      </p:pic>
      <p:sp>
        <p:nvSpPr>
          <p:cNvPr id="4" name="Slide Number Placeholder 3"/>
          <p:cNvSpPr>
            <a:spLocks noGrp="1"/>
          </p:cNvSpPr>
          <p:nvPr>
            <p:ph type="sldNum" sz="quarter" idx="12"/>
          </p:nvPr>
        </p:nvSpPr>
        <p:spPr/>
        <p:txBody>
          <a:bodyPr/>
          <a:lstStyle/>
          <a:p>
            <a:fld id="{CE206409-B7AC-4AAC-8807-C126CC616C0F}" type="slidenum">
              <a:rPr lang="en-US" smtClean="0"/>
              <a:t>13</a:t>
            </a:fld>
            <a:endParaRPr lang="en-US"/>
          </a:p>
        </p:txBody>
      </p:sp>
      <p:sp>
        <p:nvSpPr>
          <p:cNvPr id="6" name="TextBox 5"/>
          <p:cNvSpPr txBox="1"/>
          <p:nvPr/>
        </p:nvSpPr>
        <p:spPr>
          <a:xfrm>
            <a:off x="646111" y="1580606"/>
            <a:ext cx="4820194" cy="1477328"/>
          </a:xfrm>
          <a:prstGeom prst="rect">
            <a:avLst/>
          </a:prstGeom>
          <a:noFill/>
        </p:spPr>
        <p:txBody>
          <a:bodyPr wrap="square" rtlCol="0">
            <a:spAutoFit/>
          </a:bodyPr>
          <a:lstStyle/>
          <a:p>
            <a:r>
              <a:rPr lang="en-US" dirty="0" smtClean="0"/>
              <a:t>This search utility allows the user to enter a keyword or search query. The app then looks into the database and show desired results. The search can be done via text or voice.</a:t>
            </a:r>
            <a:endParaRPr lang="en-US" dirty="0"/>
          </a:p>
        </p:txBody>
      </p:sp>
    </p:spTree>
    <p:extLst>
      <p:ext uri="{BB962C8B-B14F-4D97-AF65-F5344CB8AC3E}">
        <p14:creationId xmlns:p14="http://schemas.microsoft.com/office/powerpoint/2010/main" val="2206657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3524" y="295729"/>
            <a:ext cx="3605870" cy="6366035"/>
          </a:xfrm>
        </p:spPr>
      </p:pic>
      <p:sp>
        <p:nvSpPr>
          <p:cNvPr id="4" name="Slide Number Placeholder 3"/>
          <p:cNvSpPr>
            <a:spLocks noGrp="1"/>
          </p:cNvSpPr>
          <p:nvPr>
            <p:ph type="sldNum" sz="quarter" idx="12"/>
          </p:nvPr>
        </p:nvSpPr>
        <p:spPr/>
        <p:txBody>
          <a:bodyPr/>
          <a:lstStyle/>
          <a:p>
            <a:fld id="{CE206409-B7AC-4AAC-8807-C126CC616C0F}" type="slidenum">
              <a:rPr lang="en-US" smtClean="0"/>
              <a:t>14</a:t>
            </a:fld>
            <a:endParaRPr lang="en-US"/>
          </a:p>
        </p:txBody>
      </p:sp>
      <p:sp>
        <p:nvSpPr>
          <p:cNvPr id="6" name="TextBox 5"/>
          <p:cNvSpPr txBox="1"/>
          <p:nvPr/>
        </p:nvSpPr>
        <p:spPr>
          <a:xfrm>
            <a:off x="744583" y="1632857"/>
            <a:ext cx="4937760" cy="1754326"/>
          </a:xfrm>
          <a:prstGeom prst="rect">
            <a:avLst/>
          </a:prstGeom>
          <a:noFill/>
        </p:spPr>
        <p:txBody>
          <a:bodyPr wrap="square" rtlCol="0">
            <a:spAutoFit/>
          </a:bodyPr>
          <a:lstStyle/>
          <a:p>
            <a:r>
              <a:rPr lang="en-US" dirty="0" smtClean="0"/>
              <a:t>This window shows the search results for the keyword “</a:t>
            </a:r>
            <a:r>
              <a:rPr lang="en-US" dirty="0" err="1" smtClean="0"/>
              <a:t>modi</a:t>
            </a:r>
            <a:r>
              <a:rPr lang="en-US" dirty="0" smtClean="0"/>
              <a:t>”. User can select any of the article which he\she wants to read. If there is no search result found, a message will be displayed to the user stating, “no search results are found!”.</a:t>
            </a:r>
            <a:endParaRPr lang="en-US" dirty="0"/>
          </a:p>
        </p:txBody>
      </p:sp>
    </p:spTree>
    <p:extLst>
      <p:ext uri="{BB962C8B-B14F-4D97-AF65-F5344CB8AC3E}">
        <p14:creationId xmlns:p14="http://schemas.microsoft.com/office/powerpoint/2010/main" val="1458872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584872" cy="1400530"/>
          </a:xfrm>
        </p:spPr>
        <p:txBody>
          <a:bodyPr/>
          <a:lstStyle/>
          <a:p>
            <a:r>
              <a:rPr lang="en-US" dirty="0" smtClean="0"/>
              <a:t>Polyhedron initial position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6146" y="295729"/>
            <a:ext cx="3591625" cy="6347197"/>
          </a:xfrm>
        </p:spPr>
      </p:pic>
      <p:sp>
        <p:nvSpPr>
          <p:cNvPr id="4" name="Slide Number Placeholder 3"/>
          <p:cNvSpPr>
            <a:spLocks noGrp="1"/>
          </p:cNvSpPr>
          <p:nvPr>
            <p:ph type="sldNum" sz="quarter" idx="12"/>
          </p:nvPr>
        </p:nvSpPr>
        <p:spPr/>
        <p:txBody>
          <a:bodyPr/>
          <a:lstStyle/>
          <a:p>
            <a:fld id="{CE206409-B7AC-4AAC-8807-C126CC616C0F}" type="slidenum">
              <a:rPr lang="en-US" smtClean="0"/>
              <a:t>15</a:t>
            </a:fld>
            <a:endParaRPr lang="en-US"/>
          </a:p>
        </p:txBody>
      </p:sp>
      <p:sp>
        <p:nvSpPr>
          <p:cNvPr id="6" name="TextBox 5"/>
          <p:cNvSpPr txBox="1"/>
          <p:nvPr/>
        </p:nvSpPr>
        <p:spPr>
          <a:xfrm>
            <a:off x="770709" y="2207623"/>
            <a:ext cx="4728754" cy="2031325"/>
          </a:xfrm>
          <a:prstGeom prst="rect">
            <a:avLst/>
          </a:prstGeom>
          <a:noFill/>
        </p:spPr>
        <p:txBody>
          <a:bodyPr wrap="square" rtlCol="0">
            <a:spAutoFit/>
          </a:bodyPr>
          <a:lstStyle/>
          <a:p>
            <a:r>
              <a:rPr lang="en-US" dirty="0" smtClean="0"/>
              <a:t>This is how the trending news page will look like. On each side of the polyhedron there will be a news article. User can rotate the polyhedron by mouse/hand gestures. And for selecting a particular new article user can click on it.</a:t>
            </a:r>
            <a:endParaRPr lang="en-US" dirty="0"/>
          </a:p>
        </p:txBody>
      </p:sp>
    </p:spTree>
    <p:extLst>
      <p:ext uri="{BB962C8B-B14F-4D97-AF65-F5344CB8AC3E}">
        <p14:creationId xmlns:p14="http://schemas.microsoft.com/office/powerpoint/2010/main" val="50565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5545683" cy="1400530"/>
          </a:xfrm>
        </p:spPr>
        <p:txBody>
          <a:bodyPr/>
          <a:lstStyle/>
          <a:p>
            <a:r>
              <a:rPr lang="en-US" dirty="0" smtClean="0"/>
              <a:t>Polyhedron after rotating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3758" y="295729"/>
            <a:ext cx="3637076" cy="6393786"/>
          </a:xfrm>
        </p:spPr>
      </p:pic>
      <p:sp>
        <p:nvSpPr>
          <p:cNvPr id="4" name="Slide Number Placeholder 3"/>
          <p:cNvSpPr>
            <a:spLocks noGrp="1"/>
          </p:cNvSpPr>
          <p:nvPr>
            <p:ph type="sldNum" sz="quarter" idx="12"/>
          </p:nvPr>
        </p:nvSpPr>
        <p:spPr/>
        <p:txBody>
          <a:bodyPr/>
          <a:lstStyle/>
          <a:p>
            <a:fld id="{CE206409-B7AC-4AAC-8807-C126CC616C0F}" type="slidenum">
              <a:rPr lang="en-US" smtClean="0"/>
              <a:t>16</a:t>
            </a:fld>
            <a:endParaRPr lang="en-US"/>
          </a:p>
        </p:txBody>
      </p:sp>
      <p:sp>
        <p:nvSpPr>
          <p:cNvPr id="6" name="TextBox 5"/>
          <p:cNvSpPr txBox="1"/>
          <p:nvPr/>
        </p:nvSpPr>
        <p:spPr>
          <a:xfrm>
            <a:off x="757646" y="2116183"/>
            <a:ext cx="4754880" cy="1200329"/>
          </a:xfrm>
          <a:prstGeom prst="rect">
            <a:avLst/>
          </a:prstGeom>
          <a:noFill/>
        </p:spPr>
        <p:txBody>
          <a:bodyPr wrap="square" rtlCol="0">
            <a:spAutoFit/>
          </a:bodyPr>
          <a:lstStyle/>
          <a:p>
            <a:r>
              <a:rPr lang="en-US" dirty="0" smtClean="0"/>
              <a:t>By hand/mouse gestures user can rotate the polyhedron about any axis. This way user can explore all the sides of the polyhedron and hence all news articles.</a:t>
            </a:r>
            <a:endParaRPr lang="en-US" dirty="0"/>
          </a:p>
        </p:txBody>
      </p:sp>
    </p:spTree>
    <p:extLst>
      <p:ext uri="{BB962C8B-B14F-4D97-AF65-F5344CB8AC3E}">
        <p14:creationId xmlns:p14="http://schemas.microsoft.com/office/powerpoint/2010/main" val="2621332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7"/>
            <a:ext cx="5529168" cy="2094539"/>
          </a:xfrm>
        </p:spPr>
        <p:txBody>
          <a:bodyPr/>
          <a:lstStyle/>
          <a:p>
            <a:r>
              <a:rPr lang="en-US" dirty="0" smtClean="0"/>
              <a:t>Selected news article from the polyhedron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6985" y="295729"/>
            <a:ext cx="3573849" cy="6340962"/>
          </a:xfrm>
        </p:spPr>
      </p:pic>
      <p:sp>
        <p:nvSpPr>
          <p:cNvPr id="4" name="Slide Number Placeholder 3"/>
          <p:cNvSpPr>
            <a:spLocks noGrp="1"/>
          </p:cNvSpPr>
          <p:nvPr>
            <p:ph type="sldNum" sz="quarter" idx="12"/>
          </p:nvPr>
        </p:nvSpPr>
        <p:spPr/>
        <p:txBody>
          <a:bodyPr/>
          <a:lstStyle/>
          <a:p>
            <a:fld id="{CE206409-B7AC-4AAC-8807-C126CC616C0F}" type="slidenum">
              <a:rPr lang="en-US" smtClean="0"/>
              <a:t>17</a:t>
            </a:fld>
            <a:endParaRPr lang="en-US"/>
          </a:p>
        </p:txBody>
      </p:sp>
      <p:sp>
        <p:nvSpPr>
          <p:cNvPr id="6" name="TextBox 5"/>
          <p:cNvSpPr txBox="1"/>
          <p:nvPr/>
        </p:nvSpPr>
        <p:spPr>
          <a:xfrm>
            <a:off x="783771" y="2808514"/>
            <a:ext cx="5133703" cy="1477328"/>
          </a:xfrm>
          <a:prstGeom prst="rect">
            <a:avLst/>
          </a:prstGeom>
          <a:noFill/>
        </p:spPr>
        <p:txBody>
          <a:bodyPr wrap="square" rtlCol="0">
            <a:spAutoFit/>
          </a:bodyPr>
          <a:lstStyle/>
          <a:p>
            <a:r>
              <a:rPr lang="en-US" dirty="0" smtClean="0"/>
              <a:t>After clicking on a particular news article on the polyhedron, the news article will open for reading. User can perform various tasks like zoom, scroll, highlight text, bookmark and many more.</a:t>
            </a:r>
            <a:endParaRPr lang="en-US" dirty="0"/>
          </a:p>
        </p:txBody>
      </p:sp>
    </p:spTree>
    <p:extLst>
      <p:ext uri="{BB962C8B-B14F-4D97-AF65-F5344CB8AC3E}">
        <p14:creationId xmlns:p14="http://schemas.microsoft.com/office/powerpoint/2010/main" val="38707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8" y="191226"/>
            <a:ext cx="9404723" cy="1400530"/>
          </a:xfrm>
        </p:spPr>
        <p:txBody>
          <a:bodyPr/>
          <a:lstStyle/>
          <a:p>
            <a:r>
              <a:rPr lang="en-US" dirty="0" smtClean="0"/>
              <a:t>News article after scrolling, zooming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6538" y="1028753"/>
            <a:ext cx="3123975" cy="5540232"/>
          </a:xfrm>
        </p:spPr>
      </p:pic>
      <p:sp>
        <p:nvSpPr>
          <p:cNvPr id="4" name="Slide Number Placeholder 3"/>
          <p:cNvSpPr>
            <a:spLocks noGrp="1"/>
          </p:cNvSpPr>
          <p:nvPr>
            <p:ph type="sldNum" sz="quarter" idx="12"/>
          </p:nvPr>
        </p:nvSpPr>
        <p:spPr/>
        <p:txBody>
          <a:bodyPr/>
          <a:lstStyle/>
          <a:p>
            <a:fld id="{CE206409-B7AC-4AAC-8807-C126CC616C0F}"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904" y="1022798"/>
            <a:ext cx="2813636" cy="5546187"/>
          </a:xfrm>
          <a:prstGeom prst="rect">
            <a:avLst/>
          </a:prstGeom>
        </p:spPr>
      </p:pic>
      <p:sp>
        <p:nvSpPr>
          <p:cNvPr id="7" name="TextBox 6"/>
          <p:cNvSpPr txBox="1"/>
          <p:nvPr/>
        </p:nvSpPr>
        <p:spPr>
          <a:xfrm>
            <a:off x="548640" y="2011680"/>
            <a:ext cx="3239589" cy="2031325"/>
          </a:xfrm>
          <a:prstGeom prst="rect">
            <a:avLst/>
          </a:prstGeom>
          <a:noFill/>
        </p:spPr>
        <p:txBody>
          <a:bodyPr wrap="square" rtlCol="0">
            <a:spAutoFit/>
          </a:bodyPr>
          <a:lstStyle/>
          <a:p>
            <a:r>
              <a:rPr lang="en-US" dirty="0" smtClean="0"/>
              <a:t>User can change the font size by pinching in and out using two fingers.</a:t>
            </a:r>
          </a:p>
          <a:p>
            <a:endParaRPr lang="en-US" dirty="0"/>
          </a:p>
          <a:p>
            <a:r>
              <a:rPr lang="en-US" dirty="0" smtClean="0"/>
              <a:t>Down and up hand gestures scrolls the page up and down.</a:t>
            </a:r>
            <a:endParaRPr lang="en-US" dirty="0"/>
          </a:p>
        </p:txBody>
      </p:sp>
    </p:spTree>
    <p:extLst>
      <p:ext uri="{BB962C8B-B14F-4D97-AF65-F5344CB8AC3E}">
        <p14:creationId xmlns:p14="http://schemas.microsoft.com/office/powerpoint/2010/main" val="3873264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532620" cy="1400530"/>
          </a:xfrm>
        </p:spPr>
        <p:txBody>
          <a:bodyPr/>
          <a:lstStyle/>
          <a:p>
            <a:r>
              <a:rPr lang="en-US" dirty="0" smtClean="0"/>
              <a:t>Page features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0972" y="452718"/>
            <a:ext cx="3612925" cy="6340842"/>
          </a:xfrm>
        </p:spPr>
      </p:pic>
      <p:sp>
        <p:nvSpPr>
          <p:cNvPr id="4" name="Slide Number Placeholder 3"/>
          <p:cNvSpPr>
            <a:spLocks noGrp="1"/>
          </p:cNvSpPr>
          <p:nvPr>
            <p:ph type="sldNum" sz="quarter" idx="12"/>
          </p:nvPr>
        </p:nvSpPr>
        <p:spPr/>
        <p:txBody>
          <a:bodyPr/>
          <a:lstStyle/>
          <a:p>
            <a:fld id="{CE206409-B7AC-4AAC-8807-C126CC616C0F}" type="slidenum">
              <a:rPr lang="en-US" smtClean="0"/>
              <a:t>19</a:t>
            </a:fld>
            <a:endParaRPr lang="en-US"/>
          </a:p>
        </p:txBody>
      </p:sp>
      <p:sp>
        <p:nvSpPr>
          <p:cNvPr id="6" name="TextBox 5"/>
          <p:cNvSpPr txBox="1"/>
          <p:nvPr/>
        </p:nvSpPr>
        <p:spPr>
          <a:xfrm>
            <a:off x="757646" y="1853248"/>
            <a:ext cx="4676503" cy="2031325"/>
          </a:xfrm>
          <a:prstGeom prst="rect">
            <a:avLst/>
          </a:prstGeom>
          <a:noFill/>
        </p:spPr>
        <p:txBody>
          <a:bodyPr wrap="square" rtlCol="0">
            <a:spAutoFit/>
          </a:bodyPr>
          <a:lstStyle/>
          <a:p>
            <a:r>
              <a:rPr lang="en-US" dirty="0" smtClean="0"/>
              <a:t>The following task can be accomplished in the drop menu:</a:t>
            </a:r>
          </a:p>
          <a:p>
            <a:pPr marL="285750" indent="-285750">
              <a:buFont typeface="Arial" panose="020B0604020202020204" pitchFamily="34" charset="0"/>
              <a:buChar char="•"/>
            </a:pPr>
            <a:r>
              <a:rPr lang="en-US" dirty="0" smtClean="0"/>
              <a:t>Bookmark the news article.</a:t>
            </a:r>
          </a:p>
          <a:p>
            <a:pPr marL="285750" indent="-285750">
              <a:buFont typeface="Arial" panose="020B0604020202020204" pitchFamily="34" charset="0"/>
              <a:buChar char="•"/>
            </a:pPr>
            <a:r>
              <a:rPr lang="en-US" dirty="0" err="1" smtClean="0"/>
              <a:t>Upvote</a:t>
            </a:r>
            <a:r>
              <a:rPr lang="en-US" dirty="0"/>
              <a:t> </a:t>
            </a:r>
            <a:r>
              <a:rPr lang="en-US" dirty="0" smtClean="0"/>
              <a:t>or </a:t>
            </a:r>
            <a:r>
              <a:rPr lang="en-US" dirty="0" err="1" smtClean="0"/>
              <a:t>downvote</a:t>
            </a:r>
            <a:r>
              <a:rPr lang="en-US" dirty="0" smtClean="0"/>
              <a:t> the news article.</a:t>
            </a:r>
          </a:p>
          <a:p>
            <a:pPr marL="285750" indent="-285750">
              <a:buFont typeface="Arial" panose="020B0604020202020204" pitchFamily="34" charset="0"/>
              <a:buChar char="•"/>
            </a:pPr>
            <a:r>
              <a:rPr lang="en-US" dirty="0" smtClean="0"/>
              <a:t>Comment on the news article.</a:t>
            </a:r>
          </a:p>
          <a:p>
            <a:pPr marL="285750" indent="-285750">
              <a:buFont typeface="Arial" panose="020B0604020202020204" pitchFamily="34" charset="0"/>
              <a:buChar char="•"/>
            </a:pPr>
            <a:r>
              <a:rPr lang="en-US" dirty="0" smtClean="0"/>
              <a:t>Make the computer to narrate the whole article or some selected text.</a:t>
            </a:r>
            <a:endParaRPr lang="en-US" dirty="0"/>
          </a:p>
        </p:txBody>
      </p:sp>
    </p:spTree>
    <p:extLst>
      <p:ext uri="{BB962C8B-B14F-4D97-AF65-F5344CB8AC3E}">
        <p14:creationId xmlns:p14="http://schemas.microsoft.com/office/powerpoint/2010/main" val="47292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30630"/>
            <a:ext cx="9404723" cy="770708"/>
          </a:xfrm>
        </p:spPr>
        <p:txBody>
          <a:bodyPr/>
          <a:lstStyle/>
          <a:p>
            <a:pPr algn="ctr"/>
            <a:r>
              <a:rPr lang="en-US" dirty="0" smtClean="0"/>
              <a:t>Table of contents</a:t>
            </a:r>
            <a:endParaRPr lang="en-US" dirty="0"/>
          </a:p>
        </p:txBody>
      </p:sp>
      <p:sp>
        <p:nvSpPr>
          <p:cNvPr id="3" name="Content Placeholder 2"/>
          <p:cNvSpPr>
            <a:spLocks noGrp="1"/>
          </p:cNvSpPr>
          <p:nvPr>
            <p:ph idx="1"/>
          </p:nvPr>
        </p:nvSpPr>
        <p:spPr>
          <a:xfrm>
            <a:off x="646112" y="757646"/>
            <a:ext cx="9706428" cy="5930537"/>
          </a:xfrm>
        </p:spPr>
        <p:txBody>
          <a:bodyPr>
            <a:normAutofit fontScale="92500" lnSpcReduction="20000"/>
          </a:bodyPr>
          <a:lstStyle/>
          <a:p>
            <a:pPr>
              <a:buFont typeface="Arial" panose="020B0604020202020204" pitchFamily="34" charset="0"/>
              <a:buChar char="•"/>
            </a:pPr>
            <a:r>
              <a:rPr lang="en-US" sz="1800" dirty="0" smtClean="0"/>
              <a:t>Introduction……………………………………………………………………………….....slide 3</a:t>
            </a:r>
          </a:p>
          <a:p>
            <a:pPr>
              <a:buFont typeface="Arial" panose="020B0604020202020204" pitchFamily="34" charset="0"/>
              <a:buChar char="•"/>
            </a:pPr>
            <a:r>
              <a:rPr lang="en-US" sz="1800" dirty="0" smtClean="0"/>
              <a:t>Login page………………………………………………………………………………..….slide 4</a:t>
            </a:r>
          </a:p>
          <a:p>
            <a:pPr>
              <a:buFont typeface="Arial" panose="020B0604020202020204" pitchFamily="34" charset="0"/>
              <a:buChar char="•"/>
            </a:pPr>
            <a:r>
              <a:rPr lang="en-US" sz="1800" dirty="0" smtClean="0"/>
              <a:t>Forgot password…………………………………………………………………………......slide 5</a:t>
            </a:r>
          </a:p>
          <a:p>
            <a:pPr>
              <a:buFont typeface="Arial" panose="020B0604020202020204" pitchFamily="34" charset="0"/>
              <a:buChar char="•"/>
            </a:pPr>
            <a:r>
              <a:rPr lang="en-US" sz="1800" dirty="0" smtClean="0"/>
              <a:t>Sign up page……………………………………………………………………………..…..slide 6</a:t>
            </a:r>
          </a:p>
          <a:p>
            <a:pPr>
              <a:buFont typeface="Arial" panose="020B0604020202020204" pitchFamily="34" charset="0"/>
              <a:buChar char="•"/>
            </a:pPr>
            <a:r>
              <a:rPr lang="en-US" sz="1800" dirty="0" smtClean="0"/>
              <a:t>Profile management homepage……………………………………………………..….slide 7</a:t>
            </a:r>
          </a:p>
          <a:p>
            <a:pPr>
              <a:buFont typeface="Arial" panose="020B0604020202020204" pitchFamily="34" charset="0"/>
              <a:buChar char="•"/>
            </a:pPr>
            <a:r>
              <a:rPr lang="en-US" sz="1800" dirty="0" smtClean="0"/>
              <a:t>Profile management dropdown menu 1……………………………………………..…slide 8</a:t>
            </a:r>
          </a:p>
          <a:p>
            <a:pPr>
              <a:buFont typeface="Arial" panose="020B0604020202020204" pitchFamily="34" charset="0"/>
              <a:buChar char="•"/>
            </a:pPr>
            <a:r>
              <a:rPr lang="en-US" sz="1800" dirty="0" smtClean="0"/>
              <a:t>Profile management dropdown menu 2………………………………………….....….slide 9</a:t>
            </a:r>
          </a:p>
          <a:p>
            <a:pPr>
              <a:buFont typeface="Arial" panose="020B0604020202020204" pitchFamily="34" charset="0"/>
              <a:buChar char="•"/>
            </a:pPr>
            <a:r>
              <a:rPr lang="en-US" sz="1800" dirty="0" smtClean="0"/>
              <a:t>E-wallet…………………………………………………………………………………….…..slide 10</a:t>
            </a:r>
          </a:p>
          <a:p>
            <a:pPr>
              <a:buFont typeface="Arial" panose="020B0604020202020204" pitchFamily="34" charset="0"/>
              <a:buChar char="•"/>
            </a:pPr>
            <a:r>
              <a:rPr lang="en-US" sz="1800" dirty="0" smtClean="0"/>
              <a:t>Bookmarks………………………………………………………………………………….….slide 11</a:t>
            </a:r>
          </a:p>
          <a:p>
            <a:pPr>
              <a:buFont typeface="Arial" panose="020B0604020202020204" pitchFamily="34" charset="0"/>
              <a:buChar char="•"/>
            </a:pPr>
            <a:r>
              <a:rPr lang="en-US" sz="1800" dirty="0" smtClean="0"/>
              <a:t>Trending news……………………………………………………………………………...…slide 12</a:t>
            </a:r>
          </a:p>
          <a:p>
            <a:pPr>
              <a:buFont typeface="Arial" panose="020B0604020202020204" pitchFamily="34" charset="0"/>
              <a:buChar char="•"/>
            </a:pPr>
            <a:r>
              <a:rPr lang="en-US" sz="1800" dirty="0" smtClean="0"/>
              <a:t>Search……………………………………………………………………………………….….slide 13</a:t>
            </a:r>
          </a:p>
          <a:p>
            <a:pPr>
              <a:buFont typeface="Arial" panose="020B0604020202020204" pitchFamily="34" charset="0"/>
              <a:buChar char="•"/>
            </a:pPr>
            <a:r>
              <a:rPr lang="en-US" sz="1800" dirty="0" smtClean="0"/>
              <a:t>Search results……………………………………………………………………………….....slide 14</a:t>
            </a:r>
          </a:p>
          <a:p>
            <a:pPr>
              <a:buFont typeface="Arial" panose="020B0604020202020204" pitchFamily="34" charset="0"/>
              <a:buChar char="•"/>
            </a:pPr>
            <a:r>
              <a:rPr lang="en-US" sz="1800" dirty="0" smtClean="0"/>
              <a:t>Polyhedron initial position…………………………………</a:t>
            </a:r>
            <a:r>
              <a:rPr lang="en-US" sz="1800" dirty="0"/>
              <a:t>……………………</a:t>
            </a:r>
            <a:r>
              <a:rPr lang="en-US" sz="1800" dirty="0" smtClean="0"/>
              <a:t>…………..slide 15</a:t>
            </a:r>
          </a:p>
          <a:p>
            <a:pPr>
              <a:buFont typeface="Arial" panose="020B0604020202020204" pitchFamily="34" charset="0"/>
              <a:buChar char="•"/>
            </a:pPr>
            <a:r>
              <a:rPr lang="en-US" sz="1800" dirty="0" smtClean="0"/>
              <a:t>Polyhedron after rotation…………………………………………………………………...slide 16</a:t>
            </a:r>
          </a:p>
          <a:p>
            <a:pPr>
              <a:buFont typeface="Arial" panose="020B0604020202020204" pitchFamily="34" charset="0"/>
              <a:buChar char="•"/>
            </a:pPr>
            <a:r>
              <a:rPr lang="en-US" sz="1800" dirty="0" smtClean="0"/>
              <a:t>Selected news article from the polyhedron……………………………….……………slide 17</a:t>
            </a:r>
          </a:p>
          <a:p>
            <a:pPr>
              <a:buFont typeface="Arial" panose="020B0604020202020204" pitchFamily="34" charset="0"/>
              <a:buChar char="•"/>
            </a:pPr>
            <a:r>
              <a:rPr lang="en-US" sz="1800" dirty="0" smtClean="0"/>
              <a:t>News article after scrolling, zooming……………………………………………..………slide 18</a:t>
            </a:r>
          </a:p>
          <a:p>
            <a:pPr>
              <a:buFont typeface="Arial" panose="020B0604020202020204" pitchFamily="34" charset="0"/>
              <a:buChar char="•"/>
            </a:pPr>
            <a:r>
              <a:rPr lang="en-US" sz="1800" dirty="0" smtClean="0"/>
              <a:t>Page features………………………………………………………………………..………..slide 19</a:t>
            </a:r>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smtClean="0"/>
          </a:p>
          <a:p>
            <a:pPr>
              <a:buFont typeface="Arial" panose="020B0604020202020204" pitchFamily="34" charset="0"/>
              <a:buChar char="•"/>
            </a:pPr>
            <a:endParaRPr lang="en-US" sz="1800" dirty="0"/>
          </a:p>
        </p:txBody>
      </p:sp>
      <p:sp>
        <p:nvSpPr>
          <p:cNvPr id="4" name="Slide Number Placeholder 3"/>
          <p:cNvSpPr>
            <a:spLocks noGrp="1"/>
          </p:cNvSpPr>
          <p:nvPr>
            <p:ph type="sldNum" sz="quarter" idx="12"/>
          </p:nvPr>
        </p:nvSpPr>
        <p:spPr/>
        <p:txBody>
          <a:bodyPr/>
          <a:lstStyle/>
          <a:p>
            <a:fld id="{CE206409-B7AC-4AAC-8807-C126CC616C0F}" type="slidenum">
              <a:rPr lang="en-US" smtClean="0"/>
              <a:t>2</a:t>
            </a:fld>
            <a:endParaRPr lang="en-US" dirty="0"/>
          </a:p>
        </p:txBody>
      </p:sp>
    </p:spTree>
    <p:extLst>
      <p:ext uri="{BB962C8B-B14F-4D97-AF65-F5344CB8AC3E}">
        <p14:creationId xmlns:p14="http://schemas.microsoft.com/office/powerpoint/2010/main" val="796133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16" y="2451335"/>
            <a:ext cx="9404723" cy="1400530"/>
          </a:xfrm>
        </p:spPr>
        <p:txBody>
          <a:bodyPr/>
          <a:lstStyle/>
          <a:p>
            <a:pPr algn="ctr"/>
            <a:r>
              <a:rPr lang="en-US" dirty="0" smtClean="0"/>
              <a:t>Thank you!</a:t>
            </a:r>
            <a:endParaRPr lang="en-US" dirty="0"/>
          </a:p>
        </p:txBody>
      </p:sp>
      <p:sp>
        <p:nvSpPr>
          <p:cNvPr id="3" name="Slide Number Placeholder 2"/>
          <p:cNvSpPr>
            <a:spLocks noGrp="1"/>
          </p:cNvSpPr>
          <p:nvPr>
            <p:ph type="sldNum" sz="quarter" idx="12"/>
          </p:nvPr>
        </p:nvSpPr>
        <p:spPr/>
        <p:txBody>
          <a:bodyPr/>
          <a:lstStyle/>
          <a:p>
            <a:fld id="{CE206409-B7AC-4AAC-8807-C126CC616C0F}" type="slidenum">
              <a:rPr lang="en-US" smtClean="0"/>
              <a:t>20</a:t>
            </a:fld>
            <a:endParaRPr lang="en-US"/>
          </a:p>
        </p:txBody>
      </p:sp>
    </p:spTree>
    <p:extLst>
      <p:ext uri="{BB962C8B-B14F-4D97-AF65-F5344CB8AC3E}">
        <p14:creationId xmlns:p14="http://schemas.microsoft.com/office/powerpoint/2010/main" val="235403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46112" y="1853248"/>
            <a:ext cx="9403742" cy="4395151"/>
          </a:xfrm>
        </p:spPr>
        <p:txBody>
          <a:bodyPr/>
          <a:lstStyle/>
          <a:p>
            <a:pPr marL="0" indent="0">
              <a:buNone/>
            </a:pPr>
            <a:r>
              <a:rPr lang="en-US" dirty="0" smtClean="0"/>
              <a:t>This prototype shows critical functionalities of the app. Pictures are used which shows the UI and functions as well. Each feature/function has been explained along with the picture. This app helps in enhancing news reading experience. We have thought of the following features, which will help in giving a user great news reading experience: </a:t>
            </a:r>
            <a:endParaRPr lang="en-US" dirty="0"/>
          </a:p>
          <a:p>
            <a:pPr>
              <a:buFont typeface="Arial" panose="020B0604020202020204" pitchFamily="34" charset="0"/>
              <a:buChar char="•"/>
            </a:pPr>
            <a:r>
              <a:rPr lang="en-US" dirty="0"/>
              <a:t>F</a:t>
            </a:r>
            <a:r>
              <a:rPr lang="en-US" dirty="0" smtClean="0"/>
              <a:t>riends feature, which allows the user to befriend someone and see his/her news subscriptions, interests etc.</a:t>
            </a:r>
          </a:p>
          <a:p>
            <a:pPr>
              <a:buFont typeface="Arial" panose="020B0604020202020204" pitchFamily="34" charset="0"/>
              <a:buChar char="•"/>
            </a:pPr>
            <a:r>
              <a:rPr lang="en-US" dirty="0" smtClean="0"/>
              <a:t>E-wallet, many news channels are paid, so an e-wallet will be present through which user can subscribe to paid news channels.</a:t>
            </a:r>
          </a:p>
          <a:p>
            <a:pPr>
              <a:buFont typeface="Arial" panose="020B0604020202020204" pitchFamily="34" charset="0"/>
              <a:buChar char="•"/>
            </a:pPr>
            <a:r>
              <a:rPr lang="en-US" dirty="0" smtClean="0"/>
              <a:t>Narration of a text, if the user doesn’t want to read news on his/her own, then this option will come handy. </a:t>
            </a:r>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CE206409-B7AC-4AAC-8807-C126CC616C0F}" type="slidenum">
              <a:rPr lang="en-US" smtClean="0"/>
              <a:t>3</a:t>
            </a:fld>
            <a:endParaRPr lang="en-US" dirty="0"/>
          </a:p>
        </p:txBody>
      </p:sp>
    </p:spTree>
    <p:extLst>
      <p:ext uri="{BB962C8B-B14F-4D97-AF65-F5344CB8AC3E}">
        <p14:creationId xmlns:p14="http://schemas.microsoft.com/office/powerpoint/2010/main" val="72897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2250259" y="-506003"/>
            <a:ext cx="1805757" cy="3908877"/>
          </a:xfrm>
        </p:spPr>
        <p:txBody>
          <a:bodyPr vert="vert270"/>
          <a:lstStyle/>
          <a:p>
            <a:pPr algn="ctr"/>
            <a:r>
              <a:rPr lang="en-US" dirty="0" smtClean="0"/>
              <a:t>Login 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2531" y="196067"/>
            <a:ext cx="3558931" cy="6295099"/>
          </a:xfrm>
        </p:spPr>
      </p:pic>
      <p:sp>
        <p:nvSpPr>
          <p:cNvPr id="4" name="Slide Number Placeholder 3"/>
          <p:cNvSpPr>
            <a:spLocks noGrp="1"/>
          </p:cNvSpPr>
          <p:nvPr>
            <p:ph type="sldNum" sz="quarter" idx="12"/>
          </p:nvPr>
        </p:nvSpPr>
        <p:spPr/>
        <p:txBody>
          <a:bodyPr/>
          <a:lstStyle/>
          <a:p>
            <a:fld id="{CE206409-B7AC-4AAC-8807-C126CC616C0F}" type="slidenum">
              <a:rPr lang="en-US" smtClean="0"/>
              <a:t>4</a:t>
            </a:fld>
            <a:endParaRPr lang="en-US" dirty="0"/>
          </a:p>
        </p:txBody>
      </p:sp>
      <p:sp>
        <p:nvSpPr>
          <p:cNvPr id="6" name="TextBox 5"/>
          <p:cNvSpPr txBox="1"/>
          <p:nvPr/>
        </p:nvSpPr>
        <p:spPr>
          <a:xfrm>
            <a:off x="770709" y="2220686"/>
            <a:ext cx="5316582" cy="1477328"/>
          </a:xfrm>
          <a:prstGeom prst="rect">
            <a:avLst/>
          </a:prstGeom>
          <a:noFill/>
        </p:spPr>
        <p:txBody>
          <a:bodyPr wrap="square" rtlCol="0">
            <a:spAutoFit/>
          </a:bodyPr>
          <a:lstStyle/>
          <a:p>
            <a:r>
              <a:rPr lang="en-US" dirty="0" smtClean="0"/>
              <a:t>This is the startup window. Users who are already a member can login with their email address and password. In case the user forgets the passwords, it can be reset using the “forgot password” option.</a:t>
            </a:r>
            <a:endParaRPr lang="en-US" dirty="0"/>
          </a:p>
        </p:txBody>
      </p:sp>
    </p:spTree>
    <p:extLst>
      <p:ext uri="{BB962C8B-B14F-4D97-AF65-F5344CB8AC3E}">
        <p14:creationId xmlns:p14="http://schemas.microsoft.com/office/powerpoint/2010/main" val="1069727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767752" cy="1400530"/>
          </a:xfrm>
        </p:spPr>
        <p:txBody>
          <a:bodyPr/>
          <a:lstStyle/>
          <a:p>
            <a:r>
              <a:rPr lang="en-US" dirty="0" smtClean="0"/>
              <a:t>Forgot password?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9604" y="295729"/>
            <a:ext cx="3541230" cy="6261825"/>
          </a:xfrm>
        </p:spPr>
      </p:pic>
      <p:sp>
        <p:nvSpPr>
          <p:cNvPr id="4" name="Slide Number Placeholder 3"/>
          <p:cNvSpPr>
            <a:spLocks noGrp="1"/>
          </p:cNvSpPr>
          <p:nvPr>
            <p:ph type="sldNum" sz="quarter" idx="12"/>
          </p:nvPr>
        </p:nvSpPr>
        <p:spPr/>
        <p:txBody>
          <a:bodyPr/>
          <a:lstStyle/>
          <a:p>
            <a:fld id="{CE206409-B7AC-4AAC-8807-C126CC616C0F}" type="slidenum">
              <a:rPr lang="en-US" smtClean="0"/>
              <a:t>5</a:t>
            </a:fld>
            <a:endParaRPr lang="en-US" dirty="0"/>
          </a:p>
        </p:txBody>
      </p:sp>
      <p:sp>
        <p:nvSpPr>
          <p:cNvPr id="6" name="TextBox 5"/>
          <p:cNvSpPr txBox="1"/>
          <p:nvPr/>
        </p:nvSpPr>
        <p:spPr>
          <a:xfrm>
            <a:off x="431074" y="1528354"/>
            <a:ext cx="5081452" cy="369332"/>
          </a:xfrm>
          <a:prstGeom prst="rect">
            <a:avLst/>
          </a:prstGeom>
          <a:noFill/>
        </p:spPr>
        <p:txBody>
          <a:bodyPr wrap="square" rtlCol="0">
            <a:spAutoFit/>
          </a:bodyPr>
          <a:lstStyle/>
          <a:p>
            <a:r>
              <a:rPr lang="en-US" dirty="0" smtClean="0"/>
              <a:t>This allows a user to reset his/her password.</a:t>
            </a:r>
            <a:endParaRPr lang="en-US" dirty="0"/>
          </a:p>
        </p:txBody>
      </p:sp>
    </p:spTree>
    <p:extLst>
      <p:ext uri="{BB962C8B-B14F-4D97-AF65-F5344CB8AC3E}">
        <p14:creationId xmlns:p14="http://schemas.microsoft.com/office/powerpoint/2010/main" val="246652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5781221" cy="1400530"/>
          </a:xfrm>
        </p:spPr>
        <p:txBody>
          <a:bodyPr/>
          <a:lstStyle/>
          <a:p>
            <a:r>
              <a:rPr lang="en-US" dirty="0" smtClean="0"/>
              <a:t>Sign Up 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8185" y="295729"/>
            <a:ext cx="3623502" cy="6305399"/>
          </a:xfrm>
        </p:spPr>
      </p:pic>
      <p:sp>
        <p:nvSpPr>
          <p:cNvPr id="4" name="Slide Number Placeholder 3"/>
          <p:cNvSpPr>
            <a:spLocks noGrp="1"/>
          </p:cNvSpPr>
          <p:nvPr>
            <p:ph type="sldNum" sz="quarter" idx="12"/>
          </p:nvPr>
        </p:nvSpPr>
        <p:spPr/>
        <p:txBody>
          <a:bodyPr/>
          <a:lstStyle/>
          <a:p>
            <a:fld id="{CE206409-B7AC-4AAC-8807-C126CC616C0F}" type="slidenum">
              <a:rPr lang="en-US" smtClean="0"/>
              <a:t>6</a:t>
            </a:fld>
            <a:endParaRPr lang="en-US" dirty="0"/>
          </a:p>
        </p:txBody>
      </p:sp>
      <p:sp>
        <p:nvSpPr>
          <p:cNvPr id="6" name="TextBox 5"/>
          <p:cNvSpPr txBox="1"/>
          <p:nvPr/>
        </p:nvSpPr>
        <p:spPr>
          <a:xfrm>
            <a:off x="646111" y="1580606"/>
            <a:ext cx="5310552" cy="2031325"/>
          </a:xfrm>
          <a:prstGeom prst="rect">
            <a:avLst/>
          </a:prstGeom>
          <a:noFill/>
        </p:spPr>
        <p:txBody>
          <a:bodyPr wrap="square" rtlCol="0">
            <a:spAutoFit/>
          </a:bodyPr>
          <a:lstStyle/>
          <a:p>
            <a:r>
              <a:rPr lang="en-US" dirty="0" smtClean="0"/>
              <a:t>For new users, creating a new account for free is available. The user only needs to enter the his/her name, email address and set a password. An error message will be generated if:</a:t>
            </a:r>
          </a:p>
          <a:p>
            <a:pPr marL="285750" indent="-285750">
              <a:buFont typeface="Arial" panose="020B0604020202020204" pitchFamily="34" charset="0"/>
              <a:buChar char="•"/>
            </a:pPr>
            <a:r>
              <a:rPr lang="en-US" dirty="0" smtClean="0"/>
              <a:t>Any field is left blank.</a:t>
            </a:r>
          </a:p>
          <a:p>
            <a:pPr marL="285750" indent="-285750">
              <a:buFont typeface="Arial" panose="020B0604020202020204" pitchFamily="34" charset="0"/>
              <a:buChar char="•"/>
            </a:pPr>
            <a:r>
              <a:rPr lang="en-US" dirty="0" smtClean="0"/>
              <a:t>Password is less than 8 characters.</a:t>
            </a:r>
            <a:endParaRPr lang="en-US" dirty="0"/>
          </a:p>
        </p:txBody>
      </p:sp>
    </p:spTree>
    <p:extLst>
      <p:ext uri="{BB962C8B-B14F-4D97-AF65-F5344CB8AC3E}">
        <p14:creationId xmlns:p14="http://schemas.microsoft.com/office/powerpoint/2010/main" val="80602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5571809" cy="1963911"/>
          </a:xfrm>
        </p:spPr>
        <p:txBody>
          <a:bodyPr/>
          <a:lstStyle/>
          <a:p>
            <a:r>
              <a:rPr lang="en-US" dirty="0" smtClean="0"/>
              <a:t>Profile Management</a:t>
            </a:r>
            <a:br>
              <a:rPr lang="en-US" dirty="0" smtClean="0"/>
            </a:br>
            <a:r>
              <a:rPr lang="en-US" dirty="0" smtClean="0"/>
              <a:t>homepage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7219" y="295729"/>
            <a:ext cx="3683615" cy="6506754"/>
          </a:xfrm>
        </p:spPr>
      </p:pic>
      <p:sp>
        <p:nvSpPr>
          <p:cNvPr id="4" name="Slide Number Placeholder 3"/>
          <p:cNvSpPr>
            <a:spLocks noGrp="1"/>
          </p:cNvSpPr>
          <p:nvPr>
            <p:ph type="sldNum" sz="quarter" idx="12"/>
          </p:nvPr>
        </p:nvSpPr>
        <p:spPr/>
        <p:txBody>
          <a:bodyPr/>
          <a:lstStyle/>
          <a:p>
            <a:fld id="{CE206409-B7AC-4AAC-8807-C126CC616C0F}" type="slidenum">
              <a:rPr lang="en-US" smtClean="0"/>
              <a:t>7</a:t>
            </a:fld>
            <a:endParaRPr lang="en-US" dirty="0"/>
          </a:p>
        </p:txBody>
      </p:sp>
      <p:sp>
        <p:nvSpPr>
          <p:cNvPr id="6" name="TextBox 5"/>
          <p:cNvSpPr txBox="1"/>
          <p:nvPr/>
        </p:nvSpPr>
        <p:spPr>
          <a:xfrm>
            <a:off x="646111" y="2195286"/>
            <a:ext cx="5219112" cy="1200329"/>
          </a:xfrm>
          <a:prstGeom prst="rect">
            <a:avLst/>
          </a:prstGeom>
          <a:noFill/>
        </p:spPr>
        <p:txBody>
          <a:bodyPr wrap="square" rtlCol="0">
            <a:spAutoFit/>
          </a:bodyPr>
          <a:lstStyle/>
          <a:p>
            <a:r>
              <a:rPr lang="en-US" dirty="0" smtClean="0"/>
              <a:t>After logging in the user will be directed to this page. On the left and right top corner of this page, there are two drop down menus which will allow the user to do various task.</a:t>
            </a:r>
            <a:endParaRPr lang="en-US" dirty="0"/>
          </a:p>
        </p:txBody>
      </p:sp>
    </p:spTree>
    <p:extLst>
      <p:ext uri="{BB962C8B-B14F-4D97-AF65-F5344CB8AC3E}">
        <p14:creationId xmlns:p14="http://schemas.microsoft.com/office/powerpoint/2010/main" val="232443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5584871" cy="1400530"/>
          </a:xfrm>
        </p:spPr>
        <p:txBody>
          <a:bodyPr/>
          <a:lstStyle/>
          <a:p>
            <a:r>
              <a:rPr lang="en-US" dirty="0" smtClean="0"/>
              <a:t>Profile Management dropdown menu 1</a:t>
            </a:r>
            <a:endParaRPr lang="en-US" dirty="0"/>
          </a:p>
        </p:txBody>
      </p:sp>
      <p:sp>
        <p:nvSpPr>
          <p:cNvPr id="4" name="Slide Number Placeholder 3"/>
          <p:cNvSpPr>
            <a:spLocks noGrp="1"/>
          </p:cNvSpPr>
          <p:nvPr>
            <p:ph type="sldNum" sz="quarter" idx="12"/>
          </p:nvPr>
        </p:nvSpPr>
        <p:spPr/>
        <p:txBody>
          <a:bodyPr/>
          <a:lstStyle/>
          <a:p>
            <a:fld id="{CE206409-B7AC-4AAC-8807-C126CC616C0F}" type="slidenum">
              <a:rPr lang="en-US" smtClean="0"/>
              <a:t>8</a:t>
            </a:fld>
            <a:endParaRPr lang="en-US" dirty="0"/>
          </a:p>
        </p:txBody>
      </p:sp>
      <p:sp>
        <p:nvSpPr>
          <p:cNvPr id="6" name="TextBox 5"/>
          <p:cNvSpPr txBox="1"/>
          <p:nvPr/>
        </p:nvSpPr>
        <p:spPr>
          <a:xfrm>
            <a:off x="744584" y="2155371"/>
            <a:ext cx="4754880" cy="2308324"/>
          </a:xfrm>
          <a:prstGeom prst="rect">
            <a:avLst/>
          </a:prstGeom>
          <a:noFill/>
        </p:spPr>
        <p:txBody>
          <a:bodyPr wrap="square" rtlCol="0">
            <a:spAutoFit/>
          </a:bodyPr>
          <a:lstStyle/>
          <a:p>
            <a:r>
              <a:rPr lang="en-US" dirty="0" smtClean="0"/>
              <a:t>After clicking on the left dropdown menu, the user can do the following task:</a:t>
            </a:r>
          </a:p>
          <a:p>
            <a:pPr marL="285750" indent="-285750">
              <a:buFont typeface="Arial" panose="020B0604020202020204" pitchFamily="34" charset="0"/>
              <a:buChar char="•"/>
            </a:pPr>
            <a:r>
              <a:rPr lang="en-US" dirty="0" smtClean="0"/>
              <a:t>Select language</a:t>
            </a:r>
          </a:p>
          <a:p>
            <a:pPr marL="285750" indent="-285750">
              <a:buFont typeface="Arial" panose="020B0604020202020204" pitchFamily="34" charset="0"/>
              <a:buChar char="•"/>
            </a:pPr>
            <a:r>
              <a:rPr lang="en-US" dirty="0" smtClean="0"/>
              <a:t>Change password</a:t>
            </a:r>
          </a:p>
          <a:p>
            <a:pPr marL="285750" indent="-285750">
              <a:buFont typeface="Arial" panose="020B0604020202020204" pitchFamily="34" charset="0"/>
              <a:buChar char="•"/>
            </a:pPr>
            <a:r>
              <a:rPr lang="en-US" dirty="0" smtClean="0"/>
              <a:t>Add/restore/check money in the e-wallet.</a:t>
            </a:r>
          </a:p>
          <a:p>
            <a:pPr marL="285750" indent="-285750">
              <a:buFont typeface="Arial" panose="020B0604020202020204" pitchFamily="34" charset="0"/>
              <a:buChar char="•"/>
            </a:pPr>
            <a:r>
              <a:rPr lang="en-US" dirty="0" smtClean="0"/>
              <a:t>Check subscriptions to news channels.</a:t>
            </a:r>
          </a:p>
          <a:p>
            <a:pPr marL="285750" indent="-285750">
              <a:buFont typeface="Arial" panose="020B0604020202020204" pitchFamily="34" charset="0"/>
              <a:buChar char="•"/>
            </a:pPr>
            <a:r>
              <a:rPr lang="en-US" dirty="0" smtClean="0"/>
              <a:t>Change font of the app.</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8891" y="295729"/>
            <a:ext cx="3564823" cy="6303426"/>
          </a:xfrm>
        </p:spPr>
      </p:pic>
    </p:spTree>
    <p:extLst>
      <p:ext uri="{BB962C8B-B14F-4D97-AF65-F5344CB8AC3E}">
        <p14:creationId xmlns:p14="http://schemas.microsoft.com/office/powerpoint/2010/main" val="63355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24060" cy="1400530"/>
          </a:xfrm>
        </p:spPr>
        <p:txBody>
          <a:bodyPr/>
          <a:lstStyle/>
          <a:p>
            <a:r>
              <a:rPr lang="en-US" dirty="0" smtClean="0"/>
              <a:t>Profile management </a:t>
            </a:r>
            <a:br>
              <a:rPr lang="en-US" dirty="0" smtClean="0"/>
            </a:br>
            <a:r>
              <a:rPr lang="en-US" dirty="0" smtClean="0"/>
              <a:t>dropdown menu 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5739" y="295729"/>
            <a:ext cx="3635095" cy="6400929"/>
          </a:xfrm>
        </p:spPr>
      </p:pic>
      <p:sp>
        <p:nvSpPr>
          <p:cNvPr id="4" name="Slide Number Placeholder 3"/>
          <p:cNvSpPr>
            <a:spLocks noGrp="1"/>
          </p:cNvSpPr>
          <p:nvPr>
            <p:ph type="sldNum" sz="quarter" idx="12"/>
          </p:nvPr>
        </p:nvSpPr>
        <p:spPr/>
        <p:txBody>
          <a:bodyPr/>
          <a:lstStyle/>
          <a:p>
            <a:fld id="{CE206409-B7AC-4AAC-8807-C126CC616C0F}" type="slidenum">
              <a:rPr lang="en-US" smtClean="0"/>
              <a:t>9</a:t>
            </a:fld>
            <a:endParaRPr lang="en-US" dirty="0"/>
          </a:p>
        </p:txBody>
      </p:sp>
      <p:sp>
        <p:nvSpPr>
          <p:cNvPr id="6" name="TextBox 5"/>
          <p:cNvSpPr txBox="1"/>
          <p:nvPr/>
        </p:nvSpPr>
        <p:spPr>
          <a:xfrm>
            <a:off x="744583" y="2103120"/>
            <a:ext cx="5003074" cy="1754326"/>
          </a:xfrm>
          <a:prstGeom prst="rect">
            <a:avLst/>
          </a:prstGeom>
          <a:noFill/>
        </p:spPr>
        <p:txBody>
          <a:bodyPr wrap="square" rtlCol="0">
            <a:spAutoFit/>
          </a:bodyPr>
          <a:lstStyle/>
          <a:p>
            <a:r>
              <a:rPr lang="en-US" dirty="0" smtClean="0"/>
              <a:t>In this menu, the user can accomplish the following tasks:</a:t>
            </a:r>
          </a:p>
          <a:p>
            <a:pPr marL="285750" indent="-285750">
              <a:buFont typeface="Arial" panose="020B0604020202020204" pitchFamily="34" charset="0"/>
              <a:buChar char="•"/>
            </a:pPr>
            <a:r>
              <a:rPr lang="en-US" dirty="0" smtClean="0"/>
              <a:t>See the list of his/her friends.</a:t>
            </a:r>
          </a:p>
          <a:p>
            <a:pPr marL="285750" indent="-285750">
              <a:buFont typeface="Arial" panose="020B0604020202020204" pitchFamily="34" charset="0"/>
              <a:buChar char="•"/>
            </a:pPr>
            <a:r>
              <a:rPr lang="en-US" dirty="0" smtClean="0"/>
              <a:t>See the bookmarked news articles.</a:t>
            </a:r>
          </a:p>
          <a:p>
            <a:pPr marL="285750" indent="-285750">
              <a:buFont typeface="Arial" panose="020B0604020202020204" pitchFamily="34" charset="0"/>
              <a:buChar char="•"/>
            </a:pPr>
            <a:r>
              <a:rPr lang="en-US" dirty="0" smtClean="0"/>
              <a:t>See the trending news.</a:t>
            </a:r>
          </a:p>
          <a:p>
            <a:pPr marL="285750" indent="-285750">
              <a:buFont typeface="Arial" panose="020B0604020202020204" pitchFamily="34" charset="0"/>
              <a:buChar char="•"/>
            </a:pPr>
            <a:r>
              <a:rPr lang="en-US" dirty="0" smtClean="0"/>
              <a:t>Manage e-wallet.</a:t>
            </a:r>
            <a:endParaRPr lang="en-US" dirty="0"/>
          </a:p>
        </p:txBody>
      </p:sp>
    </p:spTree>
    <p:extLst>
      <p:ext uri="{BB962C8B-B14F-4D97-AF65-F5344CB8AC3E}">
        <p14:creationId xmlns:p14="http://schemas.microsoft.com/office/powerpoint/2010/main" val="2766115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120</TotalTime>
  <Words>888</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Prototype  on 3D News App</vt:lpstr>
      <vt:lpstr>Table of contents</vt:lpstr>
      <vt:lpstr>Introduction</vt:lpstr>
      <vt:lpstr>Login Page</vt:lpstr>
      <vt:lpstr>Forgot password?</vt:lpstr>
      <vt:lpstr>Sign Up Page</vt:lpstr>
      <vt:lpstr>Profile Management homepage</vt:lpstr>
      <vt:lpstr>Profile Management dropdown menu 1</vt:lpstr>
      <vt:lpstr>Profile management  dropdown menu 2</vt:lpstr>
      <vt:lpstr>E-wallet</vt:lpstr>
      <vt:lpstr>Bookmarks </vt:lpstr>
      <vt:lpstr>Trending news</vt:lpstr>
      <vt:lpstr>Search </vt:lpstr>
      <vt:lpstr>Search results</vt:lpstr>
      <vt:lpstr>Polyhedron initial position</vt:lpstr>
      <vt:lpstr>Polyhedron after rotating</vt:lpstr>
      <vt:lpstr>Selected news article from the polyhedron </vt:lpstr>
      <vt:lpstr>News article after scrolling, zooming </vt:lpstr>
      <vt:lpstr>Page 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on 3D News App</dc:title>
  <dc:creator>ankit vyas</dc:creator>
  <cp:lastModifiedBy>ankit vyas</cp:lastModifiedBy>
  <cp:revision>13</cp:revision>
  <dcterms:created xsi:type="dcterms:W3CDTF">2017-06-28T20:12:35Z</dcterms:created>
  <dcterms:modified xsi:type="dcterms:W3CDTF">2017-06-29T11:26:58Z</dcterms:modified>
</cp:coreProperties>
</file>