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10" r:id="rId3"/>
    <p:sldId id="258" r:id="rId4"/>
    <p:sldId id="279" r:id="rId5"/>
    <p:sldId id="262" r:id="rId6"/>
    <p:sldId id="281" r:id="rId7"/>
    <p:sldId id="299" r:id="rId8"/>
    <p:sldId id="292" r:id="rId9"/>
    <p:sldId id="295" r:id="rId10"/>
    <p:sldId id="297" r:id="rId11"/>
    <p:sldId id="303" r:id="rId12"/>
    <p:sldId id="304" r:id="rId13"/>
    <p:sldId id="302" r:id="rId14"/>
    <p:sldId id="301" r:id="rId15"/>
    <p:sldId id="308" r:id="rId16"/>
    <p:sldId id="30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a, Venkata Adithya Santosh Hemant" userId="S::vxk220089@utdallas.edu::18af7e39-b093-41bf-9974-875e0ced5c8c" providerId="AD" clId="Web-{E00191C4-52C8-4E52-8F25-50CD92451E9F}"/>
    <pc:docChg chg="modSld">
      <pc:chgData name="Kella, Venkata Adithya Santosh Hemant" userId="S::vxk220089@utdallas.edu::18af7e39-b093-41bf-9974-875e0ced5c8c" providerId="AD" clId="Web-{E00191C4-52C8-4E52-8F25-50CD92451E9F}" dt="2024-05-03T18:58:38.845" v="2" actId="1076"/>
      <pc:docMkLst>
        <pc:docMk/>
      </pc:docMkLst>
      <pc:sldChg chg="modSp">
        <pc:chgData name="Kella, Venkata Adithya Santosh Hemant" userId="S::vxk220089@utdallas.edu::18af7e39-b093-41bf-9974-875e0ced5c8c" providerId="AD" clId="Web-{E00191C4-52C8-4E52-8F25-50CD92451E9F}" dt="2024-05-03T18:58:38.845" v="2" actId="1076"/>
        <pc:sldMkLst>
          <pc:docMk/>
          <pc:sldMk cId="1027643692" sldId="292"/>
        </pc:sldMkLst>
        <pc:graphicFrameChg chg="mod">
          <ac:chgData name="Kella, Venkata Adithya Santosh Hemant" userId="S::vxk220089@utdallas.edu::18af7e39-b093-41bf-9974-875e0ced5c8c" providerId="AD" clId="Web-{E00191C4-52C8-4E52-8F25-50CD92451E9F}" dt="2024-05-03T18:58:38.845" v="2" actId="1076"/>
          <ac:graphicFrameMkLst>
            <pc:docMk/>
            <pc:sldMk cId="1027643692" sldId="292"/>
            <ac:graphicFrameMk id="3" creationId="{86511127-A533-C2D3-01CD-8DDCA9E92A9F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8F41B-0395-406E-9C03-BC952EFB189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AC6E2B-A1CB-43DB-A898-18DB1D359031}">
      <dgm:prSet custT="1"/>
      <dgm:spPr/>
      <dgm:t>
        <a:bodyPr/>
        <a:lstStyle/>
        <a:p>
          <a:r>
            <a:rPr lang="en-US" sz="2400"/>
            <a:t>Objective</a:t>
          </a:r>
        </a:p>
        <a:p>
          <a:r>
            <a:rPr lang="en-US" sz="2100"/>
            <a:t>Develop a robust system for analyzing blockchain financial transactions within the Open Metaverse.</a:t>
          </a:r>
        </a:p>
        <a:p>
          <a:r>
            <a:rPr lang="en-US" sz="2100"/>
            <a:t>Utilize machine learning, advanced techniques, to address challenges in Open Metaverse finance.</a:t>
          </a:r>
        </a:p>
      </dgm:t>
    </dgm:pt>
    <dgm:pt modelId="{4D6E1983-C522-4D35-B059-4B542E711959}" type="parTrans" cxnId="{23618F54-EEDF-48D8-97EB-9740CD8BCFE4}">
      <dgm:prSet/>
      <dgm:spPr/>
      <dgm:t>
        <a:bodyPr/>
        <a:lstStyle/>
        <a:p>
          <a:endParaRPr lang="en-US"/>
        </a:p>
      </dgm:t>
    </dgm:pt>
    <dgm:pt modelId="{B8A82251-E9AF-4ED6-8708-95F4FF7C3182}" type="sibTrans" cxnId="{23618F54-EEDF-48D8-97EB-9740CD8BCFE4}">
      <dgm:prSet/>
      <dgm:spPr/>
      <dgm:t>
        <a:bodyPr/>
        <a:lstStyle/>
        <a:p>
          <a:endParaRPr lang="en-US"/>
        </a:p>
      </dgm:t>
    </dgm:pt>
    <dgm:pt modelId="{FB71FE17-EB4E-4973-A101-805DE8E91619}">
      <dgm:prSet custT="1"/>
      <dgm:spPr/>
      <dgm:t>
        <a:bodyPr/>
        <a:lstStyle/>
        <a:p>
          <a:r>
            <a:rPr lang="en-US" sz="2400"/>
            <a:t>Problem Statements:</a:t>
          </a:r>
        </a:p>
        <a:p>
          <a:r>
            <a:rPr lang="en-US" sz="2100"/>
            <a:t>Detecting Fraudulent Transactions: Identifying fraudulent activities is complex due to the decentralized and anonymous nature of blockchain transactions, risking financial integrity.</a:t>
          </a:r>
        </a:p>
        <a:p>
          <a:r>
            <a:rPr lang="en-US" sz="2100"/>
            <a:t>Analyzing User Behavior: Lack of clear user behavior patterns hinders customization of financial services and overall security within the Open Metaverse.</a:t>
          </a:r>
        </a:p>
      </dgm:t>
    </dgm:pt>
    <dgm:pt modelId="{661761D6-3F7D-409D-8185-353CC72ED19C}" type="parTrans" cxnId="{66E2DF38-088A-4EAB-9466-2EB1B362B96B}">
      <dgm:prSet/>
      <dgm:spPr/>
      <dgm:t>
        <a:bodyPr/>
        <a:lstStyle/>
        <a:p>
          <a:endParaRPr lang="en-US"/>
        </a:p>
      </dgm:t>
    </dgm:pt>
    <dgm:pt modelId="{FE43FB2C-A6D3-4D52-A328-3A488EB7CAFB}" type="sibTrans" cxnId="{66E2DF38-088A-4EAB-9466-2EB1B362B96B}">
      <dgm:prSet/>
      <dgm:spPr/>
      <dgm:t>
        <a:bodyPr/>
        <a:lstStyle/>
        <a:p>
          <a:endParaRPr lang="en-US"/>
        </a:p>
      </dgm:t>
    </dgm:pt>
    <dgm:pt modelId="{94BFB70B-7659-904E-A00E-AF115C63D463}" type="pres">
      <dgm:prSet presAssocID="{65C8F41B-0395-406E-9C03-BC952EFB1894}" presName="linear" presStyleCnt="0">
        <dgm:presLayoutVars>
          <dgm:animLvl val="lvl"/>
          <dgm:resizeHandles val="exact"/>
        </dgm:presLayoutVars>
      </dgm:prSet>
      <dgm:spPr/>
    </dgm:pt>
    <dgm:pt modelId="{E3601D1F-006D-9B45-AB46-44D77F9BB4A7}" type="pres">
      <dgm:prSet presAssocID="{5EAC6E2B-A1CB-43DB-A898-18DB1D3590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1E081B-E383-434F-B6E5-134844EE4914}" type="pres">
      <dgm:prSet presAssocID="{B8A82251-E9AF-4ED6-8708-95F4FF7C3182}" presName="spacer" presStyleCnt="0"/>
      <dgm:spPr/>
    </dgm:pt>
    <dgm:pt modelId="{D7D76DA9-4744-AA4A-AF5C-B96356EE96AF}" type="pres">
      <dgm:prSet presAssocID="{FB71FE17-EB4E-4973-A101-805DE8E9161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314A803-3BA9-FF44-A880-C2110FDBF5FD}" type="presOf" srcId="{65C8F41B-0395-406E-9C03-BC952EFB1894}" destId="{94BFB70B-7659-904E-A00E-AF115C63D463}" srcOrd="0" destOrd="0" presId="urn:microsoft.com/office/officeart/2005/8/layout/vList2"/>
    <dgm:cxn modelId="{B0777A33-5667-8E4A-9C39-09B1D9773159}" type="presOf" srcId="{FB71FE17-EB4E-4973-A101-805DE8E91619}" destId="{D7D76DA9-4744-AA4A-AF5C-B96356EE96AF}" srcOrd="0" destOrd="0" presId="urn:microsoft.com/office/officeart/2005/8/layout/vList2"/>
    <dgm:cxn modelId="{66E2DF38-088A-4EAB-9466-2EB1B362B96B}" srcId="{65C8F41B-0395-406E-9C03-BC952EFB1894}" destId="{FB71FE17-EB4E-4973-A101-805DE8E91619}" srcOrd="1" destOrd="0" parTransId="{661761D6-3F7D-409D-8185-353CC72ED19C}" sibTransId="{FE43FB2C-A6D3-4D52-A328-3A488EB7CAFB}"/>
    <dgm:cxn modelId="{23618F54-EEDF-48D8-97EB-9740CD8BCFE4}" srcId="{65C8F41B-0395-406E-9C03-BC952EFB1894}" destId="{5EAC6E2B-A1CB-43DB-A898-18DB1D359031}" srcOrd="0" destOrd="0" parTransId="{4D6E1983-C522-4D35-B059-4B542E711959}" sibTransId="{B8A82251-E9AF-4ED6-8708-95F4FF7C3182}"/>
    <dgm:cxn modelId="{190887A4-3BFA-F84A-B62B-F85D88388FEA}" type="presOf" srcId="{5EAC6E2B-A1CB-43DB-A898-18DB1D359031}" destId="{E3601D1F-006D-9B45-AB46-44D77F9BB4A7}" srcOrd="0" destOrd="0" presId="urn:microsoft.com/office/officeart/2005/8/layout/vList2"/>
    <dgm:cxn modelId="{F42914A6-80B8-D94B-B118-1F0CD647C295}" type="presParOf" srcId="{94BFB70B-7659-904E-A00E-AF115C63D463}" destId="{E3601D1F-006D-9B45-AB46-44D77F9BB4A7}" srcOrd="0" destOrd="0" presId="urn:microsoft.com/office/officeart/2005/8/layout/vList2"/>
    <dgm:cxn modelId="{A6855002-2CED-054D-99D9-379EF2FEBEB3}" type="presParOf" srcId="{94BFB70B-7659-904E-A00E-AF115C63D463}" destId="{EC1E081B-E383-434F-B6E5-134844EE4914}" srcOrd="1" destOrd="0" presId="urn:microsoft.com/office/officeart/2005/8/layout/vList2"/>
    <dgm:cxn modelId="{9956C2C9-F43F-1B40-834A-EA9707ADB9B7}" type="presParOf" srcId="{94BFB70B-7659-904E-A00E-AF115C63D463}" destId="{D7D76DA9-4744-AA4A-AF5C-B96356EE96A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C9EC2-9696-4A29-B797-8097FF321E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CCD830-F4E9-47C3-9470-2D621E5A32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Distortion Decline: Reduction in distortion is notable up to 4 clusters, with diminishing returns afterward.</a:t>
          </a:r>
        </a:p>
      </dgm:t>
    </dgm:pt>
    <dgm:pt modelId="{477B9F91-D9E3-4415-A967-F3FF8256E4B7}" type="parTrans" cxnId="{478593A1-590E-4BA1-B5DF-0156843FD97E}">
      <dgm:prSet/>
      <dgm:spPr/>
      <dgm:t>
        <a:bodyPr/>
        <a:lstStyle/>
        <a:p>
          <a:endParaRPr lang="en-US"/>
        </a:p>
      </dgm:t>
    </dgm:pt>
    <dgm:pt modelId="{5DECE322-CAD6-4147-902D-63C50EB9EC8D}" type="sibTrans" cxnId="{478593A1-590E-4BA1-B5DF-0156843FD97E}">
      <dgm:prSet/>
      <dgm:spPr/>
      <dgm:t>
        <a:bodyPr/>
        <a:lstStyle/>
        <a:p>
          <a:endParaRPr lang="en-US"/>
        </a:p>
      </dgm:t>
    </dgm:pt>
    <dgm:pt modelId="{9C69F6F2-5748-4A47-9291-B49FFD9F18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Optimal k Selection: Clear elbow at k=4, suggesting limited improvement with more clusters. Hence, k=4 is selected as optimal.</a:t>
          </a:r>
        </a:p>
      </dgm:t>
    </dgm:pt>
    <dgm:pt modelId="{85729598-B7A9-40FB-BA63-4D0F946F0D69}" type="parTrans" cxnId="{C7F259C5-5111-4AFF-A10C-BFF72E88F55F}">
      <dgm:prSet/>
      <dgm:spPr/>
      <dgm:t>
        <a:bodyPr/>
        <a:lstStyle/>
        <a:p>
          <a:endParaRPr lang="en-US"/>
        </a:p>
      </dgm:t>
    </dgm:pt>
    <dgm:pt modelId="{2EBC2222-F803-4D66-951B-3A969550EFDB}" type="sibTrans" cxnId="{C7F259C5-5111-4AFF-A10C-BFF72E88F55F}">
      <dgm:prSet/>
      <dgm:spPr/>
      <dgm:t>
        <a:bodyPr/>
        <a:lstStyle/>
        <a:p>
          <a:endParaRPr lang="en-US"/>
        </a:p>
      </dgm:t>
    </dgm:pt>
    <dgm:pt modelId="{FDA031E8-FEBE-4BEE-B7EE-48FFADEC9D45}" type="pres">
      <dgm:prSet presAssocID="{BD4C9EC2-9696-4A29-B797-8097FF321EE1}" presName="root" presStyleCnt="0">
        <dgm:presLayoutVars>
          <dgm:dir/>
          <dgm:resizeHandles val="exact"/>
        </dgm:presLayoutVars>
      </dgm:prSet>
      <dgm:spPr/>
    </dgm:pt>
    <dgm:pt modelId="{BFE41217-7E1F-4DFB-9018-CE6EF0A2F5C0}" type="pres">
      <dgm:prSet presAssocID="{98CCD830-F4E9-47C3-9470-2D621E5A328F}" presName="compNode" presStyleCnt="0"/>
      <dgm:spPr/>
    </dgm:pt>
    <dgm:pt modelId="{BA0A53D3-0E03-4DFD-BAFB-F9D6D67AA261}" type="pres">
      <dgm:prSet presAssocID="{98CCD830-F4E9-47C3-9470-2D621E5A328F}" presName="bgRect" presStyleLbl="bgShp" presStyleIdx="0" presStyleCnt="2"/>
      <dgm:spPr/>
    </dgm:pt>
    <dgm:pt modelId="{AF67CA68-359E-4421-AF55-4623DE0058A3}" type="pres">
      <dgm:prSet presAssocID="{98CCD830-F4E9-47C3-9470-2D621E5A32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8C8D9DF-F8B9-4D6D-BF65-C2AF78985790}" type="pres">
      <dgm:prSet presAssocID="{98CCD830-F4E9-47C3-9470-2D621E5A328F}" presName="spaceRect" presStyleCnt="0"/>
      <dgm:spPr/>
    </dgm:pt>
    <dgm:pt modelId="{9504FC32-3E1D-4229-B36B-0F010A3A3100}" type="pres">
      <dgm:prSet presAssocID="{98CCD830-F4E9-47C3-9470-2D621E5A328F}" presName="parTx" presStyleLbl="revTx" presStyleIdx="0" presStyleCnt="2">
        <dgm:presLayoutVars>
          <dgm:chMax val="0"/>
          <dgm:chPref val="0"/>
        </dgm:presLayoutVars>
      </dgm:prSet>
      <dgm:spPr/>
    </dgm:pt>
    <dgm:pt modelId="{F3956880-8D33-4251-91FB-5BA03759F696}" type="pres">
      <dgm:prSet presAssocID="{5DECE322-CAD6-4147-902D-63C50EB9EC8D}" presName="sibTrans" presStyleCnt="0"/>
      <dgm:spPr/>
    </dgm:pt>
    <dgm:pt modelId="{6F83D986-34AA-42D6-B665-FCC087AD8ABE}" type="pres">
      <dgm:prSet presAssocID="{9C69F6F2-5748-4A47-9291-B49FFD9F1810}" presName="compNode" presStyleCnt="0"/>
      <dgm:spPr/>
    </dgm:pt>
    <dgm:pt modelId="{0A8EE4EC-F6CA-4887-B9FD-D943004C6AD0}" type="pres">
      <dgm:prSet presAssocID="{9C69F6F2-5748-4A47-9291-B49FFD9F1810}" presName="bgRect" presStyleLbl="bgShp" presStyleIdx="1" presStyleCnt="2"/>
      <dgm:spPr/>
    </dgm:pt>
    <dgm:pt modelId="{31448A82-19CD-4722-A1DE-01C22D04CC4A}" type="pres">
      <dgm:prSet presAssocID="{9C69F6F2-5748-4A47-9291-B49FFD9F18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335A04A6-AEF3-45C3-924A-2B71F4BD72B7}" type="pres">
      <dgm:prSet presAssocID="{9C69F6F2-5748-4A47-9291-B49FFD9F1810}" presName="spaceRect" presStyleCnt="0"/>
      <dgm:spPr/>
    </dgm:pt>
    <dgm:pt modelId="{F7305428-FDE4-40CD-B74B-E2DA88F7BAD1}" type="pres">
      <dgm:prSet presAssocID="{9C69F6F2-5748-4A47-9291-B49FFD9F18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FC4A47C-1D89-4BE1-9A86-D2C0C8678F0D}" type="presOf" srcId="{9C69F6F2-5748-4A47-9291-B49FFD9F1810}" destId="{F7305428-FDE4-40CD-B74B-E2DA88F7BAD1}" srcOrd="0" destOrd="0" presId="urn:microsoft.com/office/officeart/2018/2/layout/IconVerticalSolidList"/>
    <dgm:cxn modelId="{19AA278D-BC9B-44E4-8762-06DEBC83CC11}" type="presOf" srcId="{BD4C9EC2-9696-4A29-B797-8097FF321EE1}" destId="{FDA031E8-FEBE-4BEE-B7EE-48FFADEC9D45}" srcOrd="0" destOrd="0" presId="urn:microsoft.com/office/officeart/2018/2/layout/IconVerticalSolidList"/>
    <dgm:cxn modelId="{478593A1-590E-4BA1-B5DF-0156843FD97E}" srcId="{BD4C9EC2-9696-4A29-B797-8097FF321EE1}" destId="{98CCD830-F4E9-47C3-9470-2D621E5A328F}" srcOrd="0" destOrd="0" parTransId="{477B9F91-D9E3-4415-A967-F3FF8256E4B7}" sibTransId="{5DECE322-CAD6-4147-902D-63C50EB9EC8D}"/>
    <dgm:cxn modelId="{6580E6B3-6CC7-43DA-904F-A7CAFBB23039}" type="presOf" srcId="{98CCD830-F4E9-47C3-9470-2D621E5A328F}" destId="{9504FC32-3E1D-4229-B36B-0F010A3A3100}" srcOrd="0" destOrd="0" presId="urn:microsoft.com/office/officeart/2018/2/layout/IconVerticalSolidList"/>
    <dgm:cxn modelId="{C7F259C5-5111-4AFF-A10C-BFF72E88F55F}" srcId="{BD4C9EC2-9696-4A29-B797-8097FF321EE1}" destId="{9C69F6F2-5748-4A47-9291-B49FFD9F1810}" srcOrd="1" destOrd="0" parTransId="{85729598-B7A9-40FB-BA63-4D0F946F0D69}" sibTransId="{2EBC2222-F803-4D66-951B-3A969550EFDB}"/>
    <dgm:cxn modelId="{552CF60E-2D76-4995-9568-05444ACA524B}" type="presParOf" srcId="{FDA031E8-FEBE-4BEE-B7EE-48FFADEC9D45}" destId="{BFE41217-7E1F-4DFB-9018-CE6EF0A2F5C0}" srcOrd="0" destOrd="0" presId="urn:microsoft.com/office/officeart/2018/2/layout/IconVerticalSolidList"/>
    <dgm:cxn modelId="{B5FC7C9D-6B62-4B76-A7E8-5BFC15FDD2EC}" type="presParOf" srcId="{BFE41217-7E1F-4DFB-9018-CE6EF0A2F5C0}" destId="{BA0A53D3-0E03-4DFD-BAFB-F9D6D67AA261}" srcOrd="0" destOrd="0" presId="urn:microsoft.com/office/officeart/2018/2/layout/IconVerticalSolidList"/>
    <dgm:cxn modelId="{C3602D33-3EC7-43EB-8F58-F07EF18FE3A3}" type="presParOf" srcId="{BFE41217-7E1F-4DFB-9018-CE6EF0A2F5C0}" destId="{AF67CA68-359E-4421-AF55-4623DE0058A3}" srcOrd="1" destOrd="0" presId="urn:microsoft.com/office/officeart/2018/2/layout/IconVerticalSolidList"/>
    <dgm:cxn modelId="{2437045F-AAC1-4CDF-8F41-209815F2FB73}" type="presParOf" srcId="{BFE41217-7E1F-4DFB-9018-CE6EF0A2F5C0}" destId="{28C8D9DF-F8B9-4D6D-BF65-C2AF78985790}" srcOrd="2" destOrd="0" presId="urn:microsoft.com/office/officeart/2018/2/layout/IconVerticalSolidList"/>
    <dgm:cxn modelId="{56B3C20F-41AB-47BF-AB53-301B3CE8D81B}" type="presParOf" srcId="{BFE41217-7E1F-4DFB-9018-CE6EF0A2F5C0}" destId="{9504FC32-3E1D-4229-B36B-0F010A3A3100}" srcOrd="3" destOrd="0" presId="urn:microsoft.com/office/officeart/2018/2/layout/IconVerticalSolidList"/>
    <dgm:cxn modelId="{B04274DB-B619-48B9-B199-256940121606}" type="presParOf" srcId="{FDA031E8-FEBE-4BEE-B7EE-48FFADEC9D45}" destId="{F3956880-8D33-4251-91FB-5BA03759F696}" srcOrd="1" destOrd="0" presId="urn:microsoft.com/office/officeart/2018/2/layout/IconVerticalSolidList"/>
    <dgm:cxn modelId="{52E24BD6-DE62-47A0-BDE1-8AC04EFCFD2B}" type="presParOf" srcId="{FDA031E8-FEBE-4BEE-B7EE-48FFADEC9D45}" destId="{6F83D986-34AA-42D6-B665-FCC087AD8ABE}" srcOrd="2" destOrd="0" presId="urn:microsoft.com/office/officeart/2018/2/layout/IconVerticalSolidList"/>
    <dgm:cxn modelId="{4580E24F-1DE6-4393-A407-B83C19C1A6C9}" type="presParOf" srcId="{6F83D986-34AA-42D6-B665-FCC087AD8ABE}" destId="{0A8EE4EC-F6CA-4887-B9FD-D943004C6AD0}" srcOrd="0" destOrd="0" presId="urn:microsoft.com/office/officeart/2018/2/layout/IconVerticalSolidList"/>
    <dgm:cxn modelId="{58BCD475-EA6D-4E8A-9DE9-FCED5F0AB5E3}" type="presParOf" srcId="{6F83D986-34AA-42D6-B665-FCC087AD8ABE}" destId="{31448A82-19CD-4722-A1DE-01C22D04CC4A}" srcOrd="1" destOrd="0" presId="urn:microsoft.com/office/officeart/2018/2/layout/IconVerticalSolidList"/>
    <dgm:cxn modelId="{CEC8FDB7-72AE-4A53-9DE0-14A9FCDC59D8}" type="presParOf" srcId="{6F83D986-34AA-42D6-B665-FCC087AD8ABE}" destId="{335A04A6-AEF3-45C3-924A-2B71F4BD72B7}" srcOrd="2" destOrd="0" presId="urn:microsoft.com/office/officeart/2018/2/layout/IconVerticalSolidList"/>
    <dgm:cxn modelId="{E60F5F0A-84A2-4ECE-B21D-6CF7F0E59D76}" type="presParOf" srcId="{6F83D986-34AA-42D6-B665-FCC087AD8ABE}" destId="{F7305428-FDE4-40CD-B74B-E2DA88F7BA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253B1-B5EF-4680-95A8-DA1F5340345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F6E6F0-EDC3-4F30-B989-64FD798BEEC6}">
      <dgm:prSet custT="1"/>
      <dgm:spPr/>
      <dgm:t>
        <a:bodyPr/>
        <a:lstStyle/>
        <a:p>
          <a:r>
            <a:rPr lang="en-US" sz="1800"/>
            <a:t>Cluster 0:</a:t>
          </a:r>
        </a:p>
      </dgm:t>
    </dgm:pt>
    <dgm:pt modelId="{F573EA06-7DCF-4DE0-98DD-7D5C72717B87}" type="parTrans" cxnId="{6985F012-BA01-4096-B393-55DE64F91AF1}">
      <dgm:prSet/>
      <dgm:spPr/>
      <dgm:t>
        <a:bodyPr/>
        <a:lstStyle/>
        <a:p>
          <a:endParaRPr lang="en-US"/>
        </a:p>
      </dgm:t>
    </dgm:pt>
    <dgm:pt modelId="{461A1564-D2F1-41D1-9A3A-AE161B13A5A7}" type="sibTrans" cxnId="{6985F012-BA01-4096-B393-55DE64F91AF1}">
      <dgm:prSet/>
      <dgm:spPr/>
      <dgm:t>
        <a:bodyPr/>
        <a:lstStyle/>
        <a:p>
          <a:endParaRPr lang="en-US"/>
        </a:p>
      </dgm:t>
    </dgm:pt>
    <dgm:pt modelId="{A321618F-0AAC-4AB8-8CB1-2C39A420D01A}">
      <dgm:prSet custT="1"/>
      <dgm:spPr/>
      <dgm:t>
        <a:bodyPr/>
        <a:lstStyle/>
        <a:p>
          <a:r>
            <a:rPr lang="en-US" sz="1800"/>
            <a:t>Behavioral Traits: Infrequent engagement, low login frequencies, and short session durations.</a:t>
          </a:r>
        </a:p>
      </dgm:t>
    </dgm:pt>
    <dgm:pt modelId="{3CFEDA47-3CF6-4008-971E-2148FEC9F7A9}" type="parTrans" cxnId="{0B8CAF09-47D4-4F8D-9868-0FEEB66553CC}">
      <dgm:prSet/>
      <dgm:spPr/>
      <dgm:t>
        <a:bodyPr/>
        <a:lstStyle/>
        <a:p>
          <a:endParaRPr lang="en-US"/>
        </a:p>
      </dgm:t>
    </dgm:pt>
    <dgm:pt modelId="{6B77B034-C8BD-4531-ADEF-7CEBE8F01673}" type="sibTrans" cxnId="{0B8CAF09-47D4-4F8D-9868-0FEEB66553CC}">
      <dgm:prSet/>
      <dgm:spPr/>
      <dgm:t>
        <a:bodyPr/>
        <a:lstStyle/>
        <a:p>
          <a:endParaRPr lang="en-US"/>
        </a:p>
      </dgm:t>
    </dgm:pt>
    <dgm:pt modelId="{D07741D1-6C64-434A-AA73-DC8A1674CB43}">
      <dgm:prSet custT="1"/>
      <dgm:spPr/>
      <dgm:t>
        <a:bodyPr/>
        <a:lstStyle/>
        <a:p>
          <a:r>
            <a:rPr lang="en-US" sz="1800"/>
            <a:t>Transaction Patterns: Mainly purchases with a 'random' pattern.</a:t>
          </a:r>
        </a:p>
      </dgm:t>
    </dgm:pt>
    <dgm:pt modelId="{838477B4-2433-4E63-880C-F53A16191795}" type="parTrans" cxnId="{91408EEE-686A-4874-9FA5-078EE26CDE64}">
      <dgm:prSet/>
      <dgm:spPr/>
      <dgm:t>
        <a:bodyPr/>
        <a:lstStyle/>
        <a:p>
          <a:endParaRPr lang="en-US"/>
        </a:p>
      </dgm:t>
    </dgm:pt>
    <dgm:pt modelId="{471A36D7-33B2-45CA-B416-B2046A2A3635}" type="sibTrans" cxnId="{91408EEE-686A-4874-9FA5-078EE26CDE64}">
      <dgm:prSet/>
      <dgm:spPr/>
      <dgm:t>
        <a:bodyPr/>
        <a:lstStyle/>
        <a:p>
          <a:endParaRPr lang="en-US"/>
        </a:p>
      </dgm:t>
    </dgm:pt>
    <dgm:pt modelId="{04FBB9F1-5998-443A-A34C-7CDCFF2782EE}">
      <dgm:prSet custT="1"/>
      <dgm:spPr/>
      <dgm:t>
        <a:bodyPr/>
        <a:lstStyle/>
        <a:p>
          <a:r>
            <a:rPr lang="en-US" sz="1800"/>
            <a:t>Risk Profile: Lowest risk levels, cautious transaction behavior.</a:t>
          </a:r>
        </a:p>
      </dgm:t>
    </dgm:pt>
    <dgm:pt modelId="{AD2A3613-DF30-41D9-9883-E320C476FB2A}" type="parTrans" cxnId="{EAC5901E-C8AB-4453-BEE0-F5C85B9FE28D}">
      <dgm:prSet/>
      <dgm:spPr/>
      <dgm:t>
        <a:bodyPr/>
        <a:lstStyle/>
        <a:p>
          <a:endParaRPr lang="en-US"/>
        </a:p>
      </dgm:t>
    </dgm:pt>
    <dgm:pt modelId="{2392A2C2-3F98-480E-92EA-91AB6C774A81}" type="sibTrans" cxnId="{EAC5901E-C8AB-4453-BEE0-F5C85B9FE28D}">
      <dgm:prSet/>
      <dgm:spPr/>
      <dgm:t>
        <a:bodyPr/>
        <a:lstStyle/>
        <a:p>
          <a:endParaRPr lang="en-US"/>
        </a:p>
      </dgm:t>
    </dgm:pt>
    <dgm:pt modelId="{ACC15106-57BD-4565-9337-BE17DB4F578C}">
      <dgm:prSet custT="1"/>
      <dgm:spPr/>
      <dgm:t>
        <a:bodyPr/>
        <a:lstStyle/>
        <a:p>
          <a:r>
            <a:rPr lang="en-US" sz="1800"/>
            <a:t>Cluster 1:</a:t>
          </a:r>
        </a:p>
      </dgm:t>
    </dgm:pt>
    <dgm:pt modelId="{C58DB1AD-A6D5-4F27-AFCE-BE23C58C6BAE}" type="parTrans" cxnId="{BBE2FD40-8441-47D5-A7AE-FF31016F5251}">
      <dgm:prSet/>
      <dgm:spPr/>
      <dgm:t>
        <a:bodyPr/>
        <a:lstStyle/>
        <a:p>
          <a:endParaRPr lang="en-US"/>
        </a:p>
      </dgm:t>
    </dgm:pt>
    <dgm:pt modelId="{459DA90B-6636-4462-BBA1-2729A872C0A3}" type="sibTrans" cxnId="{BBE2FD40-8441-47D5-A7AE-FF31016F5251}">
      <dgm:prSet/>
      <dgm:spPr/>
      <dgm:t>
        <a:bodyPr/>
        <a:lstStyle/>
        <a:p>
          <a:endParaRPr lang="en-US"/>
        </a:p>
      </dgm:t>
    </dgm:pt>
    <dgm:pt modelId="{7A566DCE-AC94-4618-8972-BE0900BCC6FD}">
      <dgm:prSet custT="1"/>
      <dgm:spPr/>
      <dgm:t>
        <a:bodyPr/>
        <a:lstStyle/>
        <a:p>
          <a:r>
            <a:rPr lang="en-US" sz="1800"/>
            <a:t>Behavioral Traits: Highly active users, long session durations, and frequent logins.</a:t>
          </a:r>
        </a:p>
      </dgm:t>
    </dgm:pt>
    <dgm:pt modelId="{E69B5CF2-6DCB-4DC4-B075-66E055E5E009}" type="parTrans" cxnId="{624356DB-2609-4A1C-818F-428F59CE8F32}">
      <dgm:prSet/>
      <dgm:spPr/>
      <dgm:t>
        <a:bodyPr/>
        <a:lstStyle/>
        <a:p>
          <a:endParaRPr lang="en-US"/>
        </a:p>
      </dgm:t>
    </dgm:pt>
    <dgm:pt modelId="{B262B376-10A8-47E9-9E6B-C63A4CD8C114}" type="sibTrans" cxnId="{624356DB-2609-4A1C-818F-428F59CE8F32}">
      <dgm:prSet/>
      <dgm:spPr/>
      <dgm:t>
        <a:bodyPr/>
        <a:lstStyle/>
        <a:p>
          <a:endParaRPr lang="en-US"/>
        </a:p>
      </dgm:t>
    </dgm:pt>
    <dgm:pt modelId="{48666C8C-E163-47AD-80AC-2F1FE0A2E30D}">
      <dgm:prSet custT="1"/>
      <dgm:spPr/>
      <dgm:t>
        <a:bodyPr/>
        <a:lstStyle/>
        <a:p>
          <a:r>
            <a:rPr lang="en-US" sz="1800"/>
            <a:t>Transaction Patterns: Primarily high-value sales.</a:t>
          </a:r>
        </a:p>
      </dgm:t>
    </dgm:pt>
    <dgm:pt modelId="{F9AB2DCF-6FFD-4CBD-8B9C-252B06332CA7}" type="parTrans" cxnId="{29E7DD8F-9EDA-487A-9B87-EA90756EFAC5}">
      <dgm:prSet/>
      <dgm:spPr/>
      <dgm:t>
        <a:bodyPr/>
        <a:lstStyle/>
        <a:p>
          <a:endParaRPr lang="en-US"/>
        </a:p>
      </dgm:t>
    </dgm:pt>
    <dgm:pt modelId="{DA9AE4E9-6EB5-45FE-833A-E954ED6462ED}" type="sibTrans" cxnId="{29E7DD8F-9EDA-487A-9B87-EA90756EFAC5}">
      <dgm:prSet/>
      <dgm:spPr/>
      <dgm:t>
        <a:bodyPr/>
        <a:lstStyle/>
        <a:p>
          <a:endParaRPr lang="en-US"/>
        </a:p>
      </dgm:t>
    </dgm:pt>
    <dgm:pt modelId="{7FFC2907-CC7A-44D5-B3FC-45CA9A6EBE77}">
      <dgm:prSet custT="1"/>
      <dgm:spPr/>
      <dgm:t>
        <a:bodyPr/>
        <a:lstStyle/>
        <a:p>
          <a:r>
            <a:rPr lang="en-US" sz="1800"/>
            <a:t>Risk Profile: Moderate risk with '</a:t>
          </a:r>
          <a:r>
            <a:rPr lang="en-US" sz="1800" err="1"/>
            <a:t>moderate_risk</a:t>
          </a:r>
          <a:r>
            <a:rPr lang="en-US" sz="1800"/>
            <a:t>' anomalies.</a:t>
          </a:r>
        </a:p>
      </dgm:t>
    </dgm:pt>
    <dgm:pt modelId="{8A7DC9C9-6BC3-44B6-8B4B-735954556110}" type="parTrans" cxnId="{08709CA3-720E-492D-A0F1-78401380078F}">
      <dgm:prSet/>
      <dgm:spPr/>
      <dgm:t>
        <a:bodyPr/>
        <a:lstStyle/>
        <a:p>
          <a:endParaRPr lang="en-US"/>
        </a:p>
      </dgm:t>
    </dgm:pt>
    <dgm:pt modelId="{D180FA91-B5C2-4173-9345-DCC297A9BCF9}" type="sibTrans" cxnId="{08709CA3-720E-492D-A0F1-78401380078F}">
      <dgm:prSet/>
      <dgm:spPr/>
      <dgm:t>
        <a:bodyPr/>
        <a:lstStyle/>
        <a:p>
          <a:endParaRPr lang="en-US"/>
        </a:p>
      </dgm:t>
    </dgm:pt>
    <dgm:pt modelId="{F26E6ED1-4D61-4A60-A5DD-45D79D1AC0B9}">
      <dgm:prSet custT="1"/>
      <dgm:spPr/>
      <dgm:t>
        <a:bodyPr/>
        <a:lstStyle/>
        <a:p>
          <a:r>
            <a:rPr lang="en-US" sz="1800"/>
            <a:t>Cluster 2:</a:t>
          </a:r>
        </a:p>
      </dgm:t>
    </dgm:pt>
    <dgm:pt modelId="{8D299275-5E76-4B49-9E56-0EAF0138F4A9}" type="parTrans" cxnId="{E0810061-3D29-4CA1-80D1-309EB4302405}">
      <dgm:prSet/>
      <dgm:spPr/>
      <dgm:t>
        <a:bodyPr/>
        <a:lstStyle/>
        <a:p>
          <a:endParaRPr lang="en-US"/>
        </a:p>
      </dgm:t>
    </dgm:pt>
    <dgm:pt modelId="{85999402-AD27-41F9-8E23-1CF3B815C29A}" type="sibTrans" cxnId="{E0810061-3D29-4CA1-80D1-309EB4302405}">
      <dgm:prSet/>
      <dgm:spPr/>
      <dgm:t>
        <a:bodyPr/>
        <a:lstStyle/>
        <a:p>
          <a:endParaRPr lang="en-US"/>
        </a:p>
      </dgm:t>
    </dgm:pt>
    <dgm:pt modelId="{EA41ABB5-8113-4A99-819C-625DC63F6EBA}">
      <dgm:prSet custT="1"/>
      <dgm:spPr/>
      <dgm:t>
        <a:bodyPr/>
        <a:lstStyle/>
        <a:p>
          <a:r>
            <a:rPr lang="en-US" sz="1800"/>
            <a:t>Behavioral Traits: Regular users with moderate engagement.</a:t>
          </a:r>
        </a:p>
      </dgm:t>
    </dgm:pt>
    <dgm:pt modelId="{B41EB66D-6C45-4920-A826-558AA5CFEE27}" type="parTrans" cxnId="{7797A558-4CE6-425A-8DAE-79FD4A0FB705}">
      <dgm:prSet/>
      <dgm:spPr/>
      <dgm:t>
        <a:bodyPr/>
        <a:lstStyle/>
        <a:p>
          <a:endParaRPr lang="en-US"/>
        </a:p>
      </dgm:t>
    </dgm:pt>
    <dgm:pt modelId="{9A897AA8-C7B5-449B-8386-9E30145236A5}" type="sibTrans" cxnId="{7797A558-4CE6-425A-8DAE-79FD4A0FB705}">
      <dgm:prSet/>
      <dgm:spPr/>
      <dgm:t>
        <a:bodyPr/>
        <a:lstStyle/>
        <a:p>
          <a:endParaRPr lang="en-US"/>
        </a:p>
      </dgm:t>
    </dgm:pt>
    <dgm:pt modelId="{72F569F2-95E1-4BFF-B4E7-7F8EE84293F2}">
      <dgm:prSet custT="1"/>
      <dgm:spPr/>
      <dgm:t>
        <a:bodyPr/>
        <a:lstStyle/>
        <a:p>
          <a:r>
            <a:rPr lang="en-US" sz="1800"/>
            <a:t>Transaction Patterns: Focused on consistent purchases.</a:t>
          </a:r>
        </a:p>
      </dgm:t>
    </dgm:pt>
    <dgm:pt modelId="{E20C7CA0-3573-4630-80C2-502480B6B197}" type="parTrans" cxnId="{B64B265C-DDE1-495B-84B1-6CA98590C6B2}">
      <dgm:prSet/>
      <dgm:spPr/>
      <dgm:t>
        <a:bodyPr/>
        <a:lstStyle/>
        <a:p>
          <a:endParaRPr lang="en-US"/>
        </a:p>
      </dgm:t>
    </dgm:pt>
    <dgm:pt modelId="{238580B1-B1A4-44E7-8FD2-5B7F12ED98DA}" type="sibTrans" cxnId="{B64B265C-DDE1-495B-84B1-6CA98590C6B2}">
      <dgm:prSet/>
      <dgm:spPr/>
      <dgm:t>
        <a:bodyPr/>
        <a:lstStyle/>
        <a:p>
          <a:endParaRPr lang="en-US"/>
        </a:p>
      </dgm:t>
    </dgm:pt>
    <dgm:pt modelId="{9ED6C184-38F7-451F-89C5-675B0E66B4DB}">
      <dgm:prSet custT="1"/>
      <dgm:spPr/>
      <dgm:t>
        <a:bodyPr/>
        <a:lstStyle/>
        <a:p>
          <a:r>
            <a:rPr lang="en-US" sz="1800"/>
            <a:t>Risk Profile: Very low risk, safest among clusters.</a:t>
          </a:r>
        </a:p>
      </dgm:t>
    </dgm:pt>
    <dgm:pt modelId="{351F65E2-9BB4-4B4E-B038-3C86D60411A9}" type="parTrans" cxnId="{1BD00DD7-0312-42E2-A034-04F347112EAA}">
      <dgm:prSet/>
      <dgm:spPr/>
      <dgm:t>
        <a:bodyPr/>
        <a:lstStyle/>
        <a:p>
          <a:endParaRPr lang="en-US"/>
        </a:p>
      </dgm:t>
    </dgm:pt>
    <dgm:pt modelId="{4796BCBB-D1D1-4CE4-9F02-CB29FBE70D23}" type="sibTrans" cxnId="{1BD00DD7-0312-42E2-A034-04F347112EAA}">
      <dgm:prSet/>
      <dgm:spPr/>
      <dgm:t>
        <a:bodyPr/>
        <a:lstStyle/>
        <a:p>
          <a:endParaRPr lang="en-US"/>
        </a:p>
      </dgm:t>
    </dgm:pt>
    <dgm:pt modelId="{4C920F20-1405-4E53-AE89-34EEDFE6D125}">
      <dgm:prSet custT="1"/>
      <dgm:spPr/>
      <dgm:t>
        <a:bodyPr/>
        <a:lstStyle/>
        <a:p>
          <a:r>
            <a:rPr lang="en-US" sz="1800"/>
            <a:t>Cluster 3:</a:t>
          </a:r>
        </a:p>
      </dgm:t>
    </dgm:pt>
    <dgm:pt modelId="{52FC9139-69AF-4388-86AF-483027DF4813}" type="parTrans" cxnId="{87F54C8B-9324-4357-9576-0F9A563F93DD}">
      <dgm:prSet/>
      <dgm:spPr/>
      <dgm:t>
        <a:bodyPr/>
        <a:lstStyle/>
        <a:p>
          <a:endParaRPr lang="en-US"/>
        </a:p>
      </dgm:t>
    </dgm:pt>
    <dgm:pt modelId="{99CC7094-20A6-4C38-9709-1AE21D5B81B0}" type="sibTrans" cxnId="{87F54C8B-9324-4357-9576-0F9A563F93DD}">
      <dgm:prSet/>
      <dgm:spPr/>
      <dgm:t>
        <a:bodyPr/>
        <a:lstStyle/>
        <a:p>
          <a:endParaRPr lang="en-US"/>
        </a:p>
      </dgm:t>
    </dgm:pt>
    <dgm:pt modelId="{C71570B6-B907-49D8-8094-4E9E416ABBCE}">
      <dgm:prSet custT="1"/>
      <dgm:spPr/>
      <dgm:t>
        <a:bodyPr/>
        <a:lstStyle/>
        <a:p>
          <a:r>
            <a:rPr lang="en-US" sz="1800"/>
            <a:t>Behavioral Traits: Engagement similar to Cluster 0 but involved in risky behaviors.</a:t>
          </a:r>
        </a:p>
      </dgm:t>
    </dgm:pt>
    <dgm:pt modelId="{03BA8ED1-BD62-45EE-9B1B-B0F9A26F95E4}" type="parTrans" cxnId="{65B15041-BB9E-4AA6-B704-DA72169CB307}">
      <dgm:prSet/>
      <dgm:spPr/>
      <dgm:t>
        <a:bodyPr/>
        <a:lstStyle/>
        <a:p>
          <a:endParaRPr lang="en-US"/>
        </a:p>
      </dgm:t>
    </dgm:pt>
    <dgm:pt modelId="{6E91E5E2-E83A-416B-8406-D036A07BF4D7}" type="sibTrans" cxnId="{65B15041-BB9E-4AA6-B704-DA72169CB307}">
      <dgm:prSet/>
      <dgm:spPr/>
      <dgm:t>
        <a:bodyPr/>
        <a:lstStyle/>
        <a:p>
          <a:endParaRPr lang="en-US"/>
        </a:p>
      </dgm:t>
    </dgm:pt>
    <dgm:pt modelId="{4D297845-E750-4890-9F49-35AF1A02101A}">
      <dgm:prSet custT="1"/>
      <dgm:spPr/>
      <dgm:t>
        <a:bodyPr/>
        <a:lstStyle/>
        <a:p>
          <a:r>
            <a:rPr lang="en-US" sz="1800"/>
            <a:t>Transaction Patterns: Engaged in 'phishing' and 'scam' activities.</a:t>
          </a:r>
        </a:p>
      </dgm:t>
    </dgm:pt>
    <dgm:pt modelId="{ED7CC106-F633-435E-972F-68DF11DCCF7A}" type="parTrans" cxnId="{D04280BF-FBB5-462B-A18D-914896786C2D}">
      <dgm:prSet/>
      <dgm:spPr/>
      <dgm:t>
        <a:bodyPr/>
        <a:lstStyle/>
        <a:p>
          <a:endParaRPr lang="en-US"/>
        </a:p>
      </dgm:t>
    </dgm:pt>
    <dgm:pt modelId="{A1A905F8-68B5-47C4-999D-EB7AA9021B00}" type="sibTrans" cxnId="{D04280BF-FBB5-462B-A18D-914896786C2D}">
      <dgm:prSet/>
      <dgm:spPr/>
      <dgm:t>
        <a:bodyPr/>
        <a:lstStyle/>
        <a:p>
          <a:endParaRPr lang="en-US"/>
        </a:p>
      </dgm:t>
    </dgm:pt>
    <dgm:pt modelId="{4A5D3F78-3A69-4DD4-BE29-D480905F1F75}">
      <dgm:prSet custT="1"/>
      <dgm:spPr/>
      <dgm:t>
        <a:bodyPr/>
        <a:lstStyle/>
        <a:p>
          <a:r>
            <a:rPr lang="en-US" sz="1800"/>
            <a:t>Risk Profile: Contains high-risk anomalies, potentially fraudulent behavior.</a:t>
          </a:r>
        </a:p>
      </dgm:t>
    </dgm:pt>
    <dgm:pt modelId="{9B3417B7-12BA-4C78-80F1-09A56792D0B0}" type="parTrans" cxnId="{0D2320AE-2F6D-4978-AAE3-58B947B1658E}">
      <dgm:prSet/>
      <dgm:spPr/>
      <dgm:t>
        <a:bodyPr/>
        <a:lstStyle/>
        <a:p>
          <a:endParaRPr lang="en-US"/>
        </a:p>
      </dgm:t>
    </dgm:pt>
    <dgm:pt modelId="{CF2D412A-2DB6-4879-A358-728F23CBE97B}" type="sibTrans" cxnId="{0D2320AE-2F6D-4978-AAE3-58B947B1658E}">
      <dgm:prSet/>
      <dgm:spPr/>
      <dgm:t>
        <a:bodyPr/>
        <a:lstStyle/>
        <a:p>
          <a:endParaRPr lang="en-US"/>
        </a:p>
      </dgm:t>
    </dgm:pt>
    <dgm:pt modelId="{2048FB08-3529-8A41-A680-FF6258B7A438}" type="pres">
      <dgm:prSet presAssocID="{871253B1-B5EF-4680-95A8-DA1F53403457}" presName="linear" presStyleCnt="0">
        <dgm:presLayoutVars>
          <dgm:dir/>
          <dgm:animLvl val="lvl"/>
          <dgm:resizeHandles val="exact"/>
        </dgm:presLayoutVars>
      </dgm:prSet>
      <dgm:spPr/>
    </dgm:pt>
    <dgm:pt modelId="{A11C696C-C5E4-D242-9751-73E2C34B2177}" type="pres">
      <dgm:prSet presAssocID="{44F6E6F0-EDC3-4F30-B989-64FD798BEEC6}" presName="parentLin" presStyleCnt="0"/>
      <dgm:spPr/>
    </dgm:pt>
    <dgm:pt modelId="{2A4BB914-0E42-6048-BECC-0AD18021D39E}" type="pres">
      <dgm:prSet presAssocID="{44F6E6F0-EDC3-4F30-B989-64FD798BEEC6}" presName="parentLeftMargin" presStyleLbl="node1" presStyleIdx="0" presStyleCnt="4"/>
      <dgm:spPr/>
    </dgm:pt>
    <dgm:pt modelId="{91A17592-B680-B041-BF4C-8E6621961A2E}" type="pres">
      <dgm:prSet presAssocID="{44F6E6F0-EDC3-4F30-B989-64FD798BEE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9438E7-0535-024F-9F90-F76F07CB2D96}" type="pres">
      <dgm:prSet presAssocID="{44F6E6F0-EDC3-4F30-B989-64FD798BEEC6}" presName="negativeSpace" presStyleCnt="0"/>
      <dgm:spPr/>
    </dgm:pt>
    <dgm:pt modelId="{E7CC1018-F268-974D-83B7-9A3547681734}" type="pres">
      <dgm:prSet presAssocID="{44F6E6F0-EDC3-4F30-B989-64FD798BEEC6}" presName="childText" presStyleLbl="conFgAcc1" presStyleIdx="0" presStyleCnt="4">
        <dgm:presLayoutVars>
          <dgm:bulletEnabled val="1"/>
        </dgm:presLayoutVars>
      </dgm:prSet>
      <dgm:spPr/>
    </dgm:pt>
    <dgm:pt modelId="{9A1DFB73-A92E-B04E-8D1C-191BFCD5D9D3}" type="pres">
      <dgm:prSet presAssocID="{461A1564-D2F1-41D1-9A3A-AE161B13A5A7}" presName="spaceBetweenRectangles" presStyleCnt="0"/>
      <dgm:spPr/>
    </dgm:pt>
    <dgm:pt modelId="{410DEC73-E2DE-7948-99D2-1407585CCE50}" type="pres">
      <dgm:prSet presAssocID="{ACC15106-57BD-4565-9337-BE17DB4F578C}" presName="parentLin" presStyleCnt="0"/>
      <dgm:spPr/>
    </dgm:pt>
    <dgm:pt modelId="{883F500F-A1C7-B64E-AA43-99E89473B015}" type="pres">
      <dgm:prSet presAssocID="{ACC15106-57BD-4565-9337-BE17DB4F578C}" presName="parentLeftMargin" presStyleLbl="node1" presStyleIdx="0" presStyleCnt="4"/>
      <dgm:spPr/>
    </dgm:pt>
    <dgm:pt modelId="{AC2A00FE-915D-054E-AA11-19A9854C0AEE}" type="pres">
      <dgm:prSet presAssocID="{ACC15106-57BD-4565-9337-BE17DB4F57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7C6D1E-DFEB-B845-88E9-191641FF6B9F}" type="pres">
      <dgm:prSet presAssocID="{ACC15106-57BD-4565-9337-BE17DB4F578C}" presName="negativeSpace" presStyleCnt="0"/>
      <dgm:spPr/>
    </dgm:pt>
    <dgm:pt modelId="{2EDA0CAD-AE8A-984E-87C6-FBF0F79565D9}" type="pres">
      <dgm:prSet presAssocID="{ACC15106-57BD-4565-9337-BE17DB4F578C}" presName="childText" presStyleLbl="conFgAcc1" presStyleIdx="1" presStyleCnt="4">
        <dgm:presLayoutVars>
          <dgm:bulletEnabled val="1"/>
        </dgm:presLayoutVars>
      </dgm:prSet>
      <dgm:spPr/>
    </dgm:pt>
    <dgm:pt modelId="{B096A045-8CEE-E54A-BC02-91B3FB682A5C}" type="pres">
      <dgm:prSet presAssocID="{459DA90B-6636-4462-BBA1-2729A872C0A3}" presName="spaceBetweenRectangles" presStyleCnt="0"/>
      <dgm:spPr/>
    </dgm:pt>
    <dgm:pt modelId="{4065CC5C-2CAA-224E-B953-69F0EFCC3F7E}" type="pres">
      <dgm:prSet presAssocID="{F26E6ED1-4D61-4A60-A5DD-45D79D1AC0B9}" presName="parentLin" presStyleCnt="0"/>
      <dgm:spPr/>
    </dgm:pt>
    <dgm:pt modelId="{84AF7726-AF44-334C-857E-096C2366BB3C}" type="pres">
      <dgm:prSet presAssocID="{F26E6ED1-4D61-4A60-A5DD-45D79D1AC0B9}" presName="parentLeftMargin" presStyleLbl="node1" presStyleIdx="1" presStyleCnt="4"/>
      <dgm:spPr/>
    </dgm:pt>
    <dgm:pt modelId="{E0CBBA83-509E-A14B-9820-5246CD5E0B2D}" type="pres">
      <dgm:prSet presAssocID="{F26E6ED1-4D61-4A60-A5DD-45D79D1AC0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1EE1A7-B43F-BB41-8E19-D85B26045F5D}" type="pres">
      <dgm:prSet presAssocID="{F26E6ED1-4D61-4A60-A5DD-45D79D1AC0B9}" presName="negativeSpace" presStyleCnt="0"/>
      <dgm:spPr/>
    </dgm:pt>
    <dgm:pt modelId="{B476BAF4-E21A-4149-924F-C0CEA4BFA5D1}" type="pres">
      <dgm:prSet presAssocID="{F26E6ED1-4D61-4A60-A5DD-45D79D1AC0B9}" presName="childText" presStyleLbl="conFgAcc1" presStyleIdx="2" presStyleCnt="4">
        <dgm:presLayoutVars>
          <dgm:bulletEnabled val="1"/>
        </dgm:presLayoutVars>
      </dgm:prSet>
      <dgm:spPr/>
    </dgm:pt>
    <dgm:pt modelId="{904E1FCC-0D66-1A49-A91C-64371C02EDFD}" type="pres">
      <dgm:prSet presAssocID="{85999402-AD27-41F9-8E23-1CF3B815C29A}" presName="spaceBetweenRectangles" presStyleCnt="0"/>
      <dgm:spPr/>
    </dgm:pt>
    <dgm:pt modelId="{B7124EBE-870A-7E43-AE24-E69FEA57DDFA}" type="pres">
      <dgm:prSet presAssocID="{4C920F20-1405-4E53-AE89-34EEDFE6D125}" presName="parentLin" presStyleCnt="0"/>
      <dgm:spPr/>
    </dgm:pt>
    <dgm:pt modelId="{79F008CF-2CCC-7F47-9B7E-A917B816785A}" type="pres">
      <dgm:prSet presAssocID="{4C920F20-1405-4E53-AE89-34EEDFE6D125}" presName="parentLeftMargin" presStyleLbl="node1" presStyleIdx="2" presStyleCnt="4"/>
      <dgm:spPr/>
    </dgm:pt>
    <dgm:pt modelId="{3DDB3B0E-A1F8-EB40-A24D-3BF272319670}" type="pres">
      <dgm:prSet presAssocID="{4C920F20-1405-4E53-AE89-34EEDFE6D12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8866186-1B09-C048-9F0B-B56D45278E40}" type="pres">
      <dgm:prSet presAssocID="{4C920F20-1405-4E53-AE89-34EEDFE6D125}" presName="negativeSpace" presStyleCnt="0"/>
      <dgm:spPr/>
    </dgm:pt>
    <dgm:pt modelId="{49A40F76-E470-B74D-9F5C-A70E13B992E1}" type="pres">
      <dgm:prSet presAssocID="{4C920F20-1405-4E53-AE89-34EEDFE6D1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6ED5504-297B-824D-8880-E551A3487D0F}" type="presOf" srcId="{ACC15106-57BD-4565-9337-BE17DB4F578C}" destId="{AC2A00FE-915D-054E-AA11-19A9854C0AEE}" srcOrd="1" destOrd="0" presId="urn:microsoft.com/office/officeart/2005/8/layout/list1"/>
    <dgm:cxn modelId="{0B8CAF09-47D4-4F8D-9868-0FEEB66553CC}" srcId="{44F6E6F0-EDC3-4F30-B989-64FD798BEEC6}" destId="{A321618F-0AAC-4AB8-8CB1-2C39A420D01A}" srcOrd="0" destOrd="0" parTransId="{3CFEDA47-3CF6-4008-971E-2148FEC9F7A9}" sibTransId="{6B77B034-C8BD-4531-ADEF-7CEBE8F01673}"/>
    <dgm:cxn modelId="{7031C70F-49E9-384F-8BE7-4EA91A498486}" type="presOf" srcId="{C71570B6-B907-49D8-8094-4E9E416ABBCE}" destId="{49A40F76-E470-B74D-9F5C-A70E13B992E1}" srcOrd="0" destOrd="0" presId="urn:microsoft.com/office/officeart/2005/8/layout/list1"/>
    <dgm:cxn modelId="{6985F012-BA01-4096-B393-55DE64F91AF1}" srcId="{871253B1-B5EF-4680-95A8-DA1F53403457}" destId="{44F6E6F0-EDC3-4F30-B989-64FD798BEEC6}" srcOrd="0" destOrd="0" parTransId="{F573EA06-7DCF-4DE0-98DD-7D5C72717B87}" sibTransId="{461A1564-D2F1-41D1-9A3A-AE161B13A5A7}"/>
    <dgm:cxn modelId="{79561513-4B15-3F46-B113-2B5B2A3CB581}" type="presOf" srcId="{44F6E6F0-EDC3-4F30-B989-64FD798BEEC6}" destId="{91A17592-B680-B041-BF4C-8E6621961A2E}" srcOrd="1" destOrd="0" presId="urn:microsoft.com/office/officeart/2005/8/layout/list1"/>
    <dgm:cxn modelId="{58E3C71D-A584-BB4B-92D9-BEBF5914D2D8}" type="presOf" srcId="{4D297845-E750-4890-9F49-35AF1A02101A}" destId="{49A40F76-E470-B74D-9F5C-A70E13B992E1}" srcOrd="0" destOrd="1" presId="urn:microsoft.com/office/officeart/2005/8/layout/list1"/>
    <dgm:cxn modelId="{EAC5901E-C8AB-4453-BEE0-F5C85B9FE28D}" srcId="{44F6E6F0-EDC3-4F30-B989-64FD798BEEC6}" destId="{04FBB9F1-5998-443A-A34C-7CDCFF2782EE}" srcOrd="2" destOrd="0" parTransId="{AD2A3613-DF30-41D9-9883-E320C476FB2A}" sibTransId="{2392A2C2-3F98-480E-92EA-91AB6C774A81}"/>
    <dgm:cxn modelId="{63DCF92A-D106-B24C-AE88-59BAC6038BBF}" type="presOf" srcId="{871253B1-B5EF-4680-95A8-DA1F53403457}" destId="{2048FB08-3529-8A41-A680-FF6258B7A438}" srcOrd="0" destOrd="0" presId="urn:microsoft.com/office/officeart/2005/8/layout/list1"/>
    <dgm:cxn modelId="{BBE2FD40-8441-47D5-A7AE-FF31016F5251}" srcId="{871253B1-B5EF-4680-95A8-DA1F53403457}" destId="{ACC15106-57BD-4565-9337-BE17DB4F578C}" srcOrd="1" destOrd="0" parTransId="{C58DB1AD-A6D5-4F27-AFCE-BE23C58C6BAE}" sibTransId="{459DA90B-6636-4462-BBA1-2729A872C0A3}"/>
    <dgm:cxn modelId="{B64B265C-DDE1-495B-84B1-6CA98590C6B2}" srcId="{F26E6ED1-4D61-4A60-A5DD-45D79D1AC0B9}" destId="{72F569F2-95E1-4BFF-B4E7-7F8EE84293F2}" srcOrd="1" destOrd="0" parTransId="{E20C7CA0-3573-4630-80C2-502480B6B197}" sibTransId="{238580B1-B1A4-44E7-8FD2-5B7F12ED98DA}"/>
    <dgm:cxn modelId="{E0810061-3D29-4CA1-80D1-309EB4302405}" srcId="{871253B1-B5EF-4680-95A8-DA1F53403457}" destId="{F26E6ED1-4D61-4A60-A5DD-45D79D1AC0B9}" srcOrd="2" destOrd="0" parTransId="{8D299275-5E76-4B49-9E56-0EAF0138F4A9}" sibTransId="{85999402-AD27-41F9-8E23-1CF3B815C29A}"/>
    <dgm:cxn modelId="{65B15041-BB9E-4AA6-B704-DA72169CB307}" srcId="{4C920F20-1405-4E53-AE89-34EEDFE6D125}" destId="{C71570B6-B907-49D8-8094-4E9E416ABBCE}" srcOrd="0" destOrd="0" parTransId="{03BA8ED1-BD62-45EE-9B1B-B0F9A26F95E4}" sibTransId="{6E91E5E2-E83A-416B-8406-D036A07BF4D7}"/>
    <dgm:cxn modelId="{764FA941-3465-4345-A29E-CADA6ACD0796}" type="presOf" srcId="{72F569F2-95E1-4BFF-B4E7-7F8EE84293F2}" destId="{B476BAF4-E21A-4149-924F-C0CEA4BFA5D1}" srcOrd="0" destOrd="1" presId="urn:microsoft.com/office/officeart/2005/8/layout/list1"/>
    <dgm:cxn modelId="{14736562-D8D6-C14F-8C0A-2B5448CA1A01}" type="presOf" srcId="{F26E6ED1-4D61-4A60-A5DD-45D79D1AC0B9}" destId="{84AF7726-AF44-334C-857E-096C2366BB3C}" srcOrd="0" destOrd="0" presId="urn:microsoft.com/office/officeart/2005/8/layout/list1"/>
    <dgm:cxn modelId="{78A81C67-067A-E14C-BD3C-FBEA638E1694}" type="presOf" srcId="{EA41ABB5-8113-4A99-819C-625DC63F6EBA}" destId="{B476BAF4-E21A-4149-924F-C0CEA4BFA5D1}" srcOrd="0" destOrd="0" presId="urn:microsoft.com/office/officeart/2005/8/layout/list1"/>
    <dgm:cxn modelId="{E7A61B68-F73F-9A45-9915-0BE56349985E}" type="presOf" srcId="{48666C8C-E163-47AD-80AC-2F1FE0A2E30D}" destId="{2EDA0CAD-AE8A-984E-87C6-FBF0F79565D9}" srcOrd="0" destOrd="1" presId="urn:microsoft.com/office/officeart/2005/8/layout/list1"/>
    <dgm:cxn modelId="{4B75DB6D-E6F4-2C44-BBA0-A6196C0F982B}" type="presOf" srcId="{7FFC2907-CC7A-44D5-B3FC-45CA9A6EBE77}" destId="{2EDA0CAD-AE8A-984E-87C6-FBF0F79565D9}" srcOrd="0" destOrd="2" presId="urn:microsoft.com/office/officeart/2005/8/layout/list1"/>
    <dgm:cxn modelId="{7797A558-4CE6-425A-8DAE-79FD4A0FB705}" srcId="{F26E6ED1-4D61-4A60-A5DD-45D79D1AC0B9}" destId="{EA41ABB5-8113-4A99-819C-625DC63F6EBA}" srcOrd="0" destOrd="0" parTransId="{B41EB66D-6C45-4920-A826-558AA5CFEE27}" sibTransId="{9A897AA8-C7B5-449B-8386-9E30145236A5}"/>
    <dgm:cxn modelId="{3CF1677B-D588-3F4E-A4F7-B4D3107BFB40}" type="presOf" srcId="{F26E6ED1-4D61-4A60-A5DD-45D79D1AC0B9}" destId="{E0CBBA83-509E-A14B-9820-5246CD5E0B2D}" srcOrd="1" destOrd="0" presId="urn:microsoft.com/office/officeart/2005/8/layout/list1"/>
    <dgm:cxn modelId="{87F54C8B-9324-4357-9576-0F9A563F93DD}" srcId="{871253B1-B5EF-4680-95A8-DA1F53403457}" destId="{4C920F20-1405-4E53-AE89-34EEDFE6D125}" srcOrd="3" destOrd="0" parTransId="{52FC9139-69AF-4388-86AF-483027DF4813}" sibTransId="{99CC7094-20A6-4C38-9709-1AE21D5B81B0}"/>
    <dgm:cxn modelId="{0897B98B-ED67-AF40-95EB-ED2B09FB9E5E}" type="presOf" srcId="{4A5D3F78-3A69-4DD4-BE29-D480905F1F75}" destId="{49A40F76-E470-B74D-9F5C-A70E13B992E1}" srcOrd="0" destOrd="2" presId="urn:microsoft.com/office/officeart/2005/8/layout/list1"/>
    <dgm:cxn modelId="{29E7DD8F-9EDA-487A-9B87-EA90756EFAC5}" srcId="{ACC15106-57BD-4565-9337-BE17DB4F578C}" destId="{48666C8C-E163-47AD-80AC-2F1FE0A2E30D}" srcOrd="1" destOrd="0" parTransId="{F9AB2DCF-6FFD-4CBD-8B9C-252B06332CA7}" sibTransId="{DA9AE4E9-6EB5-45FE-833A-E954ED6462ED}"/>
    <dgm:cxn modelId="{D92C55A1-4325-1840-B06A-88EF387D8E71}" type="presOf" srcId="{7A566DCE-AC94-4618-8972-BE0900BCC6FD}" destId="{2EDA0CAD-AE8A-984E-87C6-FBF0F79565D9}" srcOrd="0" destOrd="0" presId="urn:microsoft.com/office/officeart/2005/8/layout/list1"/>
    <dgm:cxn modelId="{08709CA3-720E-492D-A0F1-78401380078F}" srcId="{ACC15106-57BD-4565-9337-BE17DB4F578C}" destId="{7FFC2907-CC7A-44D5-B3FC-45CA9A6EBE77}" srcOrd="2" destOrd="0" parTransId="{8A7DC9C9-6BC3-44B6-8B4B-735954556110}" sibTransId="{D180FA91-B5C2-4173-9345-DCC297A9BCF9}"/>
    <dgm:cxn modelId="{23D0E0A9-CE4D-D749-97B3-FC1E63F90032}" type="presOf" srcId="{04FBB9F1-5998-443A-A34C-7CDCFF2782EE}" destId="{E7CC1018-F268-974D-83B7-9A3547681734}" srcOrd="0" destOrd="2" presId="urn:microsoft.com/office/officeart/2005/8/layout/list1"/>
    <dgm:cxn modelId="{0D2320AE-2F6D-4978-AAE3-58B947B1658E}" srcId="{4C920F20-1405-4E53-AE89-34EEDFE6D125}" destId="{4A5D3F78-3A69-4DD4-BE29-D480905F1F75}" srcOrd="2" destOrd="0" parTransId="{9B3417B7-12BA-4C78-80F1-09A56792D0B0}" sibTransId="{CF2D412A-2DB6-4879-A358-728F23CBE97B}"/>
    <dgm:cxn modelId="{6BD292AE-E0A6-BE40-93CA-5267B720BF5D}" type="presOf" srcId="{D07741D1-6C64-434A-AA73-DC8A1674CB43}" destId="{E7CC1018-F268-974D-83B7-9A3547681734}" srcOrd="0" destOrd="1" presId="urn:microsoft.com/office/officeart/2005/8/layout/list1"/>
    <dgm:cxn modelId="{130BF8BD-997C-7749-AA30-0C662F325CE5}" type="presOf" srcId="{44F6E6F0-EDC3-4F30-B989-64FD798BEEC6}" destId="{2A4BB914-0E42-6048-BECC-0AD18021D39E}" srcOrd="0" destOrd="0" presId="urn:microsoft.com/office/officeart/2005/8/layout/list1"/>
    <dgm:cxn modelId="{D04280BF-FBB5-462B-A18D-914896786C2D}" srcId="{4C920F20-1405-4E53-AE89-34EEDFE6D125}" destId="{4D297845-E750-4890-9F49-35AF1A02101A}" srcOrd="1" destOrd="0" parTransId="{ED7CC106-F633-435E-972F-68DF11DCCF7A}" sibTransId="{A1A905F8-68B5-47C4-999D-EB7AA9021B00}"/>
    <dgm:cxn modelId="{D93761CB-9881-5F49-BF2C-9B99489D8A71}" type="presOf" srcId="{A321618F-0AAC-4AB8-8CB1-2C39A420D01A}" destId="{E7CC1018-F268-974D-83B7-9A3547681734}" srcOrd="0" destOrd="0" presId="urn:microsoft.com/office/officeart/2005/8/layout/list1"/>
    <dgm:cxn modelId="{1BD00DD7-0312-42E2-A034-04F347112EAA}" srcId="{F26E6ED1-4D61-4A60-A5DD-45D79D1AC0B9}" destId="{9ED6C184-38F7-451F-89C5-675B0E66B4DB}" srcOrd="2" destOrd="0" parTransId="{351F65E2-9BB4-4B4E-B038-3C86D60411A9}" sibTransId="{4796BCBB-D1D1-4CE4-9F02-CB29FBE70D23}"/>
    <dgm:cxn modelId="{624356DB-2609-4A1C-818F-428F59CE8F32}" srcId="{ACC15106-57BD-4565-9337-BE17DB4F578C}" destId="{7A566DCE-AC94-4618-8972-BE0900BCC6FD}" srcOrd="0" destOrd="0" parTransId="{E69B5CF2-6DCB-4DC4-B075-66E055E5E009}" sibTransId="{B262B376-10A8-47E9-9E6B-C63A4CD8C114}"/>
    <dgm:cxn modelId="{D7777EE0-3F1F-444B-B9D9-25D57BE3F876}" type="presOf" srcId="{4C920F20-1405-4E53-AE89-34EEDFE6D125}" destId="{3DDB3B0E-A1F8-EB40-A24D-3BF272319670}" srcOrd="1" destOrd="0" presId="urn:microsoft.com/office/officeart/2005/8/layout/list1"/>
    <dgm:cxn modelId="{7D9828E2-9DD2-724B-9438-D11D446099AF}" type="presOf" srcId="{ACC15106-57BD-4565-9337-BE17DB4F578C}" destId="{883F500F-A1C7-B64E-AA43-99E89473B015}" srcOrd="0" destOrd="0" presId="urn:microsoft.com/office/officeart/2005/8/layout/list1"/>
    <dgm:cxn modelId="{91408EEE-686A-4874-9FA5-078EE26CDE64}" srcId="{44F6E6F0-EDC3-4F30-B989-64FD798BEEC6}" destId="{D07741D1-6C64-434A-AA73-DC8A1674CB43}" srcOrd="1" destOrd="0" parTransId="{838477B4-2433-4E63-880C-F53A16191795}" sibTransId="{471A36D7-33B2-45CA-B416-B2046A2A3635}"/>
    <dgm:cxn modelId="{31D5B9F3-686E-BA4C-8762-42B2D9E5BD92}" type="presOf" srcId="{4C920F20-1405-4E53-AE89-34EEDFE6D125}" destId="{79F008CF-2CCC-7F47-9B7E-A917B816785A}" srcOrd="0" destOrd="0" presId="urn:microsoft.com/office/officeart/2005/8/layout/list1"/>
    <dgm:cxn modelId="{12897EFC-653F-6449-BEE9-7628C2BF399F}" type="presOf" srcId="{9ED6C184-38F7-451F-89C5-675B0E66B4DB}" destId="{B476BAF4-E21A-4149-924F-C0CEA4BFA5D1}" srcOrd="0" destOrd="2" presId="urn:microsoft.com/office/officeart/2005/8/layout/list1"/>
    <dgm:cxn modelId="{7DA91AAA-C16B-A345-8B18-D1596C0143D3}" type="presParOf" srcId="{2048FB08-3529-8A41-A680-FF6258B7A438}" destId="{A11C696C-C5E4-D242-9751-73E2C34B2177}" srcOrd="0" destOrd="0" presId="urn:microsoft.com/office/officeart/2005/8/layout/list1"/>
    <dgm:cxn modelId="{69F7EBA1-D21F-0246-880F-3AFAE023C418}" type="presParOf" srcId="{A11C696C-C5E4-D242-9751-73E2C34B2177}" destId="{2A4BB914-0E42-6048-BECC-0AD18021D39E}" srcOrd="0" destOrd="0" presId="urn:microsoft.com/office/officeart/2005/8/layout/list1"/>
    <dgm:cxn modelId="{ABC0922E-7219-5744-9CF4-58B18D22600A}" type="presParOf" srcId="{A11C696C-C5E4-D242-9751-73E2C34B2177}" destId="{91A17592-B680-B041-BF4C-8E6621961A2E}" srcOrd="1" destOrd="0" presId="urn:microsoft.com/office/officeart/2005/8/layout/list1"/>
    <dgm:cxn modelId="{7E5F71E4-EF7F-CF40-9C5D-6C71963871A6}" type="presParOf" srcId="{2048FB08-3529-8A41-A680-FF6258B7A438}" destId="{249438E7-0535-024F-9F90-F76F07CB2D96}" srcOrd="1" destOrd="0" presId="urn:microsoft.com/office/officeart/2005/8/layout/list1"/>
    <dgm:cxn modelId="{EA84B559-820B-684E-83F5-CA020722974B}" type="presParOf" srcId="{2048FB08-3529-8A41-A680-FF6258B7A438}" destId="{E7CC1018-F268-974D-83B7-9A3547681734}" srcOrd="2" destOrd="0" presId="urn:microsoft.com/office/officeart/2005/8/layout/list1"/>
    <dgm:cxn modelId="{BDC0D662-DDCB-8F43-94AE-034A0AC151B3}" type="presParOf" srcId="{2048FB08-3529-8A41-A680-FF6258B7A438}" destId="{9A1DFB73-A92E-B04E-8D1C-191BFCD5D9D3}" srcOrd="3" destOrd="0" presId="urn:microsoft.com/office/officeart/2005/8/layout/list1"/>
    <dgm:cxn modelId="{B36FAF92-1498-EC42-9DBB-72545D8F80E7}" type="presParOf" srcId="{2048FB08-3529-8A41-A680-FF6258B7A438}" destId="{410DEC73-E2DE-7948-99D2-1407585CCE50}" srcOrd="4" destOrd="0" presId="urn:microsoft.com/office/officeart/2005/8/layout/list1"/>
    <dgm:cxn modelId="{5E99A702-056D-EE43-B617-6DB5EA9B2F24}" type="presParOf" srcId="{410DEC73-E2DE-7948-99D2-1407585CCE50}" destId="{883F500F-A1C7-B64E-AA43-99E89473B015}" srcOrd="0" destOrd="0" presId="urn:microsoft.com/office/officeart/2005/8/layout/list1"/>
    <dgm:cxn modelId="{4B6C8067-167E-264C-A058-BA11AC9797A0}" type="presParOf" srcId="{410DEC73-E2DE-7948-99D2-1407585CCE50}" destId="{AC2A00FE-915D-054E-AA11-19A9854C0AEE}" srcOrd="1" destOrd="0" presId="urn:microsoft.com/office/officeart/2005/8/layout/list1"/>
    <dgm:cxn modelId="{BB249B45-DE5A-6A46-9E10-C959B3E09BAA}" type="presParOf" srcId="{2048FB08-3529-8A41-A680-FF6258B7A438}" destId="{1C7C6D1E-DFEB-B845-88E9-191641FF6B9F}" srcOrd="5" destOrd="0" presId="urn:microsoft.com/office/officeart/2005/8/layout/list1"/>
    <dgm:cxn modelId="{28B36DEE-602D-A14E-94A7-02810AC5DF5A}" type="presParOf" srcId="{2048FB08-3529-8A41-A680-FF6258B7A438}" destId="{2EDA0CAD-AE8A-984E-87C6-FBF0F79565D9}" srcOrd="6" destOrd="0" presId="urn:microsoft.com/office/officeart/2005/8/layout/list1"/>
    <dgm:cxn modelId="{6E1EE64C-A8C7-A84F-AD20-22017163A4C1}" type="presParOf" srcId="{2048FB08-3529-8A41-A680-FF6258B7A438}" destId="{B096A045-8CEE-E54A-BC02-91B3FB682A5C}" srcOrd="7" destOrd="0" presId="urn:microsoft.com/office/officeart/2005/8/layout/list1"/>
    <dgm:cxn modelId="{0748ABDE-E2DE-5446-B51E-9431025A3CD5}" type="presParOf" srcId="{2048FB08-3529-8A41-A680-FF6258B7A438}" destId="{4065CC5C-2CAA-224E-B953-69F0EFCC3F7E}" srcOrd="8" destOrd="0" presId="urn:microsoft.com/office/officeart/2005/8/layout/list1"/>
    <dgm:cxn modelId="{8BBC1987-1443-E046-A340-6D0A4CFF06AB}" type="presParOf" srcId="{4065CC5C-2CAA-224E-B953-69F0EFCC3F7E}" destId="{84AF7726-AF44-334C-857E-096C2366BB3C}" srcOrd="0" destOrd="0" presId="urn:microsoft.com/office/officeart/2005/8/layout/list1"/>
    <dgm:cxn modelId="{2BE34164-6DB1-E743-993C-DBBE2D1D6E41}" type="presParOf" srcId="{4065CC5C-2CAA-224E-B953-69F0EFCC3F7E}" destId="{E0CBBA83-509E-A14B-9820-5246CD5E0B2D}" srcOrd="1" destOrd="0" presId="urn:microsoft.com/office/officeart/2005/8/layout/list1"/>
    <dgm:cxn modelId="{074CA8A3-87A0-9942-8047-65FAC060741F}" type="presParOf" srcId="{2048FB08-3529-8A41-A680-FF6258B7A438}" destId="{611EE1A7-B43F-BB41-8E19-D85B26045F5D}" srcOrd="9" destOrd="0" presId="urn:microsoft.com/office/officeart/2005/8/layout/list1"/>
    <dgm:cxn modelId="{B85D438E-4246-9C48-82E7-8D1790D08620}" type="presParOf" srcId="{2048FB08-3529-8A41-A680-FF6258B7A438}" destId="{B476BAF4-E21A-4149-924F-C0CEA4BFA5D1}" srcOrd="10" destOrd="0" presId="urn:microsoft.com/office/officeart/2005/8/layout/list1"/>
    <dgm:cxn modelId="{68E2118F-72F1-C240-B24B-C893BC55BCF4}" type="presParOf" srcId="{2048FB08-3529-8A41-A680-FF6258B7A438}" destId="{904E1FCC-0D66-1A49-A91C-64371C02EDFD}" srcOrd="11" destOrd="0" presId="urn:microsoft.com/office/officeart/2005/8/layout/list1"/>
    <dgm:cxn modelId="{ED54D9E1-C203-BB48-907E-0B81AFF464EF}" type="presParOf" srcId="{2048FB08-3529-8A41-A680-FF6258B7A438}" destId="{B7124EBE-870A-7E43-AE24-E69FEA57DDFA}" srcOrd="12" destOrd="0" presId="urn:microsoft.com/office/officeart/2005/8/layout/list1"/>
    <dgm:cxn modelId="{E0FAED15-16B1-0646-9C4D-8BA3CCC2F27C}" type="presParOf" srcId="{B7124EBE-870A-7E43-AE24-E69FEA57DDFA}" destId="{79F008CF-2CCC-7F47-9B7E-A917B816785A}" srcOrd="0" destOrd="0" presId="urn:microsoft.com/office/officeart/2005/8/layout/list1"/>
    <dgm:cxn modelId="{5FC5F3A2-E809-6F46-AEE7-1BAE697BF2A5}" type="presParOf" srcId="{B7124EBE-870A-7E43-AE24-E69FEA57DDFA}" destId="{3DDB3B0E-A1F8-EB40-A24D-3BF272319670}" srcOrd="1" destOrd="0" presId="urn:microsoft.com/office/officeart/2005/8/layout/list1"/>
    <dgm:cxn modelId="{3930F426-E1AC-1A4A-8441-DB3FEFCFCBD1}" type="presParOf" srcId="{2048FB08-3529-8A41-A680-FF6258B7A438}" destId="{28866186-1B09-C048-9F0B-B56D45278E40}" srcOrd="13" destOrd="0" presId="urn:microsoft.com/office/officeart/2005/8/layout/list1"/>
    <dgm:cxn modelId="{BCFFF783-062D-E448-B712-3D9A99E32076}" type="presParOf" srcId="{2048FB08-3529-8A41-A680-FF6258B7A438}" destId="{49A40F76-E470-B74D-9F5C-A70E13B992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01A6E-391F-42D3-A9C1-06EF1991D8D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23D67E-78FB-4F9D-97BC-A0FEA57C5A9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Understanding Logistic Regression:</a:t>
          </a:r>
        </a:p>
      </dgm:t>
    </dgm:pt>
    <dgm:pt modelId="{07D25DA4-1EA3-4797-AB03-20B38DAE7B0F}" type="parTrans" cxnId="{27C6E852-BEEB-4CBC-B8BE-A8F2438663E5}">
      <dgm:prSet/>
      <dgm:spPr/>
      <dgm:t>
        <a:bodyPr/>
        <a:lstStyle/>
        <a:p>
          <a:endParaRPr lang="en-US"/>
        </a:p>
      </dgm:t>
    </dgm:pt>
    <dgm:pt modelId="{9E205D81-07BB-486B-97B4-84FE65F17934}" type="sibTrans" cxnId="{27C6E852-BEEB-4CBC-B8BE-A8F2438663E5}">
      <dgm:prSet/>
      <dgm:spPr/>
      <dgm:t>
        <a:bodyPr/>
        <a:lstStyle/>
        <a:p>
          <a:endParaRPr lang="en-US"/>
        </a:p>
      </dgm:t>
    </dgm:pt>
    <dgm:pt modelId="{37B70725-946B-4ECF-85AB-DD58244C93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Supervised learning technique for classification tasks.</a:t>
          </a:r>
        </a:p>
      </dgm:t>
    </dgm:pt>
    <dgm:pt modelId="{DB23F4C6-CC1A-4622-9EC6-1518FF088159}" type="parTrans" cxnId="{F0555B47-EAC6-4E92-AA6A-20D76DEFBE9C}">
      <dgm:prSet/>
      <dgm:spPr/>
      <dgm:t>
        <a:bodyPr/>
        <a:lstStyle/>
        <a:p>
          <a:endParaRPr lang="en-US"/>
        </a:p>
      </dgm:t>
    </dgm:pt>
    <dgm:pt modelId="{27F047E5-F33D-4350-938B-1FBAFAAE25C2}" type="sibTrans" cxnId="{F0555B47-EAC6-4E92-AA6A-20D76DEFBE9C}">
      <dgm:prSet/>
      <dgm:spPr/>
      <dgm:t>
        <a:bodyPr/>
        <a:lstStyle/>
        <a:p>
          <a:endParaRPr lang="en-US"/>
        </a:p>
      </dgm:t>
    </dgm:pt>
    <dgm:pt modelId="{9985B970-6E89-4F9B-A38C-0C7B9F7A2C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Constructs a linear decision boundary to classify transactions as fraudulent or legitimate based on features.</a:t>
          </a:r>
        </a:p>
      </dgm:t>
    </dgm:pt>
    <dgm:pt modelId="{AEA763F6-D4F7-441C-81AC-A88329EC0DB2}" type="parTrans" cxnId="{92B20FB3-2B38-4F04-B3EC-7DB4539EADAB}">
      <dgm:prSet/>
      <dgm:spPr/>
      <dgm:t>
        <a:bodyPr/>
        <a:lstStyle/>
        <a:p>
          <a:endParaRPr lang="en-US"/>
        </a:p>
      </dgm:t>
    </dgm:pt>
    <dgm:pt modelId="{E1D4DBB4-2150-43DA-B401-333428BAEF36}" type="sibTrans" cxnId="{92B20FB3-2B38-4F04-B3EC-7DB4539EADAB}">
      <dgm:prSet/>
      <dgm:spPr/>
      <dgm:t>
        <a:bodyPr/>
        <a:lstStyle/>
        <a:p>
          <a:endParaRPr lang="en-US"/>
        </a:p>
      </dgm:t>
    </dgm:pt>
    <dgm:pt modelId="{CE5D98D6-8C27-4E0B-8CA8-CC9A5365549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Advantages of Logistic Regression in Fraud Detection:</a:t>
          </a:r>
        </a:p>
      </dgm:t>
    </dgm:pt>
    <dgm:pt modelId="{E9EA3014-16AB-4502-AC19-E9749EA1412C}" type="parTrans" cxnId="{DBA9BC34-4691-4280-9A72-E195C22F0592}">
      <dgm:prSet/>
      <dgm:spPr/>
      <dgm:t>
        <a:bodyPr/>
        <a:lstStyle/>
        <a:p>
          <a:endParaRPr lang="en-US"/>
        </a:p>
      </dgm:t>
    </dgm:pt>
    <dgm:pt modelId="{5714FA38-2D63-48A1-83A9-860BF971BA5A}" type="sibTrans" cxnId="{DBA9BC34-4691-4280-9A72-E195C22F0592}">
      <dgm:prSet/>
      <dgm:spPr/>
      <dgm:t>
        <a:bodyPr/>
        <a:lstStyle/>
        <a:p>
          <a:endParaRPr lang="en-US"/>
        </a:p>
      </dgm:t>
    </dgm:pt>
    <dgm:pt modelId="{21D8F212-1B7D-451C-9553-553FAB9F73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Transparent Decision-Making: Offers insights into the model's reasoning, aiding fraud identification understanding.</a:t>
          </a:r>
        </a:p>
      </dgm:t>
    </dgm:pt>
    <dgm:pt modelId="{0F79A00B-9CC8-4F58-AD75-F02DF8AE736D}" type="parTrans" cxnId="{A23FE09C-7337-4D73-B4C5-8C835FA80766}">
      <dgm:prSet/>
      <dgm:spPr/>
      <dgm:t>
        <a:bodyPr/>
        <a:lstStyle/>
        <a:p>
          <a:endParaRPr lang="en-US"/>
        </a:p>
      </dgm:t>
    </dgm:pt>
    <dgm:pt modelId="{D7C95747-B65E-440A-8CBC-B30C2B73BB36}" type="sibTrans" cxnId="{A23FE09C-7337-4D73-B4C5-8C835FA80766}">
      <dgm:prSet/>
      <dgm:spPr/>
      <dgm:t>
        <a:bodyPr/>
        <a:lstStyle/>
        <a:p>
          <a:endParaRPr lang="en-US"/>
        </a:p>
      </dgm:t>
    </dgm:pt>
    <dgm:pt modelId="{FAB301F1-6E6C-42CE-BE57-EF1FEA61C4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Scalability: Handles large datasets efficiently, crucial for real-time fraud detection.</a:t>
          </a:r>
        </a:p>
      </dgm:t>
    </dgm:pt>
    <dgm:pt modelId="{10ECCC18-8B74-494C-BDAA-54B67CF8398E}" type="parTrans" cxnId="{64942474-DF4C-4A5C-A2E3-A244C984BD56}">
      <dgm:prSet/>
      <dgm:spPr/>
      <dgm:t>
        <a:bodyPr/>
        <a:lstStyle/>
        <a:p>
          <a:endParaRPr lang="en-US"/>
        </a:p>
      </dgm:t>
    </dgm:pt>
    <dgm:pt modelId="{C29BCDA6-4D0D-4C6E-90BB-80DC0E86D671}" type="sibTrans" cxnId="{64942474-DF4C-4A5C-A2E3-A244C984BD56}">
      <dgm:prSet/>
      <dgm:spPr/>
      <dgm:t>
        <a:bodyPr/>
        <a:lstStyle/>
        <a:p>
          <a:endParaRPr lang="en-US"/>
        </a:p>
      </dgm:t>
    </dgm:pt>
    <dgm:pt modelId="{3DC54B05-337E-4949-9286-E0FF3EEFE6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Uncovering Complex Patterns: Detects intricate fraud patterns, enhancing detection accuracy.</a:t>
          </a:r>
        </a:p>
      </dgm:t>
    </dgm:pt>
    <dgm:pt modelId="{F268D4FB-7B01-4614-A84F-14B23D569711}" type="parTrans" cxnId="{719DC317-26A8-472B-B2AD-DB24D6EFA29E}">
      <dgm:prSet/>
      <dgm:spPr/>
      <dgm:t>
        <a:bodyPr/>
        <a:lstStyle/>
        <a:p>
          <a:endParaRPr lang="en-US"/>
        </a:p>
      </dgm:t>
    </dgm:pt>
    <dgm:pt modelId="{EF5D29BE-4D2E-40D0-A407-53461D18BEB3}" type="sibTrans" cxnId="{719DC317-26A8-472B-B2AD-DB24D6EFA29E}">
      <dgm:prSet/>
      <dgm:spPr/>
      <dgm:t>
        <a:bodyPr/>
        <a:lstStyle/>
        <a:p>
          <a:endParaRPr lang="en-US"/>
        </a:p>
      </dgm:t>
    </dgm:pt>
    <dgm:pt modelId="{34B97DD9-9332-483E-AAA9-A6A66503E635}" type="pres">
      <dgm:prSet presAssocID="{94701A6E-391F-42D3-A9C1-06EF1991D8DA}" presName="root" presStyleCnt="0">
        <dgm:presLayoutVars>
          <dgm:dir/>
          <dgm:resizeHandles val="exact"/>
        </dgm:presLayoutVars>
      </dgm:prSet>
      <dgm:spPr/>
    </dgm:pt>
    <dgm:pt modelId="{FC1432A2-6C93-431B-BE0E-53A13BD71C05}" type="pres">
      <dgm:prSet presAssocID="{8523D67E-78FB-4F9D-97BC-A0FEA57C5A99}" presName="compNode" presStyleCnt="0"/>
      <dgm:spPr/>
    </dgm:pt>
    <dgm:pt modelId="{48D86A9F-35F7-409A-9289-2D57F9C1E398}" type="pres">
      <dgm:prSet presAssocID="{8523D67E-78FB-4F9D-97BC-A0FEA57C5A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AC45BE9-0B7A-4C47-BD8F-3004617C5FE6}" type="pres">
      <dgm:prSet presAssocID="{8523D67E-78FB-4F9D-97BC-A0FEA57C5A99}" presName="iconSpace" presStyleCnt="0"/>
      <dgm:spPr/>
    </dgm:pt>
    <dgm:pt modelId="{3933B163-CB12-49D2-8F45-66194839319F}" type="pres">
      <dgm:prSet presAssocID="{8523D67E-78FB-4F9D-97BC-A0FEA57C5A99}" presName="parTx" presStyleLbl="revTx" presStyleIdx="0" presStyleCnt="4">
        <dgm:presLayoutVars>
          <dgm:chMax val="0"/>
          <dgm:chPref val="0"/>
        </dgm:presLayoutVars>
      </dgm:prSet>
      <dgm:spPr/>
    </dgm:pt>
    <dgm:pt modelId="{729DC9DD-361A-440B-AB5D-8F91BD766034}" type="pres">
      <dgm:prSet presAssocID="{8523D67E-78FB-4F9D-97BC-A0FEA57C5A99}" presName="txSpace" presStyleCnt="0"/>
      <dgm:spPr/>
    </dgm:pt>
    <dgm:pt modelId="{DA097475-5032-4C04-9EFB-E3A253F1295B}" type="pres">
      <dgm:prSet presAssocID="{8523D67E-78FB-4F9D-97BC-A0FEA57C5A99}" presName="desTx" presStyleLbl="revTx" presStyleIdx="1" presStyleCnt="4">
        <dgm:presLayoutVars/>
      </dgm:prSet>
      <dgm:spPr/>
    </dgm:pt>
    <dgm:pt modelId="{4A372632-9C52-4DE9-A61D-F5998E52615E}" type="pres">
      <dgm:prSet presAssocID="{9E205D81-07BB-486B-97B4-84FE65F17934}" presName="sibTrans" presStyleCnt="0"/>
      <dgm:spPr/>
    </dgm:pt>
    <dgm:pt modelId="{FFC9FE0C-6591-4068-A281-BB52D1496936}" type="pres">
      <dgm:prSet presAssocID="{CE5D98D6-8C27-4E0B-8CA8-CC9A5365549B}" presName="compNode" presStyleCnt="0"/>
      <dgm:spPr/>
    </dgm:pt>
    <dgm:pt modelId="{789FAA80-3EF8-4FAC-86A5-52E6DACD5AF3}" type="pres">
      <dgm:prSet presAssocID="{CE5D98D6-8C27-4E0B-8CA8-CC9A536554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53F86BE0-7D82-4564-807A-257F3F6CD396}" type="pres">
      <dgm:prSet presAssocID="{CE5D98D6-8C27-4E0B-8CA8-CC9A5365549B}" presName="iconSpace" presStyleCnt="0"/>
      <dgm:spPr/>
    </dgm:pt>
    <dgm:pt modelId="{97CD360A-8245-4AE1-98E0-8A0577E31975}" type="pres">
      <dgm:prSet presAssocID="{CE5D98D6-8C27-4E0B-8CA8-CC9A5365549B}" presName="parTx" presStyleLbl="revTx" presStyleIdx="2" presStyleCnt="4">
        <dgm:presLayoutVars>
          <dgm:chMax val="0"/>
          <dgm:chPref val="0"/>
        </dgm:presLayoutVars>
      </dgm:prSet>
      <dgm:spPr/>
    </dgm:pt>
    <dgm:pt modelId="{ED323E79-099A-4CAA-9ADD-F55D2DCBCC38}" type="pres">
      <dgm:prSet presAssocID="{CE5D98D6-8C27-4E0B-8CA8-CC9A5365549B}" presName="txSpace" presStyleCnt="0"/>
      <dgm:spPr/>
    </dgm:pt>
    <dgm:pt modelId="{1B6F8C12-8668-41D8-B9B8-CC6485FB5D1D}" type="pres">
      <dgm:prSet presAssocID="{CE5D98D6-8C27-4E0B-8CA8-CC9A5365549B}" presName="desTx" presStyleLbl="revTx" presStyleIdx="3" presStyleCnt="4" custLinFactNeighborX="-350" custLinFactNeighborY="-2155">
        <dgm:presLayoutVars/>
      </dgm:prSet>
      <dgm:spPr/>
    </dgm:pt>
  </dgm:ptLst>
  <dgm:cxnLst>
    <dgm:cxn modelId="{E53A1403-EAC7-4003-9B45-D9DC75DB7431}" type="presOf" srcId="{94701A6E-391F-42D3-A9C1-06EF1991D8DA}" destId="{34B97DD9-9332-483E-AAA9-A6A66503E635}" srcOrd="0" destOrd="0" presId="urn:microsoft.com/office/officeart/2018/2/layout/IconLabelDescriptionList"/>
    <dgm:cxn modelId="{DAA22B05-FAEC-40E0-9A8E-82F28DEA3899}" type="presOf" srcId="{3DC54B05-337E-4949-9286-E0FF3EEFE688}" destId="{1B6F8C12-8668-41D8-B9B8-CC6485FB5D1D}" srcOrd="0" destOrd="2" presId="urn:microsoft.com/office/officeart/2018/2/layout/IconLabelDescriptionList"/>
    <dgm:cxn modelId="{A67D6D0A-AF20-4C59-B723-54978B65C494}" type="presOf" srcId="{21D8F212-1B7D-451C-9553-553FAB9F73CB}" destId="{1B6F8C12-8668-41D8-B9B8-CC6485FB5D1D}" srcOrd="0" destOrd="0" presId="urn:microsoft.com/office/officeart/2018/2/layout/IconLabelDescriptionList"/>
    <dgm:cxn modelId="{F8F8510A-03DA-4FC2-A60C-16CA3EC4C3CA}" type="presOf" srcId="{CE5D98D6-8C27-4E0B-8CA8-CC9A5365549B}" destId="{97CD360A-8245-4AE1-98E0-8A0577E31975}" srcOrd="0" destOrd="0" presId="urn:microsoft.com/office/officeart/2018/2/layout/IconLabelDescriptionList"/>
    <dgm:cxn modelId="{719DC317-26A8-472B-B2AD-DB24D6EFA29E}" srcId="{CE5D98D6-8C27-4E0B-8CA8-CC9A5365549B}" destId="{3DC54B05-337E-4949-9286-E0FF3EEFE688}" srcOrd="2" destOrd="0" parTransId="{F268D4FB-7B01-4614-A84F-14B23D569711}" sibTransId="{EF5D29BE-4D2E-40D0-A407-53461D18BEB3}"/>
    <dgm:cxn modelId="{DBA9BC34-4691-4280-9A72-E195C22F0592}" srcId="{94701A6E-391F-42D3-A9C1-06EF1991D8DA}" destId="{CE5D98D6-8C27-4E0B-8CA8-CC9A5365549B}" srcOrd="1" destOrd="0" parTransId="{E9EA3014-16AB-4502-AC19-E9749EA1412C}" sibTransId="{5714FA38-2D63-48A1-83A9-860BF971BA5A}"/>
    <dgm:cxn modelId="{F0555B47-EAC6-4E92-AA6A-20D76DEFBE9C}" srcId="{8523D67E-78FB-4F9D-97BC-A0FEA57C5A99}" destId="{37B70725-946B-4ECF-85AB-DD58244C93DB}" srcOrd="0" destOrd="0" parTransId="{DB23F4C6-CC1A-4622-9EC6-1518FF088159}" sibTransId="{27F047E5-F33D-4350-938B-1FBAFAAE25C2}"/>
    <dgm:cxn modelId="{27C6E852-BEEB-4CBC-B8BE-A8F2438663E5}" srcId="{94701A6E-391F-42D3-A9C1-06EF1991D8DA}" destId="{8523D67E-78FB-4F9D-97BC-A0FEA57C5A99}" srcOrd="0" destOrd="0" parTransId="{07D25DA4-1EA3-4797-AB03-20B38DAE7B0F}" sibTransId="{9E205D81-07BB-486B-97B4-84FE65F17934}"/>
    <dgm:cxn modelId="{64942474-DF4C-4A5C-A2E3-A244C984BD56}" srcId="{CE5D98D6-8C27-4E0B-8CA8-CC9A5365549B}" destId="{FAB301F1-6E6C-42CE-BE57-EF1FEA61C41D}" srcOrd="1" destOrd="0" parTransId="{10ECCC18-8B74-494C-BDAA-54B67CF8398E}" sibTransId="{C29BCDA6-4D0D-4C6E-90BB-80DC0E86D671}"/>
    <dgm:cxn modelId="{6F640A57-D8E0-43A7-A16F-6B9596446492}" type="presOf" srcId="{37B70725-946B-4ECF-85AB-DD58244C93DB}" destId="{DA097475-5032-4C04-9EFB-E3A253F1295B}" srcOrd="0" destOrd="0" presId="urn:microsoft.com/office/officeart/2018/2/layout/IconLabelDescriptionList"/>
    <dgm:cxn modelId="{9393BC7A-871D-4733-84B7-E602F9998D07}" type="presOf" srcId="{8523D67E-78FB-4F9D-97BC-A0FEA57C5A99}" destId="{3933B163-CB12-49D2-8F45-66194839319F}" srcOrd="0" destOrd="0" presId="urn:microsoft.com/office/officeart/2018/2/layout/IconLabelDescriptionList"/>
    <dgm:cxn modelId="{E74A0696-E006-492D-A791-C99611572FC5}" type="presOf" srcId="{FAB301F1-6E6C-42CE-BE57-EF1FEA61C41D}" destId="{1B6F8C12-8668-41D8-B9B8-CC6485FB5D1D}" srcOrd="0" destOrd="1" presId="urn:microsoft.com/office/officeart/2018/2/layout/IconLabelDescriptionList"/>
    <dgm:cxn modelId="{A23FE09C-7337-4D73-B4C5-8C835FA80766}" srcId="{CE5D98D6-8C27-4E0B-8CA8-CC9A5365549B}" destId="{21D8F212-1B7D-451C-9553-553FAB9F73CB}" srcOrd="0" destOrd="0" parTransId="{0F79A00B-9CC8-4F58-AD75-F02DF8AE736D}" sibTransId="{D7C95747-B65E-440A-8CBC-B30C2B73BB36}"/>
    <dgm:cxn modelId="{8AA3A8AD-884F-4CC6-87B4-4DEF9C8A8C7D}" type="presOf" srcId="{9985B970-6E89-4F9B-A38C-0C7B9F7A2C37}" destId="{DA097475-5032-4C04-9EFB-E3A253F1295B}" srcOrd="0" destOrd="1" presId="urn:microsoft.com/office/officeart/2018/2/layout/IconLabelDescriptionList"/>
    <dgm:cxn modelId="{92B20FB3-2B38-4F04-B3EC-7DB4539EADAB}" srcId="{8523D67E-78FB-4F9D-97BC-A0FEA57C5A99}" destId="{9985B970-6E89-4F9B-A38C-0C7B9F7A2C37}" srcOrd="1" destOrd="0" parTransId="{AEA763F6-D4F7-441C-81AC-A88329EC0DB2}" sibTransId="{E1D4DBB4-2150-43DA-B401-333428BAEF36}"/>
    <dgm:cxn modelId="{9C780428-0DAE-4B8A-BEFC-41B40480BE63}" type="presParOf" srcId="{34B97DD9-9332-483E-AAA9-A6A66503E635}" destId="{FC1432A2-6C93-431B-BE0E-53A13BD71C05}" srcOrd="0" destOrd="0" presId="urn:microsoft.com/office/officeart/2018/2/layout/IconLabelDescriptionList"/>
    <dgm:cxn modelId="{FFA2B3B1-8FF6-4F3C-88EB-00EC4A0C8018}" type="presParOf" srcId="{FC1432A2-6C93-431B-BE0E-53A13BD71C05}" destId="{48D86A9F-35F7-409A-9289-2D57F9C1E398}" srcOrd="0" destOrd="0" presId="urn:microsoft.com/office/officeart/2018/2/layout/IconLabelDescriptionList"/>
    <dgm:cxn modelId="{60C225DD-319D-4D9F-B956-77799F57C713}" type="presParOf" srcId="{FC1432A2-6C93-431B-BE0E-53A13BD71C05}" destId="{1AC45BE9-0B7A-4C47-BD8F-3004617C5FE6}" srcOrd="1" destOrd="0" presId="urn:microsoft.com/office/officeart/2018/2/layout/IconLabelDescriptionList"/>
    <dgm:cxn modelId="{78D0498E-832B-4A9E-B25B-6367A8B0FA57}" type="presParOf" srcId="{FC1432A2-6C93-431B-BE0E-53A13BD71C05}" destId="{3933B163-CB12-49D2-8F45-66194839319F}" srcOrd="2" destOrd="0" presId="urn:microsoft.com/office/officeart/2018/2/layout/IconLabelDescriptionList"/>
    <dgm:cxn modelId="{E2C6C6C9-9278-4F61-A688-58BA9C2D98F6}" type="presParOf" srcId="{FC1432A2-6C93-431B-BE0E-53A13BD71C05}" destId="{729DC9DD-361A-440B-AB5D-8F91BD766034}" srcOrd="3" destOrd="0" presId="urn:microsoft.com/office/officeart/2018/2/layout/IconLabelDescriptionList"/>
    <dgm:cxn modelId="{8FEBF304-1BF9-4B80-90B2-50BF0566283A}" type="presParOf" srcId="{FC1432A2-6C93-431B-BE0E-53A13BD71C05}" destId="{DA097475-5032-4C04-9EFB-E3A253F1295B}" srcOrd="4" destOrd="0" presId="urn:microsoft.com/office/officeart/2018/2/layout/IconLabelDescriptionList"/>
    <dgm:cxn modelId="{7DB40BBA-62AB-4260-93B4-8813107A62F1}" type="presParOf" srcId="{34B97DD9-9332-483E-AAA9-A6A66503E635}" destId="{4A372632-9C52-4DE9-A61D-F5998E52615E}" srcOrd="1" destOrd="0" presId="urn:microsoft.com/office/officeart/2018/2/layout/IconLabelDescriptionList"/>
    <dgm:cxn modelId="{FADB776A-0594-48E0-A194-093313347427}" type="presParOf" srcId="{34B97DD9-9332-483E-AAA9-A6A66503E635}" destId="{FFC9FE0C-6591-4068-A281-BB52D1496936}" srcOrd="2" destOrd="0" presId="urn:microsoft.com/office/officeart/2018/2/layout/IconLabelDescriptionList"/>
    <dgm:cxn modelId="{9B446DD6-CC5A-4564-BB2C-D518C4F5F14C}" type="presParOf" srcId="{FFC9FE0C-6591-4068-A281-BB52D1496936}" destId="{789FAA80-3EF8-4FAC-86A5-52E6DACD5AF3}" srcOrd="0" destOrd="0" presId="urn:microsoft.com/office/officeart/2018/2/layout/IconLabelDescriptionList"/>
    <dgm:cxn modelId="{2ACA7C66-5AD8-4042-A488-E0343B136C6F}" type="presParOf" srcId="{FFC9FE0C-6591-4068-A281-BB52D1496936}" destId="{53F86BE0-7D82-4564-807A-257F3F6CD396}" srcOrd="1" destOrd="0" presId="urn:microsoft.com/office/officeart/2018/2/layout/IconLabelDescriptionList"/>
    <dgm:cxn modelId="{B4595358-3347-4829-B651-C885C7BA4814}" type="presParOf" srcId="{FFC9FE0C-6591-4068-A281-BB52D1496936}" destId="{97CD360A-8245-4AE1-98E0-8A0577E31975}" srcOrd="2" destOrd="0" presId="urn:microsoft.com/office/officeart/2018/2/layout/IconLabelDescriptionList"/>
    <dgm:cxn modelId="{69B45307-C564-4A5D-9BCE-BA51A8A0039C}" type="presParOf" srcId="{FFC9FE0C-6591-4068-A281-BB52D1496936}" destId="{ED323E79-099A-4CAA-9ADD-F55D2DCBCC38}" srcOrd="3" destOrd="0" presId="urn:microsoft.com/office/officeart/2018/2/layout/IconLabelDescriptionList"/>
    <dgm:cxn modelId="{FC0D3753-A503-405A-A16C-5E7E06B5090D}" type="presParOf" srcId="{FFC9FE0C-6591-4068-A281-BB52D1496936}" destId="{1B6F8C12-8668-41D8-B9B8-CC6485FB5D1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1FA832-041B-4372-91D7-83639A762BD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599000-72CE-49CD-ACB4-89AB30250F21}">
      <dgm:prSet custT="1"/>
      <dgm:spPr/>
      <dgm:t>
        <a:bodyPr/>
        <a:lstStyle/>
        <a:p>
          <a:r>
            <a:rPr lang="en-US" sz="1600" b="0" i="0"/>
            <a:t>High Risk (Class 0):</a:t>
          </a:r>
          <a:endParaRPr lang="en-US" sz="1600"/>
        </a:p>
      </dgm:t>
    </dgm:pt>
    <dgm:pt modelId="{C5958337-A312-4313-999B-88593A3B3D9B}" type="parTrans" cxnId="{0775F5E6-6040-4115-943B-4C8BB5743223}">
      <dgm:prSet/>
      <dgm:spPr/>
      <dgm:t>
        <a:bodyPr/>
        <a:lstStyle/>
        <a:p>
          <a:endParaRPr lang="en-US"/>
        </a:p>
      </dgm:t>
    </dgm:pt>
    <dgm:pt modelId="{6C90D047-ABD8-45E8-9B25-D9F377E40134}" type="sibTrans" cxnId="{0775F5E6-6040-4115-943B-4C8BB5743223}">
      <dgm:prSet/>
      <dgm:spPr/>
      <dgm:t>
        <a:bodyPr/>
        <a:lstStyle/>
        <a:p>
          <a:endParaRPr lang="en-US"/>
        </a:p>
      </dgm:t>
    </dgm:pt>
    <dgm:pt modelId="{C8C69B14-0F23-467E-B8F7-DA0615A6F6A5}">
      <dgm:prSet custT="1"/>
      <dgm:spPr/>
      <dgm:t>
        <a:bodyPr/>
        <a:lstStyle/>
        <a:p>
          <a:r>
            <a:rPr lang="en-US" sz="1600" b="0" i="0"/>
            <a:t>Precision: 100%</a:t>
          </a:r>
          <a:endParaRPr lang="en-US" sz="1600"/>
        </a:p>
      </dgm:t>
    </dgm:pt>
    <dgm:pt modelId="{100C4A27-B812-4814-9E20-5EAB273D5740}" type="parTrans" cxnId="{F2F2B9C1-93A4-4F31-99DB-FD9CEE13EB67}">
      <dgm:prSet/>
      <dgm:spPr/>
      <dgm:t>
        <a:bodyPr/>
        <a:lstStyle/>
        <a:p>
          <a:endParaRPr lang="en-US"/>
        </a:p>
      </dgm:t>
    </dgm:pt>
    <dgm:pt modelId="{553B6F41-0DD6-42E2-94B6-043405A27D2A}" type="sibTrans" cxnId="{F2F2B9C1-93A4-4F31-99DB-FD9CEE13EB67}">
      <dgm:prSet/>
      <dgm:spPr/>
      <dgm:t>
        <a:bodyPr/>
        <a:lstStyle/>
        <a:p>
          <a:endParaRPr lang="en-US"/>
        </a:p>
      </dgm:t>
    </dgm:pt>
    <dgm:pt modelId="{30D105F2-72E0-43C6-A7EC-6D6E9E9A4E70}">
      <dgm:prSet custT="1"/>
      <dgm:spPr/>
      <dgm:t>
        <a:bodyPr/>
        <a:lstStyle/>
        <a:p>
          <a:r>
            <a:rPr lang="en-US" sz="1600" b="0" i="0"/>
            <a:t>Recall: 100%</a:t>
          </a:r>
          <a:endParaRPr lang="en-US" sz="1600"/>
        </a:p>
      </dgm:t>
    </dgm:pt>
    <dgm:pt modelId="{D83AD801-C5FE-4F9A-80CB-C3CE71FAFA1A}" type="parTrans" cxnId="{9F844211-FA05-4D7F-8E41-9BC9C3E76E94}">
      <dgm:prSet/>
      <dgm:spPr/>
      <dgm:t>
        <a:bodyPr/>
        <a:lstStyle/>
        <a:p>
          <a:endParaRPr lang="en-US"/>
        </a:p>
      </dgm:t>
    </dgm:pt>
    <dgm:pt modelId="{93917D13-82A4-43FF-A04A-3C7D24CD7DF7}" type="sibTrans" cxnId="{9F844211-FA05-4D7F-8E41-9BC9C3E76E94}">
      <dgm:prSet/>
      <dgm:spPr/>
      <dgm:t>
        <a:bodyPr/>
        <a:lstStyle/>
        <a:p>
          <a:endParaRPr lang="en-US"/>
        </a:p>
      </dgm:t>
    </dgm:pt>
    <dgm:pt modelId="{2F865B08-64F2-444C-A4C7-D6385CB5EA2C}">
      <dgm:prSet custT="1"/>
      <dgm:spPr/>
      <dgm:t>
        <a:bodyPr/>
        <a:lstStyle/>
        <a:p>
          <a:r>
            <a:rPr lang="en-US" sz="1600" b="0" i="0"/>
            <a:t>F1-Score: 100%</a:t>
          </a:r>
          <a:endParaRPr lang="en-US" sz="1600"/>
        </a:p>
      </dgm:t>
    </dgm:pt>
    <dgm:pt modelId="{3E86B516-0DDA-49B4-9D37-B49FA309F4AB}" type="parTrans" cxnId="{3A4B0BC8-D5AB-4B7B-B707-97B2F170319E}">
      <dgm:prSet/>
      <dgm:spPr/>
      <dgm:t>
        <a:bodyPr/>
        <a:lstStyle/>
        <a:p>
          <a:endParaRPr lang="en-US"/>
        </a:p>
      </dgm:t>
    </dgm:pt>
    <dgm:pt modelId="{C3919A1E-FFF1-4052-A349-8EDDEA71200A}" type="sibTrans" cxnId="{3A4B0BC8-D5AB-4B7B-B707-97B2F170319E}">
      <dgm:prSet/>
      <dgm:spPr/>
      <dgm:t>
        <a:bodyPr/>
        <a:lstStyle/>
        <a:p>
          <a:endParaRPr lang="en-US"/>
        </a:p>
      </dgm:t>
    </dgm:pt>
    <dgm:pt modelId="{916ECADA-4FE8-4999-9261-A65D2F0D95BB}">
      <dgm:prSet custT="1"/>
      <dgm:spPr/>
      <dgm:t>
        <a:bodyPr/>
        <a:lstStyle/>
        <a:p>
          <a:r>
            <a:rPr lang="en-US" sz="1600" b="0" i="0"/>
            <a:t>Support: 1,251 transactions</a:t>
          </a:r>
          <a:endParaRPr lang="en-US" sz="1600"/>
        </a:p>
      </dgm:t>
    </dgm:pt>
    <dgm:pt modelId="{EF5C98EE-6769-452C-9E31-7FCBE70F11CC}" type="parTrans" cxnId="{7D3B73E6-007F-4F12-A3B3-4270AA4E86CF}">
      <dgm:prSet/>
      <dgm:spPr/>
      <dgm:t>
        <a:bodyPr/>
        <a:lstStyle/>
        <a:p>
          <a:endParaRPr lang="en-US"/>
        </a:p>
      </dgm:t>
    </dgm:pt>
    <dgm:pt modelId="{D47D4384-093D-4881-ADB7-EE469BCF6FB0}" type="sibTrans" cxnId="{7D3B73E6-007F-4F12-A3B3-4270AA4E86CF}">
      <dgm:prSet/>
      <dgm:spPr/>
      <dgm:t>
        <a:bodyPr/>
        <a:lstStyle/>
        <a:p>
          <a:endParaRPr lang="en-US"/>
        </a:p>
      </dgm:t>
    </dgm:pt>
    <dgm:pt modelId="{B7837BB8-7964-4020-A4AE-89BA95666C43}">
      <dgm:prSet custT="1"/>
      <dgm:spPr/>
      <dgm:t>
        <a:bodyPr/>
        <a:lstStyle/>
        <a:p>
          <a:r>
            <a:rPr lang="en-US" sz="1600" b="0" i="0"/>
            <a:t>Low Risk (Class 1):</a:t>
          </a:r>
          <a:endParaRPr lang="en-US" sz="1600"/>
        </a:p>
      </dgm:t>
    </dgm:pt>
    <dgm:pt modelId="{E581007C-1972-4DCF-AEAE-BB53FADC7C88}" type="parTrans" cxnId="{BC610610-802B-4977-8455-97463F224E25}">
      <dgm:prSet/>
      <dgm:spPr/>
      <dgm:t>
        <a:bodyPr/>
        <a:lstStyle/>
        <a:p>
          <a:endParaRPr lang="en-US"/>
        </a:p>
      </dgm:t>
    </dgm:pt>
    <dgm:pt modelId="{C960B8BC-5C42-4DE8-8A3C-AF6037D63BA0}" type="sibTrans" cxnId="{BC610610-802B-4977-8455-97463F224E25}">
      <dgm:prSet/>
      <dgm:spPr/>
      <dgm:t>
        <a:bodyPr/>
        <a:lstStyle/>
        <a:p>
          <a:endParaRPr lang="en-US"/>
        </a:p>
      </dgm:t>
    </dgm:pt>
    <dgm:pt modelId="{0E2AA479-737C-4333-8C0D-3606F029EE91}">
      <dgm:prSet custT="1"/>
      <dgm:spPr/>
      <dgm:t>
        <a:bodyPr/>
        <a:lstStyle/>
        <a:p>
          <a:r>
            <a:rPr lang="en-US" sz="1600" b="0" i="0"/>
            <a:t>Precision: 97%</a:t>
          </a:r>
          <a:endParaRPr lang="en-US" sz="1600"/>
        </a:p>
      </dgm:t>
    </dgm:pt>
    <dgm:pt modelId="{CCFFBDE4-2B5D-4575-9EA8-CC0A9BBAB472}" type="parTrans" cxnId="{179DEA0D-D24F-45E9-9BD0-4482E663BF7A}">
      <dgm:prSet/>
      <dgm:spPr/>
      <dgm:t>
        <a:bodyPr/>
        <a:lstStyle/>
        <a:p>
          <a:endParaRPr lang="en-US"/>
        </a:p>
      </dgm:t>
    </dgm:pt>
    <dgm:pt modelId="{2B903379-876C-4024-BA5F-CFED86F8537F}" type="sibTrans" cxnId="{179DEA0D-D24F-45E9-9BD0-4482E663BF7A}">
      <dgm:prSet/>
      <dgm:spPr/>
      <dgm:t>
        <a:bodyPr/>
        <a:lstStyle/>
        <a:p>
          <a:endParaRPr lang="en-US"/>
        </a:p>
      </dgm:t>
    </dgm:pt>
    <dgm:pt modelId="{DB536802-006B-4350-ADBF-37747B5ADC2F}">
      <dgm:prSet custT="1"/>
      <dgm:spPr/>
      <dgm:t>
        <a:bodyPr/>
        <a:lstStyle/>
        <a:p>
          <a:r>
            <a:rPr lang="en-US" sz="1600" b="0" i="0"/>
            <a:t>Recall: 97%</a:t>
          </a:r>
          <a:endParaRPr lang="en-US" sz="1600"/>
        </a:p>
      </dgm:t>
    </dgm:pt>
    <dgm:pt modelId="{CCE34525-C9D2-4B3F-B7DE-DAFDBFD38BD3}" type="parTrans" cxnId="{40142EEA-F575-444A-AE71-AE7F294C30E6}">
      <dgm:prSet/>
      <dgm:spPr/>
      <dgm:t>
        <a:bodyPr/>
        <a:lstStyle/>
        <a:p>
          <a:endParaRPr lang="en-US"/>
        </a:p>
      </dgm:t>
    </dgm:pt>
    <dgm:pt modelId="{B2681A51-CB31-4693-A118-FF7896264878}" type="sibTrans" cxnId="{40142EEA-F575-444A-AE71-AE7F294C30E6}">
      <dgm:prSet/>
      <dgm:spPr/>
      <dgm:t>
        <a:bodyPr/>
        <a:lstStyle/>
        <a:p>
          <a:endParaRPr lang="en-US"/>
        </a:p>
      </dgm:t>
    </dgm:pt>
    <dgm:pt modelId="{C8C469A7-ECF6-42B8-A33F-27E970E6736B}">
      <dgm:prSet custT="1"/>
      <dgm:spPr/>
      <dgm:t>
        <a:bodyPr/>
        <a:lstStyle/>
        <a:p>
          <a:r>
            <a:rPr lang="en-US" sz="1600" b="0" i="0"/>
            <a:t>F1-Score: 97%</a:t>
          </a:r>
          <a:endParaRPr lang="en-US" sz="1600"/>
        </a:p>
      </dgm:t>
    </dgm:pt>
    <dgm:pt modelId="{D53418E7-BD09-4C86-B441-7F880C703C37}" type="parTrans" cxnId="{54E3E128-A890-4039-8B54-E6F160F4E11F}">
      <dgm:prSet/>
      <dgm:spPr/>
      <dgm:t>
        <a:bodyPr/>
        <a:lstStyle/>
        <a:p>
          <a:endParaRPr lang="en-US"/>
        </a:p>
      </dgm:t>
    </dgm:pt>
    <dgm:pt modelId="{4DB5A74B-839A-4096-9288-FBFA4BF68C97}" type="sibTrans" cxnId="{54E3E128-A890-4039-8B54-E6F160F4E11F}">
      <dgm:prSet/>
      <dgm:spPr/>
      <dgm:t>
        <a:bodyPr/>
        <a:lstStyle/>
        <a:p>
          <a:endParaRPr lang="en-US"/>
        </a:p>
      </dgm:t>
    </dgm:pt>
    <dgm:pt modelId="{F1BAF416-3E1A-4726-BA7D-3F959A3774C0}">
      <dgm:prSet custT="1"/>
      <dgm:spPr/>
      <dgm:t>
        <a:bodyPr/>
        <a:lstStyle/>
        <a:p>
          <a:r>
            <a:rPr lang="en-US" sz="1600" b="0" i="0"/>
            <a:t>Support: 12,848 transactions</a:t>
          </a:r>
          <a:endParaRPr lang="en-US" sz="1600"/>
        </a:p>
      </dgm:t>
    </dgm:pt>
    <dgm:pt modelId="{DBCFD083-0794-4813-B6DC-C771CC58B049}" type="parTrans" cxnId="{B45B41FB-1601-4276-BA59-682D5DFC4F86}">
      <dgm:prSet/>
      <dgm:spPr/>
      <dgm:t>
        <a:bodyPr/>
        <a:lstStyle/>
        <a:p>
          <a:endParaRPr lang="en-US"/>
        </a:p>
      </dgm:t>
    </dgm:pt>
    <dgm:pt modelId="{FF65F6C0-09B3-4C76-8D8A-C1F08B4731D7}" type="sibTrans" cxnId="{B45B41FB-1601-4276-BA59-682D5DFC4F86}">
      <dgm:prSet/>
      <dgm:spPr/>
      <dgm:t>
        <a:bodyPr/>
        <a:lstStyle/>
        <a:p>
          <a:endParaRPr lang="en-US"/>
        </a:p>
      </dgm:t>
    </dgm:pt>
    <dgm:pt modelId="{BA4E1D33-59B6-4C79-8F4E-215CAB8B71CD}">
      <dgm:prSet custT="1"/>
      <dgm:spPr/>
      <dgm:t>
        <a:bodyPr/>
        <a:lstStyle/>
        <a:p>
          <a:r>
            <a:rPr lang="en-US" sz="1600" b="0" i="0"/>
            <a:t>Moderate Risk (Class 2):</a:t>
          </a:r>
          <a:endParaRPr lang="en-US" sz="1600"/>
        </a:p>
      </dgm:t>
    </dgm:pt>
    <dgm:pt modelId="{E92CE360-A78D-4B15-96F0-B2806FC955A7}" type="parTrans" cxnId="{48D89965-512B-4A0B-99B8-D440673D7C17}">
      <dgm:prSet/>
      <dgm:spPr/>
      <dgm:t>
        <a:bodyPr/>
        <a:lstStyle/>
        <a:p>
          <a:endParaRPr lang="en-US"/>
        </a:p>
      </dgm:t>
    </dgm:pt>
    <dgm:pt modelId="{E6FA3BA8-EDEF-41E3-B6FC-BB7D9F70927D}" type="sibTrans" cxnId="{48D89965-512B-4A0B-99B8-D440673D7C17}">
      <dgm:prSet/>
      <dgm:spPr/>
      <dgm:t>
        <a:bodyPr/>
        <a:lstStyle/>
        <a:p>
          <a:endParaRPr lang="en-US"/>
        </a:p>
      </dgm:t>
    </dgm:pt>
    <dgm:pt modelId="{D67C2928-09DA-483C-92DD-521A891AF60A}">
      <dgm:prSet custT="1"/>
      <dgm:spPr/>
      <dgm:t>
        <a:bodyPr/>
        <a:lstStyle/>
        <a:p>
          <a:r>
            <a:rPr lang="en-US" sz="1600" b="0" i="0"/>
            <a:t>Precision: 79%</a:t>
          </a:r>
          <a:endParaRPr lang="en-US" sz="1600"/>
        </a:p>
      </dgm:t>
    </dgm:pt>
    <dgm:pt modelId="{CD4EF21C-12B3-4EC0-97EE-33727DCFAB30}" type="parTrans" cxnId="{D5B4B9FD-F8C3-40B3-88BC-BDDDF8D98483}">
      <dgm:prSet/>
      <dgm:spPr/>
      <dgm:t>
        <a:bodyPr/>
        <a:lstStyle/>
        <a:p>
          <a:endParaRPr lang="en-US"/>
        </a:p>
      </dgm:t>
    </dgm:pt>
    <dgm:pt modelId="{EF60863F-7B26-49E7-89F7-81253F0B6F95}" type="sibTrans" cxnId="{D5B4B9FD-F8C3-40B3-88BC-BDDDF8D98483}">
      <dgm:prSet/>
      <dgm:spPr/>
      <dgm:t>
        <a:bodyPr/>
        <a:lstStyle/>
        <a:p>
          <a:endParaRPr lang="en-US"/>
        </a:p>
      </dgm:t>
    </dgm:pt>
    <dgm:pt modelId="{AF00B19F-8E09-4B2D-9FED-7C9E1EE3847F}">
      <dgm:prSet custT="1"/>
      <dgm:spPr/>
      <dgm:t>
        <a:bodyPr/>
        <a:lstStyle/>
        <a:p>
          <a:r>
            <a:rPr lang="en-US" sz="1600" b="0" i="0"/>
            <a:t>Recall: 80%</a:t>
          </a:r>
          <a:endParaRPr lang="en-US" sz="1600"/>
        </a:p>
      </dgm:t>
    </dgm:pt>
    <dgm:pt modelId="{EB7670F4-163A-498F-856B-CB9F18F10DCB}" type="parTrans" cxnId="{C407E199-FF55-468F-8D84-9F8C544335D0}">
      <dgm:prSet/>
      <dgm:spPr/>
      <dgm:t>
        <a:bodyPr/>
        <a:lstStyle/>
        <a:p>
          <a:endParaRPr lang="en-US"/>
        </a:p>
      </dgm:t>
    </dgm:pt>
    <dgm:pt modelId="{86EE016A-F47F-4D1D-AA8C-4F10359E0337}" type="sibTrans" cxnId="{C407E199-FF55-468F-8D84-9F8C544335D0}">
      <dgm:prSet/>
      <dgm:spPr/>
      <dgm:t>
        <a:bodyPr/>
        <a:lstStyle/>
        <a:p>
          <a:endParaRPr lang="en-US"/>
        </a:p>
      </dgm:t>
    </dgm:pt>
    <dgm:pt modelId="{47A97C6E-12AB-4AE3-BA86-8CF56CA55936}">
      <dgm:prSet custT="1"/>
      <dgm:spPr/>
      <dgm:t>
        <a:bodyPr/>
        <a:lstStyle/>
        <a:p>
          <a:r>
            <a:rPr lang="en-US" sz="1600" b="0" i="0"/>
            <a:t>F1-Score: 79%</a:t>
          </a:r>
          <a:endParaRPr lang="en-US" sz="1600"/>
        </a:p>
      </dgm:t>
    </dgm:pt>
    <dgm:pt modelId="{E69339CE-6171-4620-956F-7796BC6DB34F}" type="parTrans" cxnId="{9E1F98F4-56D0-4119-A54C-14DA7C0272D5}">
      <dgm:prSet/>
      <dgm:spPr/>
      <dgm:t>
        <a:bodyPr/>
        <a:lstStyle/>
        <a:p>
          <a:endParaRPr lang="en-US"/>
        </a:p>
      </dgm:t>
    </dgm:pt>
    <dgm:pt modelId="{7F7AE1B6-C251-48DA-9210-8A26806AF432}" type="sibTrans" cxnId="{9E1F98F4-56D0-4119-A54C-14DA7C0272D5}">
      <dgm:prSet/>
      <dgm:spPr/>
      <dgm:t>
        <a:bodyPr/>
        <a:lstStyle/>
        <a:p>
          <a:endParaRPr lang="en-US"/>
        </a:p>
      </dgm:t>
    </dgm:pt>
    <dgm:pt modelId="{F6DAB2D8-8178-42EC-A138-C4C7422B17BC}">
      <dgm:prSet custT="1"/>
      <dgm:spPr/>
      <dgm:t>
        <a:bodyPr/>
        <a:lstStyle/>
        <a:p>
          <a:r>
            <a:rPr lang="en-US" sz="1600" b="0" i="0"/>
            <a:t>Support: 1,621 transactions</a:t>
          </a:r>
          <a:endParaRPr lang="en-US" sz="1600"/>
        </a:p>
      </dgm:t>
    </dgm:pt>
    <dgm:pt modelId="{5C0251C7-369C-4561-BFC5-868EFEB0A9E3}" type="parTrans" cxnId="{AACFF804-A795-4298-B93A-BE8BDFD55F05}">
      <dgm:prSet/>
      <dgm:spPr/>
      <dgm:t>
        <a:bodyPr/>
        <a:lstStyle/>
        <a:p>
          <a:endParaRPr lang="en-US"/>
        </a:p>
      </dgm:t>
    </dgm:pt>
    <dgm:pt modelId="{51DBCFCC-2EB8-44D3-A2E5-0C1FF7A660D0}" type="sibTrans" cxnId="{AACFF804-A795-4298-B93A-BE8BDFD55F05}">
      <dgm:prSet/>
      <dgm:spPr/>
      <dgm:t>
        <a:bodyPr/>
        <a:lstStyle/>
        <a:p>
          <a:endParaRPr lang="en-US"/>
        </a:p>
      </dgm:t>
    </dgm:pt>
    <dgm:pt modelId="{0F42E1EE-A211-4466-B65A-4D8D12A8A289}">
      <dgm:prSet custT="1"/>
      <dgm:spPr/>
      <dgm:t>
        <a:bodyPr/>
        <a:lstStyle/>
        <a:p>
          <a:r>
            <a:rPr lang="en-US" sz="1600" b="0" i="0"/>
            <a:t>Overall Model Accuracy and Averages:</a:t>
          </a:r>
          <a:endParaRPr lang="en-US" sz="1600"/>
        </a:p>
      </dgm:t>
    </dgm:pt>
    <dgm:pt modelId="{9AB7BC1E-25DA-46F0-9EAE-9756B3B71381}" type="parTrans" cxnId="{33483CB1-00C1-407C-A984-0717A9239EF1}">
      <dgm:prSet/>
      <dgm:spPr/>
      <dgm:t>
        <a:bodyPr/>
        <a:lstStyle/>
        <a:p>
          <a:endParaRPr lang="en-US"/>
        </a:p>
      </dgm:t>
    </dgm:pt>
    <dgm:pt modelId="{4A40E86B-6D01-4556-8E7C-DA89BE16F5E1}" type="sibTrans" cxnId="{33483CB1-00C1-407C-A984-0717A9239EF1}">
      <dgm:prSet/>
      <dgm:spPr/>
      <dgm:t>
        <a:bodyPr/>
        <a:lstStyle/>
        <a:p>
          <a:endParaRPr lang="en-US"/>
        </a:p>
      </dgm:t>
    </dgm:pt>
    <dgm:pt modelId="{6E48B04F-BE39-45CF-A265-5E7CEF31DB62}">
      <dgm:prSet custT="1"/>
      <dgm:spPr/>
      <dgm:t>
        <a:bodyPr/>
        <a:lstStyle/>
        <a:p>
          <a:r>
            <a:rPr lang="en-US" sz="1600" b="0" i="0"/>
            <a:t>Accuracy: 96%</a:t>
          </a:r>
          <a:endParaRPr lang="en-US" sz="1600"/>
        </a:p>
      </dgm:t>
    </dgm:pt>
    <dgm:pt modelId="{D0CAFEF6-6606-4066-9233-15CAEA4688CA}" type="parTrans" cxnId="{AF8ACB1F-6C18-4560-B0F4-DFC0454DA2BC}">
      <dgm:prSet/>
      <dgm:spPr/>
      <dgm:t>
        <a:bodyPr/>
        <a:lstStyle/>
        <a:p>
          <a:endParaRPr lang="en-US"/>
        </a:p>
      </dgm:t>
    </dgm:pt>
    <dgm:pt modelId="{4B5A4DED-A0BC-4342-B504-AB10A552025A}" type="sibTrans" cxnId="{AF8ACB1F-6C18-4560-B0F4-DFC0454DA2BC}">
      <dgm:prSet/>
      <dgm:spPr/>
      <dgm:t>
        <a:bodyPr/>
        <a:lstStyle/>
        <a:p>
          <a:endParaRPr lang="en-US"/>
        </a:p>
      </dgm:t>
    </dgm:pt>
    <dgm:pt modelId="{4C5525BD-5D91-4357-AB55-A81B7637EDB6}">
      <dgm:prSet custT="1"/>
      <dgm:spPr/>
      <dgm:t>
        <a:bodyPr/>
        <a:lstStyle/>
        <a:p>
          <a:r>
            <a:rPr lang="en-US" sz="1600" b="0" i="0"/>
            <a:t>Macro Average: Precision: 92%, Recall: 92%, F1-Score: 92%</a:t>
          </a:r>
          <a:endParaRPr lang="en-US" sz="1600"/>
        </a:p>
      </dgm:t>
    </dgm:pt>
    <dgm:pt modelId="{AF9E66AB-B071-4D54-9636-C14450BA39C3}" type="parTrans" cxnId="{8A3FAAB4-0999-43FC-9C79-A55ACFAD244E}">
      <dgm:prSet/>
      <dgm:spPr/>
      <dgm:t>
        <a:bodyPr/>
        <a:lstStyle/>
        <a:p>
          <a:endParaRPr lang="en-US"/>
        </a:p>
      </dgm:t>
    </dgm:pt>
    <dgm:pt modelId="{F16153D8-989C-4463-A529-217EF390348A}" type="sibTrans" cxnId="{8A3FAAB4-0999-43FC-9C79-A55ACFAD244E}">
      <dgm:prSet/>
      <dgm:spPr/>
      <dgm:t>
        <a:bodyPr/>
        <a:lstStyle/>
        <a:p>
          <a:endParaRPr lang="en-US"/>
        </a:p>
      </dgm:t>
    </dgm:pt>
    <dgm:pt modelId="{D1EE26A8-EF0A-4CAE-922C-5361395CCEE9}">
      <dgm:prSet custT="1"/>
      <dgm:spPr/>
      <dgm:t>
        <a:bodyPr/>
        <a:lstStyle/>
        <a:p>
          <a:r>
            <a:rPr lang="en-US" sz="1600" b="0" i="0"/>
            <a:t>Weighted Average: 96%</a:t>
          </a:r>
          <a:endParaRPr lang="en-US" sz="1600"/>
        </a:p>
      </dgm:t>
    </dgm:pt>
    <dgm:pt modelId="{0EB10159-282A-4A61-8FEE-1C8AA6AC3EC2}" type="parTrans" cxnId="{6AAADEC9-2EAA-4323-A676-4941A49DF420}">
      <dgm:prSet/>
      <dgm:spPr/>
      <dgm:t>
        <a:bodyPr/>
        <a:lstStyle/>
        <a:p>
          <a:endParaRPr lang="en-US"/>
        </a:p>
      </dgm:t>
    </dgm:pt>
    <dgm:pt modelId="{F2B62688-62EB-4654-AA3A-590327B3F822}" type="sibTrans" cxnId="{6AAADEC9-2EAA-4323-A676-4941A49DF420}">
      <dgm:prSet/>
      <dgm:spPr/>
      <dgm:t>
        <a:bodyPr/>
        <a:lstStyle/>
        <a:p>
          <a:endParaRPr lang="en-US"/>
        </a:p>
      </dgm:t>
    </dgm:pt>
    <dgm:pt modelId="{433EAFDC-B965-3740-8D8E-32D76C73AACC}" type="pres">
      <dgm:prSet presAssocID="{731FA832-041B-4372-91D7-83639A762BD5}" presName="linear" presStyleCnt="0">
        <dgm:presLayoutVars>
          <dgm:dir/>
          <dgm:animLvl val="lvl"/>
          <dgm:resizeHandles val="exact"/>
        </dgm:presLayoutVars>
      </dgm:prSet>
      <dgm:spPr/>
    </dgm:pt>
    <dgm:pt modelId="{C56D2B15-09C1-7F4E-8C39-4A53CBDD0B6E}" type="pres">
      <dgm:prSet presAssocID="{CD599000-72CE-49CD-ACB4-89AB30250F21}" presName="parentLin" presStyleCnt="0"/>
      <dgm:spPr/>
    </dgm:pt>
    <dgm:pt modelId="{373000B0-AA54-8642-B291-95DAE2C4AACA}" type="pres">
      <dgm:prSet presAssocID="{CD599000-72CE-49CD-ACB4-89AB30250F21}" presName="parentLeftMargin" presStyleLbl="node1" presStyleIdx="0" presStyleCnt="4"/>
      <dgm:spPr/>
    </dgm:pt>
    <dgm:pt modelId="{44BDA963-DD51-EF4F-A388-90ED653B10AB}" type="pres">
      <dgm:prSet presAssocID="{CD599000-72CE-49CD-ACB4-89AB30250F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4DD7492-45B2-334C-A8FA-2181CB09AD25}" type="pres">
      <dgm:prSet presAssocID="{CD599000-72CE-49CD-ACB4-89AB30250F21}" presName="negativeSpace" presStyleCnt="0"/>
      <dgm:spPr/>
    </dgm:pt>
    <dgm:pt modelId="{B50932D5-F0DF-C74C-9B27-596114887298}" type="pres">
      <dgm:prSet presAssocID="{CD599000-72CE-49CD-ACB4-89AB30250F21}" presName="childText" presStyleLbl="conFgAcc1" presStyleIdx="0" presStyleCnt="4">
        <dgm:presLayoutVars>
          <dgm:bulletEnabled val="1"/>
        </dgm:presLayoutVars>
      </dgm:prSet>
      <dgm:spPr/>
    </dgm:pt>
    <dgm:pt modelId="{3174F492-BE43-AF4B-9A9F-98E9A626EFC4}" type="pres">
      <dgm:prSet presAssocID="{6C90D047-ABD8-45E8-9B25-D9F377E40134}" presName="spaceBetweenRectangles" presStyleCnt="0"/>
      <dgm:spPr/>
    </dgm:pt>
    <dgm:pt modelId="{DFE570F0-0650-3243-A437-25B8E324FC8C}" type="pres">
      <dgm:prSet presAssocID="{B7837BB8-7964-4020-A4AE-89BA95666C43}" presName="parentLin" presStyleCnt="0"/>
      <dgm:spPr/>
    </dgm:pt>
    <dgm:pt modelId="{6D74212A-25B1-2648-89B9-F5B4ABB978F3}" type="pres">
      <dgm:prSet presAssocID="{B7837BB8-7964-4020-A4AE-89BA95666C43}" presName="parentLeftMargin" presStyleLbl="node1" presStyleIdx="0" presStyleCnt="4"/>
      <dgm:spPr/>
    </dgm:pt>
    <dgm:pt modelId="{8674FFB5-D3F0-6D41-B0C0-EDC2F265BF48}" type="pres">
      <dgm:prSet presAssocID="{B7837BB8-7964-4020-A4AE-89BA95666C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9DC939-BEC1-1E49-833F-E63F3624E8FD}" type="pres">
      <dgm:prSet presAssocID="{B7837BB8-7964-4020-A4AE-89BA95666C43}" presName="negativeSpace" presStyleCnt="0"/>
      <dgm:spPr/>
    </dgm:pt>
    <dgm:pt modelId="{99F4ACC2-5608-1142-8FAB-A22317F1C647}" type="pres">
      <dgm:prSet presAssocID="{B7837BB8-7964-4020-A4AE-89BA95666C43}" presName="childText" presStyleLbl="conFgAcc1" presStyleIdx="1" presStyleCnt="4">
        <dgm:presLayoutVars>
          <dgm:bulletEnabled val="1"/>
        </dgm:presLayoutVars>
      </dgm:prSet>
      <dgm:spPr/>
    </dgm:pt>
    <dgm:pt modelId="{E0D3EF4F-39F6-2749-8296-C21D8CD8638B}" type="pres">
      <dgm:prSet presAssocID="{C960B8BC-5C42-4DE8-8A3C-AF6037D63BA0}" presName="spaceBetweenRectangles" presStyleCnt="0"/>
      <dgm:spPr/>
    </dgm:pt>
    <dgm:pt modelId="{4468196C-100D-A245-B54F-8E4FE9A15E6A}" type="pres">
      <dgm:prSet presAssocID="{BA4E1D33-59B6-4C79-8F4E-215CAB8B71CD}" presName="parentLin" presStyleCnt="0"/>
      <dgm:spPr/>
    </dgm:pt>
    <dgm:pt modelId="{99614695-DEEA-C646-AD76-A4CE030CAC33}" type="pres">
      <dgm:prSet presAssocID="{BA4E1D33-59B6-4C79-8F4E-215CAB8B71CD}" presName="parentLeftMargin" presStyleLbl="node1" presStyleIdx="1" presStyleCnt="4"/>
      <dgm:spPr/>
    </dgm:pt>
    <dgm:pt modelId="{0DF46FEA-06DB-6942-98F9-274FFFBEBF43}" type="pres">
      <dgm:prSet presAssocID="{BA4E1D33-59B6-4C79-8F4E-215CAB8B71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31A673-754B-634B-9DB1-F8DDB0C5B223}" type="pres">
      <dgm:prSet presAssocID="{BA4E1D33-59B6-4C79-8F4E-215CAB8B71CD}" presName="negativeSpace" presStyleCnt="0"/>
      <dgm:spPr/>
    </dgm:pt>
    <dgm:pt modelId="{2497F1C8-8A89-6141-9840-96221E83DCAD}" type="pres">
      <dgm:prSet presAssocID="{BA4E1D33-59B6-4C79-8F4E-215CAB8B71CD}" presName="childText" presStyleLbl="conFgAcc1" presStyleIdx="2" presStyleCnt="4">
        <dgm:presLayoutVars>
          <dgm:bulletEnabled val="1"/>
        </dgm:presLayoutVars>
      </dgm:prSet>
      <dgm:spPr/>
    </dgm:pt>
    <dgm:pt modelId="{EAFE50A5-4214-6340-AF4A-75563C4E4141}" type="pres">
      <dgm:prSet presAssocID="{E6FA3BA8-EDEF-41E3-B6FC-BB7D9F70927D}" presName="spaceBetweenRectangles" presStyleCnt="0"/>
      <dgm:spPr/>
    </dgm:pt>
    <dgm:pt modelId="{3FB99AC7-7EAA-784C-9FEC-43F238D4A070}" type="pres">
      <dgm:prSet presAssocID="{0F42E1EE-A211-4466-B65A-4D8D12A8A289}" presName="parentLin" presStyleCnt="0"/>
      <dgm:spPr/>
    </dgm:pt>
    <dgm:pt modelId="{E40BD971-F361-EC4C-897B-FFD2B13C5A7A}" type="pres">
      <dgm:prSet presAssocID="{0F42E1EE-A211-4466-B65A-4D8D12A8A289}" presName="parentLeftMargin" presStyleLbl="node1" presStyleIdx="2" presStyleCnt="4"/>
      <dgm:spPr/>
    </dgm:pt>
    <dgm:pt modelId="{461BBF68-A6A7-8841-9AAC-9A041D0618DC}" type="pres">
      <dgm:prSet presAssocID="{0F42E1EE-A211-4466-B65A-4D8D12A8A2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7538EE6-C455-3944-992D-1539D729FDC0}" type="pres">
      <dgm:prSet presAssocID="{0F42E1EE-A211-4466-B65A-4D8D12A8A289}" presName="negativeSpace" presStyleCnt="0"/>
      <dgm:spPr/>
    </dgm:pt>
    <dgm:pt modelId="{5565EE3A-365F-1E40-AD29-598F9B95EA46}" type="pres">
      <dgm:prSet presAssocID="{0F42E1EE-A211-4466-B65A-4D8D12A8A2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56C2603-E35E-A146-8C65-340D56B69CEC}" type="presOf" srcId="{D67C2928-09DA-483C-92DD-521A891AF60A}" destId="{2497F1C8-8A89-6141-9840-96221E83DCAD}" srcOrd="0" destOrd="0" presId="urn:microsoft.com/office/officeart/2005/8/layout/list1"/>
    <dgm:cxn modelId="{AACFF804-A795-4298-B93A-BE8BDFD55F05}" srcId="{BA4E1D33-59B6-4C79-8F4E-215CAB8B71CD}" destId="{F6DAB2D8-8178-42EC-A138-C4C7422B17BC}" srcOrd="3" destOrd="0" parTransId="{5C0251C7-369C-4561-BFC5-868EFEB0A9E3}" sibTransId="{51DBCFCC-2EB8-44D3-A2E5-0C1FF7A660D0}"/>
    <dgm:cxn modelId="{C6963307-82FF-1840-BF57-95870D11E271}" type="presOf" srcId="{B7837BB8-7964-4020-A4AE-89BA95666C43}" destId="{6D74212A-25B1-2648-89B9-F5B4ABB978F3}" srcOrd="0" destOrd="0" presId="urn:microsoft.com/office/officeart/2005/8/layout/list1"/>
    <dgm:cxn modelId="{179DEA0D-D24F-45E9-9BD0-4482E663BF7A}" srcId="{B7837BB8-7964-4020-A4AE-89BA95666C43}" destId="{0E2AA479-737C-4333-8C0D-3606F029EE91}" srcOrd="0" destOrd="0" parTransId="{CCFFBDE4-2B5D-4575-9EA8-CC0A9BBAB472}" sibTransId="{2B903379-876C-4024-BA5F-CFED86F8537F}"/>
    <dgm:cxn modelId="{BC610610-802B-4977-8455-97463F224E25}" srcId="{731FA832-041B-4372-91D7-83639A762BD5}" destId="{B7837BB8-7964-4020-A4AE-89BA95666C43}" srcOrd="1" destOrd="0" parTransId="{E581007C-1972-4DCF-AEAE-BB53FADC7C88}" sibTransId="{C960B8BC-5C42-4DE8-8A3C-AF6037D63BA0}"/>
    <dgm:cxn modelId="{9F844211-FA05-4D7F-8E41-9BC9C3E76E94}" srcId="{CD599000-72CE-49CD-ACB4-89AB30250F21}" destId="{30D105F2-72E0-43C6-A7EC-6D6E9E9A4E70}" srcOrd="1" destOrd="0" parTransId="{D83AD801-C5FE-4F9A-80CB-C3CE71FAFA1A}" sibTransId="{93917D13-82A4-43FF-A04A-3C7D24CD7DF7}"/>
    <dgm:cxn modelId="{AF8ACB1F-6C18-4560-B0F4-DFC0454DA2BC}" srcId="{0F42E1EE-A211-4466-B65A-4D8D12A8A289}" destId="{6E48B04F-BE39-45CF-A265-5E7CEF31DB62}" srcOrd="0" destOrd="0" parTransId="{D0CAFEF6-6606-4066-9233-15CAEA4688CA}" sibTransId="{4B5A4DED-A0BC-4342-B504-AB10A552025A}"/>
    <dgm:cxn modelId="{D18E7425-972C-5B4B-B255-98FD320D6EF2}" type="presOf" srcId="{CD599000-72CE-49CD-ACB4-89AB30250F21}" destId="{44BDA963-DD51-EF4F-A388-90ED653B10AB}" srcOrd="1" destOrd="0" presId="urn:microsoft.com/office/officeart/2005/8/layout/list1"/>
    <dgm:cxn modelId="{54E3E128-A890-4039-8B54-E6F160F4E11F}" srcId="{B7837BB8-7964-4020-A4AE-89BA95666C43}" destId="{C8C469A7-ECF6-42B8-A33F-27E970E6736B}" srcOrd="2" destOrd="0" parTransId="{D53418E7-BD09-4C86-B441-7F880C703C37}" sibTransId="{4DB5A74B-839A-4096-9288-FBFA4BF68C97}"/>
    <dgm:cxn modelId="{7258CA2B-B62A-CB4A-A0CB-E45568F1F4F8}" type="presOf" srcId="{0F42E1EE-A211-4466-B65A-4D8D12A8A289}" destId="{E40BD971-F361-EC4C-897B-FFD2B13C5A7A}" srcOrd="0" destOrd="0" presId="urn:microsoft.com/office/officeart/2005/8/layout/list1"/>
    <dgm:cxn modelId="{90F76A3E-C381-6D4D-B30C-1BE26B523F5E}" type="presOf" srcId="{30D105F2-72E0-43C6-A7EC-6D6E9E9A4E70}" destId="{B50932D5-F0DF-C74C-9B27-596114887298}" srcOrd="0" destOrd="1" presId="urn:microsoft.com/office/officeart/2005/8/layout/list1"/>
    <dgm:cxn modelId="{7D3B2A5E-0A6A-134F-A720-712DC3F47DD9}" type="presOf" srcId="{2F865B08-64F2-444C-A4C7-D6385CB5EA2C}" destId="{B50932D5-F0DF-C74C-9B27-596114887298}" srcOrd="0" destOrd="2" presId="urn:microsoft.com/office/officeart/2005/8/layout/list1"/>
    <dgm:cxn modelId="{64019E60-DB4F-364E-B6C3-EA41754EF0A3}" type="presOf" srcId="{C8C469A7-ECF6-42B8-A33F-27E970E6736B}" destId="{99F4ACC2-5608-1142-8FAB-A22317F1C647}" srcOrd="0" destOrd="2" presId="urn:microsoft.com/office/officeart/2005/8/layout/list1"/>
    <dgm:cxn modelId="{48D89965-512B-4A0B-99B8-D440673D7C17}" srcId="{731FA832-041B-4372-91D7-83639A762BD5}" destId="{BA4E1D33-59B6-4C79-8F4E-215CAB8B71CD}" srcOrd="2" destOrd="0" parTransId="{E92CE360-A78D-4B15-96F0-B2806FC955A7}" sibTransId="{E6FA3BA8-EDEF-41E3-B6FC-BB7D9F70927D}"/>
    <dgm:cxn modelId="{D557DB46-161A-A242-8BCB-B6CB353146F5}" type="presOf" srcId="{47A97C6E-12AB-4AE3-BA86-8CF56CA55936}" destId="{2497F1C8-8A89-6141-9840-96221E83DCAD}" srcOrd="0" destOrd="2" presId="urn:microsoft.com/office/officeart/2005/8/layout/list1"/>
    <dgm:cxn modelId="{21D3BD72-91CA-E54D-88BC-C72FF7D6A607}" type="presOf" srcId="{0E2AA479-737C-4333-8C0D-3606F029EE91}" destId="{99F4ACC2-5608-1142-8FAB-A22317F1C647}" srcOrd="0" destOrd="0" presId="urn:microsoft.com/office/officeart/2005/8/layout/list1"/>
    <dgm:cxn modelId="{57A68C7F-D2E0-E742-AAAD-A9B37A3DABBA}" type="presOf" srcId="{731FA832-041B-4372-91D7-83639A762BD5}" destId="{433EAFDC-B965-3740-8D8E-32D76C73AACC}" srcOrd="0" destOrd="0" presId="urn:microsoft.com/office/officeart/2005/8/layout/list1"/>
    <dgm:cxn modelId="{DDAC4386-66D3-204C-B239-AD9621F49FA9}" type="presOf" srcId="{F1BAF416-3E1A-4726-BA7D-3F959A3774C0}" destId="{99F4ACC2-5608-1142-8FAB-A22317F1C647}" srcOrd="0" destOrd="3" presId="urn:microsoft.com/office/officeart/2005/8/layout/list1"/>
    <dgm:cxn modelId="{098F2A8B-1D07-6E47-A5CC-F016A2595733}" type="presOf" srcId="{B7837BB8-7964-4020-A4AE-89BA95666C43}" destId="{8674FFB5-D3F0-6D41-B0C0-EDC2F265BF48}" srcOrd="1" destOrd="0" presId="urn:microsoft.com/office/officeart/2005/8/layout/list1"/>
    <dgm:cxn modelId="{60038099-73C9-AA4B-9787-8173517732C5}" type="presOf" srcId="{BA4E1D33-59B6-4C79-8F4E-215CAB8B71CD}" destId="{99614695-DEEA-C646-AD76-A4CE030CAC33}" srcOrd="0" destOrd="0" presId="urn:microsoft.com/office/officeart/2005/8/layout/list1"/>
    <dgm:cxn modelId="{C407E199-FF55-468F-8D84-9F8C544335D0}" srcId="{BA4E1D33-59B6-4C79-8F4E-215CAB8B71CD}" destId="{AF00B19F-8E09-4B2D-9FED-7C9E1EE3847F}" srcOrd="1" destOrd="0" parTransId="{EB7670F4-163A-498F-856B-CB9F18F10DCB}" sibTransId="{86EE016A-F47F-4D1D-AA8C-4F10359E0337}"/>
    <dgm:cxn modelId="{04B5C29E-F708-1A4E-8B9E-79481717810F}" type="presOf" srcId="{D1EE26A8-EF0A-4CAE-922C-5361395CCEE9}" destId="{5565EE3A-365F-1E40-AD29-598F9B95EA46}" srcOrd="0" destOrd="2" presId="urn:microsoft.com/office/officeart/2005/8/layout/list1"/>
    <dgm:cxn modelId="{452448A1-6CD0-844E-AE73-178BE7471A35}" type="presOf" srcId="{BA4E1D33-59B6-4C79-8F4E-215CAB8B71CD}" destId="{0DF46FEA-06DB-6942-98F9-274FFFBEBF43}" srcOrd="1" destOrd="0" presId="urn:microsoft.com/office/officeart/2005/8/layout/list1"/>
    <dgm:cxn modelId="{33483CB1-00C1-407C-A984-0717A9239EF1}" srcId="{731FA832-041B-4372-91D7-83639A762BD5}" destId="{0F42E1EE-A211-4466-B65A-4D8D12A8A289}" srcOrd="3" destOrd="0" parTransId="{9AB7BC1E-25DA-46F0-9EAE-9756B3B71381}" sibTransId="{4A40E86B-6D01-4556-8E7C-DA89BE16F5E1}"/>
    <dgm:cxn modelId="{6D7DFEB2-65C0-774F-AA95-53A9E5959E46}" type="presOf" srcId="{AF00B19F-8E09-4B2D-9FED-7C9E1EE3847F}" destId="{2497F1C8-8A89-6141-9840-96221E83DCAD}" srcOrd="0" destOrd="1" presId="urn:microsoft.com/office/officeart/2005/8/layout/list1"/>
    <dgm:cxn modelId="{8A3FAAB4-0999-43FC-9C79-A55ACFAD244E}" srcId="{0F42E1EE-A211-4466-B65A-4D8D12A8A289}" destId="{4C5525BD-5D91-4357-AB55-A81B7637EDB6}" srcOrd="1" destOrd="0" parTransId="{AF9E66AB-B071-4D54-9636-C14450BA39C3}" sibTransId="{F16153D8-989C-4463-A529-217EF390348A}"/>
    <dgm:cxn modelId="{49B057C0-5C80-1F46-87B4-EF01F1295E89}" type="presOf" srcId="{DB536802-006B-4350-ADBF-37747B5ADC2F}" destId="{99F4ACC2-5608-1142-8FAB-A22317F1C647}" srcOrd="0" destOrd="1" presId="urn:microsoft.com/office/officeart/2005/8/layout/list1"/>
    <dgm:cxn modelId="{74F6C0C0-2732-C640-9C24-FCE2FF87084F}" type="presOf" srcId="{C8C69B14-0F23-467E-B8F7-DA0615A6F6A5}" destId="{B50932D5-F0DF-C74C-9B27-596114887298}" srcOrd="0" destOrd="0" presId="urn:microsoft.com/office/officeart/2005/8/layout/list1"/>
    <dgm:cxn modelId="{F2F2B9C1-93A4-4F31-99DB-FD9CEE13EB67}" srcId="{CD599000-72CE-49CD-ACB4-89AB30250F21}" destId="{C8C69B14-0F23-467E-B8F7-DA0615A6F6A5}" srcOrd="0" destOrd="0" parTransId="{100C4A27-B812-4814-9E20-5EAB273D5740}" sibTransId="{553B6F41-0DD6-42E2-94B6-043405A27D2A}"/>
    <dgm:cxn modelId="{3A4B0BC8-D5AB-4B7B-B707-97B2F170319E}" srcId="{CD599000-72CE-49CD-ACB4-89AB30250F21}" destId="{2F865B08-64F2-444C-A4C7-D6385CB5EA2C}" srcOrd="2" destOrd="0" parTransId="{3E86B516-0DDA-49B4-9D37-B49FA309F4AB}" sibTransId="{C3919A1E-FFF1-4052-A349-8EDDEA71200A}"/>
    <dgm:cxn modelId="{2052F7C8-6F65-A748-B42D-7B9883EA3D8D}" type="presOf" srcId="{4C5525BD-5D91-4357-AB55-A81B7637EDB6}" destId="{5565EE3A-365F-1E40-AD29-598F9B95EA46}" srcOrd="0" destOrd="1" presId="urn:microsoft.com/office/officeart/2005/8/layout/list1"/>
    <dgm:cxn modelId="{6CF830C9-F0DE-4848-8F69-DB91DDD56950}" type="presOf" srcId="{F6DAB2D8-8178-42EC-A138-C4C7422B17BC}" destId="{2497F1C8-8A89-6141-9840-96221E83DCAD}" srcOrd="0" destOrd="3" presId="urn:microsoft.com/office/officeart/2005/8/layout/list1"/>
    <dgm:cxn modelId="{6AAADEC9-2EAA-4323-A676-4941A49DF420}" srcId="{0F42E1EE-A211-4466-B65A-4D8D12A8A289}" destId="{D1EE26A8-EF0A-4CAE-922C-5361395CCEE9}" srcOrd="2" destOrd="0" parTransId="{0EB10159-282A-4A61-8FEE-1C8AA6AC3EC2}" sibTransId="{F2B62688-62EB-4654-AA3A-590327B3F822}"/>
    <dgm:cxn modelId="{0F94E7CD-7427-A043-84E1-0597AD5FBEF3}" type="presOf" srcId="{916ECADA-4FE8-4999-9261-A65D2F0D95BB}" destId="{B50932D5-F0DF-C74C-9B27-596114887298}" srcOrd="0" destOrd="3" presId="urn:microsoft.com/office/officeart/2005/8/layout/list1"/>
    <dgm:cxn modelId="{7D3B73E6-007F-4F12-A3B3-4270AA4E86CF}" srcId="{CD599000-72CE-49CD-ACB4-89AB30250F21}" destId="{916ECADA-4FE8-4999-9261-A65D2F0D95BB}" srcOrd="3" destOrd="0" parTransId="{EF5C98EE-6769-452C-9E31-7FCBE70F11CC}" sibTransId="{D47D4384-093D-4881-ADB7-EE469BCF6FB0}"/>
    <dgm:cxn modelId="{0775F5E6-6040-4115-943B-4C8BB5743223}" srcId="{731FA832-041B-4372-91D7-83639A762BD5}" destId="{CD599000-72CE-49CD-ACB4-89AB30250F21}" srcOrd="0" destOrd="0" parTransId="{C5958337-A312-4313-999B-88593A3B3D9B}" sibTransId="{6C90D047-ABD8-45E8-9B25-D9F377E40134}"/>
    <dgm:cxn modelId="{40142EEA-F575-444A-AE71-AE7F294C30E6}" srcId="{B7837BB8-7964-4020-A4AE-89BA95666C43}" destId="{DB536802-006B-4350-ADBF-37747B5ADC2F}" srcOrd="1" destOrd="0" parTransId="{CCE34525-C9D2-4B3F-B7DE-DAFDBFD38BD3}" sibTransId="{B2681A51-CB31-4693-A118-FF7896264878}"/>
    <dgm:cxn modelId="{FB3917EB-3248-AB47-A60F-CAE7765281A0}" type="presOf" srcId="{0F42E1EE-A211-4466-B65A-4D8D12A8A289}" destId="{461BBF68-A6A7-8841-9AAC-9A041D0618DC}" srcOrd="1" destOrd="0" presId="urn:microsoft.com/office/officeart/2005/8/layout/list1"/>
    <dgm:cxn modelId="{78E6C3F3-DDD8-0742-A4D1-E403C5D22690}" type="presOf" srcId="{6E48B04F-BE39-45CF-A265-5E7CEF31DB62}" destId="{5565EE3A-365F-1E40-AD29-598F9B95EA46}" srcOrd="0" destOrd="0" presId="urn:microsoft.com/office/officeart/2005/8/layout/list1"/>
    <dgm:cxn modelId="{9E1F98F4-56D0-4119-A54C-14DA7C0272D5}" srcId="{BA4E1D33-59B6-4C79-8F4E-215CAB8B71CD}" destId="{47A97C6E-12AB-4AE3-BA86-8CF56CA55936}" srcOrd="2" destOrd="0" parTransId="{E69339CE-6171-4620-956F-7796BC6DB34F}" sibTransId="{7F7AE1B6-C251-48DA-9210-8A26806AF432}"/>
    <dgm:cxn modelId="{6DDCC3FA-F879-F34C-A8AE-637B4EE89D82}" type="presOf" srcId="{CD599000-72CE-49CD-ACB4-89AB30250F21}" destId="{373000B0-AA54-8642-B291-95DAE2C4AACA}" srcOrd="0" destOrd="0" presId="urn:microsoft.com/office/officeart/2005/8/layout/list1"/>
    <dgm:cxn modelId="{B45B41FB-1601-4276-BA59-682D5DFC4F86}" srcId="{B7837BB8-7964-4020-A4AE-89BA95666C43}" destId="{F1BAF416-3E1A-4726-BA7D-3F959A3774C0}" srcOrd="3" destOrd="0" parTransId="{DBCFD083-0794-4813-B6DC-C771CC58B049}" sibTransId="{FF65F6C0-09B3-4C76-8D8A-C1F08B4731D7}"/>
    <dgm:cxn modelId="{D5B4B9FD-F8C3-40B3-88BC-BDDDF8D98483}" srcId="{BA4E1D33-59B6-4C79-8F4E-215CAB8B71CD}" destId="{D67C2928-09DA-483C-92DD-521A891AF60A}" srcOrd="0" destOrd="0" parTransId="{CD4EF21C-12B3-4EC0-97EE-33727DCFAB30}" sibTransId="{EF60863F-7B26-49E7-89F7-81253F0B6F95}"/>
    <dgm:cxn modelId="{8CB3093C-FBAA-B74A-BC66-063C05E7E8FF}" type="presParOf" srcId="{433EAFDC-B965-3740-8D8E-32D76C73AACC}" destId="{C56D2B15-09C1-7F4E-8C39-4A53CBDD0B6E}" srcOrd="0" destOrd="0" presId="urn:microsoft.com/office/officeart/2005/8/layout/list1"/>
    <dgm:cxn modelId="{BA2E4D07-873C-EC4E-A74B-C36ED5F5A79C}" type="presParOf" srcId="{C56D2B15-09C1-7F4E-8C39-4A53CBDD0B6E}" destId="{373000B0-AA54-8642-B291-95DAE2C4AACA}" srcOrd="0" destOrd="0" presId="urn:microsoft.com/office/officeart/2005/8/layout/list1"/>
    <dgm:cxn modelId="{75079DC3-78AF-BE43-B600-8BE673F2A7D0}" type="presParOf" srcId="{C56D2B15-09C1-7F4E-8C39-4A53CBDD0B6E}" destId="{44BDA963-DD51-EF4F-A388-90ED653B10AB}" srcOrd="1" destOrd="0" presId="urn:microsoft.com/office/officeart/2005/8/layout/list1"/>
    <dgm:cxn modelId="{B7B09A74-33E4-4646-BD08-D64105C2DD26}" type="presParOf" srcId="{433EAFDC-B965-3740-8D8E-32D76C73AACC}" destId="{D4DD7492-45B2-334C-A8FA-2181CB09AD25}" srcOrd="1" destOrd="0" presId="urn:microsoft.com/office/officeart/2005/8/layout/list1"/>
    <dgm:cxn modelId="{456E10C0-31E3-0945-85A3-11F5233D8281}" type="presParOf" srcId="{433EAFDC-B965-3740-8D8E-32D76C73AACC}" destId="{B50932D5-F0DF-C74C-9B27-596114887298}" srcOrd="2" destOrd="0" presId="urn:microsoft.com/office/officeart/2005/8/layout/list1"/>
    <dgm:cxn modelId="{9A6EAD57-165B-8D49-B290-630534D16876}" type="presParOf" srcId="{433EAFDC-B965-3740-8D8E-32D76C73AACC}" destId="{3174F492-BE43-AF4B-9A9F-98E9A626EFC4}" srcOrd="3" destOrd="0" presId="urn:microsoft.com/office/officeart/2005/8/layout/list1"/>
    <dgm:cxn modelId="{0AC29A30-973A-A145-88D7-663AB49AED67}" type="presParOf" srcId="{433EAFDC-B965-3740-8D8E-32D76C73AACC}" destId="{DFE570F0-0650-3243-A437-25B8E324FC8C}" srcOrd="4" destOrd="0" presId="urn:microsoft.com/office/officeart/2005/8/layout/list1"/>
    <dgm:cxn modelId="{B5304C6F-7FC7-8642-B905-68EDBEABC2EB}" type="presParOf" srcId="{DFE570F0-0650-3243-A437-25B8E324FC8C}" destId="{6D74212A-25B1-2648-89B9-F5B4ABB978F3}" srcOrd="0" destOrd="0" presId="urn:microsoft.com/office/officeart/2005/8/layout/list1"/>
    <dgm:cxn modelId="{A652D1BB-2737-B442-BFC7-79BCBD3DCA64}" type="presParOf" srcId="{DFE570F0-0650-3243-A437-25B8E324FC8C}" destId="{8674FFB5-D3F0-6D41-B0C0-EDC2F265BF48}" srcOrd="1" destOrd="0" presId="urn:microsoft.com/office/officeart/2005/8/layout/list1"/>
    <dgm:cxn modelId="{F2B10019-D6FB-374A-8FFE-C5CD3B5D7722}" type="presParOf" srcId="{433EAFDC-B965-3740-8D8E-32D76C73AACC}" destId="{4F9DC939-BEC1-1E49-833F-E63F3624E8FD}" srcOrd="5" destOrd="0" presId="urn:microsoft.com/office/officeart/2005/8/layout/list1"/>
    <dgm:cxn modelId="{09DDC0EC-8F0F-0945-9015-497DEBD07F8C}" type="presParOf" srcId="{433EAFDC-B965-3740-8D8E-32D76C73AACC}" destId="{99F4ACC2-5608-1142-8FAB-A22317F1C647}" srcOrd="6" destOrd="0" presId="urn:microsoft.com/office/officeart/2005/8/layout/list1"/>
    <dgm:cxn modelId="{DA9D1C0B-89A8-E54F-A5F8-F51F3BB9089D}" type="presParOf" srcId="{433EAFDC-B965-3740-8D8E-32D76C73AACC}" destId="{E0D3EF4F-39F6-2749-8296-C21D8CD8638B}" srcOrd="7" destOrd="0" presId="urn:microsoft.com/office/officeart/2005/8/layout/list1"/>
    <dgm:cxn modelId="{8B447A3F-F060-FC4A-A6D5-ABB0E72BFC74}" type="presParOf" srcId="{433EAFDC-B965-3740-8D8E-32D76C73AACC}" destId="{4468196C-100D-A245-B54F-8E4FE9A15E6A}" srcOrd="8" destOrd="0" presId="urn:microsoft.com/office/officeart/2005/8/layout/list1"/>
    <dgm:cxn modelId="{58BE737F-D26B-F944-B16F-F11D147DF08D}" type="presParOf" srcId="{4468196C-100D-A245-B54F-8E4FE9A15E6A}" destId="{99614695-DEEA-C646-AD76-A4CE030CAC33}" srcOrd="0" destOrd="0" presId="urn:microsoft.com/office/officeart/2005/8/layout/list1"/>
    <dgm:cxn modelId="{AE37F088-AF76-1E4C-BDDA-8A6FA4EAABF7}" type="presParOf" srcId="{4468196C-100D-A245-B54F-8E4FE9A15E6A}" destId="{0DF46FEA-06DB-6942-98F9-274FFFBEBF43}" srcOrd="1" destOrd="0" presId="urn:microsoft.com/office/officeart/2005/8/layout/list1"/>
    <dgm:cxn modelId="{483D02F2-BDAD-C24E-81E9-096FE1104D73}" type="presParOf" srcId="{433EAFDC-B965-3740-8D8E-32D76C73AACC}" destId="{EA31A673-754B-634B-9DB1-F8DDB0C5B223}" srcOrd="9" destOrd="0" presId="urn:microsoft.com/office/officeart/2005/8/layout/list1"/>
    <dgm:cxn modelId="{42CB809A-BFCD-7542-8BBB-8759E2C99612}" type="presParOf" srcId="{433EAFDC-B965-3740-8D8E-32D76C73AACC}" destId="{2497F1C8-8A89-6141-9840-96221E83DCAD}" srcOrd="10" destOrd="0" presId="urn:microsoft.com/office/officeart/2005/8/layout/list1"/>
    <dgm:cxn modelId="{02DA7542-9BE5-8645-B72F-D5F742CDFEE3}" type="presParOf" srcId="{433EAFDC-B965-3740-8D8E-32D76C73AACC}" destId="{EAFE50A5-4214-6340-AF4A-75563C4E4141}" srcOrd="11" destOrd="0" presId="urn:microsoft.com/office/officeart/2005/8/layout/list1"/>
    <dgm:cxn modelId="{587AC1B0-F777-C540-B063-F1CE590307B7}" type="presParOf" srcId="{433EAFDC-B965-3740-8D8E-32D76C73AACC}" destId="{3FB99AC7-7EAA-784C-9FEC-43F238D4A070}" srcOrd="12" destOrd="0" presId="urn:microsoft.com/office/officeart/2005/8/layout/list1"/>
    <dgm:cxn modelId="{75677ED0-486D-C340-AACA-99C7CE3AB25A}" type="presParOf" srcId="{3FB99AC7-7EAA-784C-9FEC-43F238D4A070}" destId="{E40BD971-F361-EC4C-897B-FFD2B13C5A7A}" srcOrd="0" destOrd="0" presId="urn:microsoft.com/office/officeart/2005/8/layout/list1"/>
    <dgm:cxn modelId="{AE6D9132-6247-C043-B914-EF19BA069153}" type="presParOf" srcId="{3FB99AC7-7EAA-784C-9FEC-43F238D4A070}" destId="{461BBF68-A6A7-8841-9AAC-9A041D0618DC}" srcOrd="1" destOrd="0" presId="urn:microsoft.com/office/officeart/2005/8/layout/list1"/>
    <dgm:cxn modelId="{E1E7DEAE-49D7-9844-9701-F49193421BCB}" type="presParOf" srcId="{433EAFDC-B965-3740-8D8E-32D76C73AACC}" destId="{D7538EE6-C455-3944-992D-1539D729FDC0}" srcOrd="13" destOrd="0" presId="urn:microsoft.com/office/officeart/2005/8/layout/list1"/>
    <dgm:cxn modelId="{36BAF2A7-EC00-4D4E-851A-27797CF59253}" type="presParOf" srcId="{433EAFDC-B965-3740-8D8E-32D76C73AACC}" destId="{5565EE3A-365F-1E40-AD29-598F9B95EA4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1F9709-0E3F-45AA-83AE-173289727DD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FE957-4F06-4754-AD08-14B4716EA46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Decision Trees: Guardians Against Fraud</a:t>
          </a:r>
          <a:r>
            <a:rPr lang="en-US" sz="1800"/>
            <a:t>:</a:t>
          </a:r>
        </a:p>
      </dgm:t>
    </dgm:pt>
    <dgm:pt modelId="{0D1F6B86-F4E6-4E82-B89C-53AF1049DD8D}" type="parTrans" cxnId="{4F29DEE8-AEC8-4640-B672-81A20E33D62B}">
      <dgm:prSet/>
      <dgm:spPr/>
      <dgm:t>
        <a:bodyPr/>
        <a:lstStyle/>
        <a:p>
          <a:endParaRPr lang="en-US"/>
        </a:p>
      </dgm:t>
    </dgm:pt>
    <dgm:pt modelId="{352C7F32-9DC0-4DED-BA91-CC8727F8D974}" type="sibTrans" cxnId="{4F29DEE8-AEC8-4640-B672-81A20E33D62B}">
      <dgm:prSet/>
      <dgm:spPr/>
      <dgm:t>
        <a:bodyPr/>
        <a:lstStyle/>
        <a:p>
          <a:endParaRPr lang="en-US"/>
        </a:p>
      </dgm:t>
    </dgm:pt>
    <dgm:pt modelId="{1361CF48-768C-41A9-897A-6B4C5BC0AD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/>
            <a:t>Supervised learning technique for classification tasks.</a:t>
          </a:r>
        </a:p>
      </dgm:t>
    </dgm:pt>
    <dgm:pt modelId="{9BDA09A3-7277-427E-97BF-8EA515CF502C}" type="parTrans" cxnId="{D7CE642C-620E-432B-B543-D11242B7FF81}">
      <dgm:prSet/>
      <dgm:spPr/>
      <dgm:t>
        <a:bodyPr/>
        <a:lstStyle/>
        <a:p>
          <a:endParaRPr lang="en-US"/>
        </a:p>
      </dgm:t>
    </dgm:pt>
    <dgm:pt modelId="{EB7BE014-4B37-4E93-8712-48990B0B39FA}" type="sibTrans" cxnId="{D7CE642C-620E-432B-B543-D11242B7FF81}">
      <dgm:prSet/>
      <dgm:spPr/>
      <dgm:t>
        <a:bodyPr/>
        <a:lstStyle/>
        <a:p>
          <a:endParaRPr lang="en-US"/>
        </a:p>
      </dgm:t>
    </dgm:pt>
    <dgm:pt modelId="{779DE8ED-DE73-4386-88C2-9047F54234E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Why Decision Trees Excel in Fraud Detection:</a:t>
          </a:r>
          <a:endParaRPr lang="en-US" sz="1800"/>
        </a:p>
      </dgm:t>
    </dgm:pt>
    <dgm:pt modelId="{03A9DD1E-A16F-4AD5-A6D9-8607A06E6217}" type="parTrans" cxnId="{9AE86656-9AB3-4B38-BF32-33A7013F7B4A}">
      <dgm:prSet/>
      <dgm:spPr/>
      <dgm:t>
        <a:bodyPr/>
        <a:lstStyle/>
        <a:p>
          <a:endParaRPr lang="en-US"/>
        </a:p>
      </dgm:t>
    </dgm:pt>
    <dgm:pt modelId="{C9B36AFE-88FC-4FF8-9D76-01EA6ACE740E}" type="sibTrans" cxnId="{9AE86656-9AB3-4B38-BF32-33A7013F7B4A}">
      <dgm:prSet/>
      <dgm:spPr/>
      <dgm:t>
        <a:bodyPr/>
        <a:lstStyle/>
        <a:p>
          <a:endParaRPr lang="en-US"/>
        </a:p>
      </dgm:t>
    </dgm:pt>
    <dgm:pt modelId="{0E9219BB-F2A0-4A43-94E8-8EAA734C10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15F9E9-572F-4ED9-8FE5-6817D08A8CF7}" type="parTrans" cxnId="{DB3F2153-9430-4301-BDAC-0C4047E63F69}">
      <dgm:prSet/>
      <dgm:spPr/>
      <dgm:t>
        <a:bodyPr/>
        <a:lstStyle/>
        <a:p>
          <a:endParaRPr lang="en-US"/>
        </a:p>
      </dgm:t>
    </dgm:pt>
    <dgm:pt modelId="{481C4BB6-E626-4921-8147-D198D16452C6}" type="sibTrans" cxnId="{DB3F2153-9430-4301-BDAC-0C4047E63F69}">
      <dgm:prSet/>
      <dgm:spPr/>
      <dgm:t>
        <a:bodyPr/>
        <a:lstStyle/>
        <a:p>
          <a:endParaRPr lang="en-US"/>
        </a:p>
      </dgm:t>
    </dgm:pt>
    <dgm:pt modelId="{55C70DB7-0B03-A942-8600-CBE4FBAB0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Transparent decision-making process, allowing us to understand how the model identifies fraud.</a:t>
          </a:r>
        </a:p>
      </dgm:t>
    </dgm:pt>
    <dgm:pt modelId="{63EDE81A-6D49-DE40-B016-6D11A415D99C}" type="parTrans" cxnId="{656C7FE3-7C9A-BB43-BE3E-3DAE8E7663C6}">
      <dgm:prSet/>
      <dgm:spPr/>
      <dgm:t>
        <a:bodyPr/>
        <a:lstStyle/>
        <a:p>
          <a:endParaRPr lang="en-US"/>
        </a:p>
      </dgm:t>
    </dgm:pt>
    <dgm:pt modelId="{F6180021-1D1C-AA4F-8E94-69B15F8B57BA}" type="sibTrans" cxnId="{656C7FE3-7C9A-BB43-BE3E-3DAE8E7663C6}">
      <dgm:prSet/>
      <dgm:spPr/>
      <dgm:t>
        <a:bodyPr/>
        <a:lstStyle/>
        <a:p>
          <a:endParaRPr lang="en-US"/>
        </a:p>
      </dgm:t>
    </dgm:pt>
    <dgm:pt modelId="{61FAD8F7-8A9B-D346-BF18-FB8E3E294B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Builds a tree-like structure by splitting data based on features.</a:t>
          </a:r>
        </a:p>
      </dgm:t>
    </dgm:pt>
    <dgm:pt modelId="{302D064C-EA25-7B4F-BF11-6C4515FB9E38}" type="parTrans" cxnId="{DC04F361-6B00-9D41-A6A6-BAAFB672E729}">
      <dgm:prSet/>
      <dgm:spPr/>
      <dgm:t>
        <a:bodyPr/>
        <a:lstStyle/>
        <a:p>
          <a:endParaRPr lang="en-US"/>
        </a:p>
      </dgm:t>
    </dgm:pt>
    <dgm:pt modelId="{C709DC1B-0D55-5E46-9574-422CF2AE35E8}" type="sibTrans" cxnId="{DC04F361-6B00-9D41-A6A6-BAAFB672E729}">
      <dgm:prSet/>
      <dgm:spPr/>
      <dgm:t>
        <a:bodyPr/>
        <a:lstStyle/>
        <a:p>
          <a:endParaRPr lang="en-US"/>
        </a:p>
      </dgm:t>
    </dgm:pt>
    <dgm:pt modelId="{590FCD36-1EAD-C143-9B56-C88196AFF6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Each split targets the most informative feature for separating fraudulent and legitimate transactions.</a:t>
          </a:r>
        </a:p>
      </dgm:t>
    </dgm:pt>
    <dgm:pt modelId="{F7B23B8B-7ACC-E344-976A-9061C8A74841}" type="parTrans" cxnId="{54650DB1-BB19-F440-97DF-EB9C246504AB}">
      <dgm:prSet/>
      <dgm:spPr/>
      <dgm:t>
        <a:bodyPr/>
        <a:lstStyle/>
        <a:p>
          <a:endParaRPr lang="en-US"/>
        </a:p>
      </dgm:t>
    </dgm:pt>
    <dgm:pt modelId="{D670BA30-1457-E44A-9B29-B68D9E73C087}" type="sibTrans" cxnId="{54650DB1-BB19-F440-97DF-EB9C246504AB}">
      <dgm:prSet/>
      <dgm:spPr/>
      <dgm:t>
        <a:bodyPr/>
        <a:lstStyle/>
        <a:p>
          <a:endParaRPr lang="en-US"/>
        </a:p>
      </dgm:t>
    </dgm:pt>
    <dgm:pt modelId="{BE9B5890-F41B-024D-B728-0AA67908C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Efficiently handle large datasets of transaction records.</a:t>
          </a:r>
        </a:p>
      </dgm:t>
    </dgm:pt>
    <dgm:pt modelId="{D202CEBC-728C-9140-8CD1-DA8DB42CB7F5}" type="parTrans" cxnId="{C257EA90-B881-A846-A092-0E8DC860F84C}">
      <dgm:prSet/>
      <dgm:spPr/>
      <dgm:t>
        <a:bodyPr/>
        <a:lstStyle/>
        <a:p>
          <a:endParaRPr lang="en-US"/>
        </a:p>
      </dgm:t>
    </dgm:pt>
    <dgm:pt modelId="{41B4AC64-5D22-404E-913F-72F642DA31F8}" type="sibTrans" cxnId="{C257EA90-B881-A846-A092-0E8DC860F84C}">
      <dgm:prSet/>
      <dgm:spPr/>
      <dgm:t>
        <a:bodyPr/>
        <a:lstStyle/>
        <a:p>
          <a:endParaRPr lang="en-US"/>
        </a:p>
      </dgm:t>
    </dgm:pt>
    <dgm:pt modelId="{E7A6770B-ED91-8346-9C57-BD9B709412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Adept at uncovering complex patterns within the data, revealing hidden fraudulent activities.</a:t>
          </a:r>
        </a:p>
      </dgm:t>
    </dgm:pt>
    <dgm:pt modelId="{5A7C11DC-7E57-514A-9E69-B7F4B5078B4E}" type="parTrans" cxnId="{7649D299-5E78-804D-A3B5-001767C8300B}">
      <dgm:prSet/>
      <dgm:spPr/>
      <dgm:t>
        <a:bodyPr/>
        <a:lstStyle/>
        <a:p>
          <a:endParaRPr lang="en-US"/>
        </a:p>
      </dgm:t>
    </dgm:pt>
    <dgm:pt modelId="{E3042EB0-E542-7941-A43A-7F89FC2A6B32}" type="sibTrans" cxnId="{7649D299-5E78-804D-A3B5-001767C8300B}">
      <dgm:prSet/>
      <dgm:spPr/>
      <dgm:t>
        <a:bodyPr/>
        <a:lstStyle/>
        <a:p>
          <a:endParaRPr lang="en-US"/>
        </a:p>
      </dgm:t>
    </dgm:pt>
    <dgm:pt modelId="{E8AF01DF-5256-4B11-8C88-027ED16571A2}" type="pres">
      <dgm:prSet presAssocID="{D51F9709-0E3F-45AA-83AE-173289727DD3}" presName="root" presStyleCnt="0">
        <dgm:presLayoutVars>
          <dgm:dir/>
          <dgm:resizeHandles val="exact"/>
        </dgm:presLayoutVars>
      </dgm:prSet>
      <dgm:spPr/>
    </dgm:pt>
    <dgm:pt modelId="{9A68DE3B-C8A8-424E-8A4F-EE9EC34B204E}" type="pres">
      <dgm:prSet presAssocID="{3AFFE957-4F06-4754-AD08-14B4716EA466}" presName="compNode" presStyleCnt="0"/>
      <dgm:spPr/>
    </dgm:pt>
    <dgm:pt modelId="{43CDAA39-E864-4078-86F4-A4BB8AE9EB1A}" type="pres">
      <dgm:prSet presAssocID="{3AFFE957-4F06-4754-AD08-14B4716EA4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7652BB-6760-4A80-B2D5-77ECF272D4DC}" type="pres">
      <dgm:prSet presAssocID="{3AFFE957-4F06-4754-AD08-14B4716EA466}" presName="iconSpace" presStyleCnt="0"/>
      <dgm:spPr/>
    </dgm:pt>
    <dgm:pt modelId="{8CD94F54-CA9B-4273-AA7C-4E6187C2BC39}" type="pres">
      <dgm:prSet presAssocID="{3AFFE957-4F06-4754-AD08-14B4716EA466}" presName="parTx" presStyleLbl="revTx" presStyleIdx="0" presStyleCnt="4">
        <dgm:presLayoutVars>
          <dgm:chMax val="0"/>
          <dgm:chPref val="0"/>
        </dgm:presLayoutVars>
      </dgm:prSet>
      <dgm:spPr/>
    </dgm:pt>
    <dgm:pt modelId="{BA8E3EFC-664C-41A4-B3A7-2B47A5C9DDAC}" type="pres">
      <dgm:prSet presAssocID="{3AFFE957-4F06-4754-AD08-14B4716EA466}" presName="txSpace" presStyleCnt="0"/>
      <dgm:spPr/>
    </dgm:pt>
    <dgm:pt modelId="{BF85F4E6-AD0B-4D12-BF25-7FD09D802A90}" type="pres">
      <dgm:prSet presAssocID="{3AFFE957-4F06-4754-AD08-14B4716EA466}" presName="desTx" presStyleLbl="revTx" presStyleIdx="1" presStyleCnt="4">
        <dgm:presLayoutVars/>
      </dgm:prSet>
      <dgm:spPr/>
    </dgm:pt>
    <dgm:pt modelId="{A9922886-6D41-4D68-AAC2-222E99DB0918}" type="pres">
      <dgm:prSet presAssocID="{352C7F32-9DC0-4DED-BA91-CC8727F8D974}" presName="sibTrans" presStyleCnt="0"/>
      <dgm:spPr/>
    </dgm:pt>
    <dgm:pt modelId="{6D77D0CF-0F70-4315-A644-0D4F53F2255D}" type="pres">
      <dgm:prSet presAssocID="{779DE8ED-DE73-4386-88C2-9047F54234E8}" presName="compNode" presStyleCnt="0"/>
      <dgm:spPr/>
    </dgm:pt>
    <dgm:pt modelId="{A1550A50-FD6A-49B3-8CB6-58EA51343E0A}" type="pres">
      <dgm:prSet presAssocID="{779DE8ED-DE73-4386-88C2-9047F54234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1ED3488-0CA7-4F9A-8F14-FEEB10914165}" type="pres">
      <dgm:prSet presAssocID="{779DE8ED-DE73-4386-88C2-9047F54234E8}" presName="iconSpace" presStyleCnt="0"/>
      <dgm:spPr/>
    </dgm:pt>
    <dgm:pt modelId="{FC56DD56-6A18-4C26-9540-068029B95029}" type="pres">
      <dgm:prSet presAssocID="{779DE8ED-DE73-4386-88C2-9047F54234E8}" presName="parTx" presStyleLbl="revTx" presStyleIdx="2" presStyleCnt="4" custLinFactNeighborX="-453" custLinFactNeighborY="-14960">
        <dgm:presLayoutVars>
          <dgm:chMax val="0"/>
          <dgm:chPref val="0"/>
        </dgm:presLayoutVars>
      </dgm:prSet>
      <dgm:spPr/>
    </dgm:pt>
    <dgm:pt modelId="{BCC5E486-B83A-42DF-AF4F-AB1D04A4C337}" type="pres">
      <dgm:prSet presAssocID="{779DE8ED-DE73-4386-88C2-9047F54234E8}" presName="txSpace" presStyleCnt="0"/>
      <dgm:spPr/>
    </dgm:pt>
    <dgm:pt modelId="{73BF92CC-09A7-4BB6-8C52-3C363BA0F358}" type="pres">
      <dgm:prSet presAssocID="{779DE8ED-DE73-4386-88C2-9047F54234E8}" presName="desTx" presStyleLbl="revTx" presStyleIdx="3" presStyleCnt="4" custLinFactNeighborX="221" custLinFactNeighborY="-12091">
        <dgm:presLayoutVars/>
      </dgm:prSet>
      <dgm:spPr/>
    </dgm:pt>
  </dgm:ptLst>
  <dgm:cxnLst>
    <dgm:cxn modelId="{C63CA008-A67C-44A1-8DFB-768AF6C138FA}" type="presOf" srcId="{3AFFE957-4F06-4754-AD08-14B4716EA466}" destId="{8CD94F54-CA9B-4273-AA7C-4E6187C2BC39}" srcOrd="0" destOrd="0" presId="urn:microsoft.com/office/officeart/2018/2/layout/IconLabelDescriptionList"/>
    <dgm:cxn modelId="{69176E15-6D58-41CC-8064-4DEF1C7D69E7}" type="presOf" srcId="{1361CF48-768C-41A9-897A-6B4C5BC0AD4F}" destId="{BF85F4E6-AD0B-4D12-BF25-7FD09D802A90}" srcOrd="0" destOrd="0" presId="urn:microsoft.com/office/officeart/2018/2/layout/IconLabelDescriptionList"/>
    <dgm:cxn modelId="{935F8E19-41CD-3442-B575-B22C45D37CA8}" type="presOf" srcId="{E7A6770B-ED91-8346-9C57-BD9B7094126A}" destId="{73BF92CC-09A7-4BB6-8C52-3C363BA0F358}" srcOrd="0" destOrd="3" presId="urn:microsoft.com/office/officeart/2018/2/layout/IconLabelDescriptionList"/>
    <dgm:cxn modelId="{F899B81D-9934-4474-B350-342FC62EDC1A}" type="presOf" srcId="{0E9219BB-F2A0-4A43-94E8-8EAA734C1099}" destId="{73BF92CC-09A7-4BB6-8C52-3C363BA0F358}" srcOrd="0" destOrd="0" presId="urn:microsoft.com/office/officeart/2018/2/layout/IconLabelDescriptionList"/>
    <dgm:cxn modelId="{D7CE642C-620E-432B-B543-D11242B7FF81}" srcId="{3AFFE957-4F06-4754-AD08-14B4716EA466}" destId="{1361CF48-768C-41A9-897A-6B4C5BC0AD4F}" srcOrd="0" destOrd="0" parTransId="{9BDA09A3-7277-427E-97BF-8EA515CF502C}" sibTransId="{EB7BE014-4B37-4E93-8712-48990B0B39FA}"/>
    <dgm:cxn modelId="{DC04F361-6B00-9D41-A6A6-BAAFB672E729}" srcId="{3AFFE957-4F06-4754-AD08-14B4716EA466}" destId="{61FAD8F7-8A9B-D346-BF18-FB8E3E294B4D}" srcOrd="1" destOrd="0" parTransId="{302D064C-EA25-7B4F-BF11-6C4515FB9E38}" sibTransId="{C709DC1B-0D55-5E46-9574-422CF2AE35E8}"/>
    <dgm:cxn modelId="{0A6A4969-04D5-4E9A-8325-18B615250521}" type="presOf" srcId="{D51F9709-0E3F-45AA-83AE-173289727DD3}" destId="{E8AF01DF-5256-4B11-8C88-027ED16571A2}" srcOrd="0" destOrd="0" presId="urn:microsoft.com/office/officeart/2018/2/layout/IconLabelDescriptionList"/>
    <dgm:cxn modelId="{DB3F2153-9430-4301-BDAC-0C4047E63F69}" srcId="{779DE8ED-DE73-4386-88C2-9047F54234E8}" destId="{0E9219BB-F2A0-4A43-94E8-8EAA734C1099}" srcOrd="0" destOrd="0" parTransId="{5215F9E9-572F-4ED9-8FE5-6817D08A8CF7}" sibTransId="{481C4BB6-E626-4921-8147-D198D16452C6}"/>
    <dgm:cxn modelId="{9AE86656-9AB3-4B38-BF32-33A7013F7B4A}" srcId="{D51F9709-0E3F-45AA-83AE-173289727DD3}" destId="{779DE8ED-DE73-4386-88C2-9047F54234E8}" srcOrd="1" destOrd="0" parTransId="{03A9DD1E-A16F-4AD5-A6D9-8607A06E6217}" sibTransId="{C9B36AFE-88FC-4FF8-9D76-01EA6ACE740E}"/>
    <dgm:cxn modelId="{80454C78-429A-40A7-8004-A9994513A042}" type="presOf" srcId="{779DE8ED-DE73-4386-88C2-9047F54234E8}" destId="{FC56DD56-6A18-4C26-9540-068029B95029}" srcOrd="0" destOrd="0" presId="urn:microsoft.com/office/officeart/2018/2/layout/IconLabelDescriptionList"/>
    <dgm:cxn modelId="{C257EA90-B881-A846-A092-0E8DC860F84C}" srcId="{779DE8ED-DE73-4386-88C2-9047F54234E8}" destId="{BE9B5890-F41B-024D-B728-0AA67908C959}" srcOrd="2" destOrd="0" parTransId="{D202CEBC-728C-9140-8CD1-DA8DB42CB7F5}" sibTransId="{41B4AC64-5D22-404E-913F-72F642DA31F8}"/>
    <dgm:cxn modelId="{7649D299-5E78-804D-A3B5-001767C8300B}" srcId="{779DE8ED-DE73-4386-88C2-9047F54234E8}" destId="{E7A6770B-ED91-8346-9C57-BD9B7094126A}" srcOrd="3" destOrd="0" parTransId="{5A7C11DC-7E57-514A-9E69-B7F4B5078B4E}" sibTransId="{E3042EB0-E542-7941-A43A-7F89FC2A6B32}"/>
    <dgm:cxn modelId="{119872A3-389B-C34B-9DD6-BB498F0A9E71}" type="presOf" srcId="{590FCD36-1EAD-C143-9B56-C88196AFF61C}" destId="{BF85F4E6-AD0B-4D12-BF25-7FD09D802A90}" srcOrd="0" destOrd="2" presId="urn:microsoft.com/office/officeart/2018/2/layout/IconLabelDescriptionList"/>
    <dgm:cxn modelId="{74E9A8A9-E5A1-9B4F-BF38-73314F5B7F64}" type="presOf" srcId="{BE9B5890-F41B-024D-B728-0AA67908C959}" destId="{73BF92CC-09A7-4BB6-8C52-3C363BA0F358}" srcOrd="0" destOrd="2" presId="urn:microsoft.com/office/officeart/2018/2/layout/IconLabelDescriptionList"/>
    <dgm:cxn modelId="{54650DB1-BB19-F440-97DF-EB9C246504AB}" srcId="{3AFFE957-4F06-4754-AD08-14B4716EA466}" destId="{590FCD36-1EAD-C143-9B56-C88196AFF61C}" srcOrd="2" destOrd="0" parTransId="{F7B23B8B-7ACC-E344-976A-9061C8A74841}" sibTransId="{D670BA30-1457-E44A-9B29-B68D9E73C087}"/>
    <dgm:cxn modelId="{C89DFDC0-014A-1F4F-BF6F-CD5C5A01F786}" type="presOf" srcId="{61FAD8F7-8A9B-D346-BF18-FB8E3E294B4D}" destId="{BF85F4E6-AD0B-4D12-BF25-7FD09D802A90}" srcOrd="0" destOrd="1" presId="urn:microsoft.com/office/officeart/2018/2/layout/IconLabelDescriptionList"/>
    <dgm:cxn modelId="{89FBA7D8-AC0D-AA47-9F41-9AF9039CA5B9}" type="presOf" srcId="{55C70DB7-0B03-A942-8600-CBE4FBAB0F07}" destId="{73BF92CC-09A7-4BB6-8C52-3C363BA0F358}" srcOrd="0" destOrd="1" presId="urn:microsoft.com/office/officeart/2018/2/layout/IconLabelDescriptionList"/>
    <dgm:cxn modelId="{656C7FE3-7C9A-BB43-BE3E-3DAE8E7663C6}" srcId="{779DE8ED-DE73-4386-88C2-9047F54234E8}" destId="{55C70DB7-0B03-A942-8600-CBE4FBAB0F07}" srcOrd="1" destOrd="0" parTransId="{63EDE81A-6D49-DE40-B016-6D11A415D99C}" sibTransId="{F6180021-1D1C-AA4F-8E94-69B15F8B57BA}"/>
    <dgm:cxn modelId="{4F29DEE8-AEC8-4640-B672-81A20E33D62B}" srcId="{D51F9709-0E3F-45AA-83AE-173289727DD3}" destId="{3AFFE957-4F06-4754-AD08-14B4716EA466}" srcOrd="0" destOrd="0" parTransId="{0D1F6B86-F4E6-4E82-B89C-53AF1049DD8D}" sibTransId="{352C7F32-9DC0-4DED-BA91-CC8727F8D974}"/>
    <dgm:cxn modelId="{046473F1-902D-4281-82CB-8675A5FA811E}" type="presParOf" srcId="{E8AF01DF-5256-4B11-8C88-027ED16571A2}" destId="{9A68DE3B-C8A8-424E-8A4F-EE9EC34B204E}" srcOrd="0" destOrd="0" presId="urn:microsoft.com/office/officeart/2018/2/layout/IconLabelDescriptionList"/>
    <dgm:cxn modelId="{A3FC8586-16C5-43DE-BF05-351ACE0ED490}" type="presParOf" srcId="{9A68DE3B-C8A8-424E-8A4F-EE9EC34B204E}" destId="{43CDAA39-E864-4078-86F4-A4BB8AE9EB1A}" srcOrd="0" destOrd="0" presId="urn:microsoft.com/office/officeart/2018/2/layout/IconLabelDescriptionList"/>
    <dgm:cxn modelId="{13C5B5BC-B392-4AC7-8A81-B677612272CD}" type="presParOf" srcId="{9A68DE3B-C8A8-424E-8A4F-EE9EC34B204E}" destId="{287652BB-6760-4A80-B2D5-77ECF272D4DC}" srcOrd="1" destOrd="0" presId="urn:microsoft.com/office/officeart/2018/2/layout/IconLabelDescriptionList"/>
    <dgm:cxn modelId="{CD771038-4773-4049-A353-D1E2CB004158}" type="presParOf" srcId="{9A68DE3B-C8A8-424E-8A4F-EE9EC34B204E}" destId="{8CD94F54-CA9B-4273-AA7C-4E6187C2BC39}" srcOrd="2" destOrd="0" presId="urn:microsoft.com/office/officeart/2018/2/layout/IconLabelDescriptionList"/>
    <dgm:cxn modelId="{739ACCB9-CF47-4183-BB97-E6C764A930A7}" type="presParOf" srcId="{9A68DE3B-C8A8-424E-8A4F-EE9EC34B204E}" destId="{BA8E3EFC-664C-41A4-B3A7-2B47A5C9DDAC}" srcOrd="3" destOrd="0" presId="urn:microsoft.com/office/officeart/2018/2/layout/IconLabelDescriptionList"/>
    <dgm:cxn modelId="{8B689E54-9AF8-4142-AA57-2255455C91FE}" type="presParOf" srcId="{9A68DE3B-C8A8-424E-8A4F-EE9EC34B204E}" destId="{BF85F4E6-AD0B-4D12-BF25-7FD09D802A90}" srcOrd="4" destOrd="0" presId="urn:microsoft.com/office/officeart/2018/2/layout/IconLabelDescriptionList"/>
    <dgm:cxn modelId="{C26FD98B-0536-4C83-8F43-398A4C494F45}" type="presParOf" srcId="{E8AF01DF-5256-4B11-8C88-027ED16571A2}" destId="{A9922886-6D41-4D68-AAC2-222E99DB0918}" srcOrd="1" destOrd="0" presId="urn:microsoft.com/office/officeart/2018/2/layout/IconLabelDescriptionList"/>
    <dgm:cxn modelId="{7F401D32-D574-41A9-B3DF-BAE23256E950}" type="presParOf" srcId="{E8AF01DF-5256-4B11-8C88-027ED16571A2}" destId="{6D77D0CF-0F70-4315-A644-0D4F53F2255D}" srcOrd="2" destOrd="0" presId="urn:microsoft.com/office/officeart/2018/2/layout/IconLabelDescriptionList"/>
    <dgm:cxn modelId="{7E4AA30D-7253-4E1E-96B5-EA120BD72F1D}" type="presParOf" srcId="{6D77D0CF-0F70-4315-A644-0D4F53F2255D}" destId="{A1550A50-FD6A-49B3-8CB6-58EA51343E0A}" srcOrd="0" destOrd="0" presId="urn:microsoft.com/office/officeart/2018/2/layout/IconLabelDescriptionList"/>
    <dgm:cxn modelId="{6B9BA471-56A3-492B-A1D0-2FCFD9C83CF6}" type="presParOf" srcId="{6D77D0CF-0F70-4315-A644-0D4F53F2255D}" destId="{81ED3488-0CA7-4F9A-8F14-FEEB10914165}" srcOrd="1" destOrd="0" presId="urn:microsoft.com/office/officeart/2018/2/layout/IconLabelDescriptionList"/>
    <dgm:cxn modelId="{7F5471CF-EF69-4F10-992B-7938A2FE49E4}" type="presParOf" srcId="{6D77D0CF-0F70-4315-A644-0D4F53F2255D}" destId="{FC56DD56-6A18-4C26-9540-068029B95029}" srcOrd="2" destOrd="0" presId="urn:microsoft.com/office/officeart/2018/2/layout/IconLabelDescriptionList"/>
    <dgm:cxn modelId="{672F0A2C-2316-466D-BED0-EBD654F09C88}" type="presParOf" srcId="{6D77D0CF-0F70-4315-A644-0D4F53F2255D}" destId="{BCC5E486-B83A-42DF-AF4F-AB1D04A4C337}" srcOrd="3" destOrd="0" presId="urn:microsoft.com/office/officeart/2018/2/layout/IconLabelDescriptionList"/>
    <dgm:cxn modelId="{4FBEE3EB-A89E-4DFD-B3E8-8070ED5607EB}" type="presParOf" srcId="{6D77D0CF-0F70-4315-A644-0D4F53F2255D}" destId="{73BF92CC-09A7-4BB6-8C52-3C363BA0F35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D397C0-C2F2-4AEA-88D6-244B643A3E8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51641-6233-4C4A-89BD-345F9AA1CA7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0" i="0"/>
            <a:t>Initial Decision Tree Construction:</a:t>
          </a:r>
          <a:endParaRPr lang="en-US" sz="1800"/>
        </a:p>
      </dgm:t>
    </dgm:pt>
    <dgm:pt modelId="{A2F95C4E-A30E-4BA8-9BE2-0A41994C4F69}" type="parTrans" cxnId="{184DCC16-7E87-4EC3-B53E-644EEEACCE95}">
      <dgm:prSet/>
      <dgm:spPr/>
      <dgm:t>
        <a:bodyPr/>
        <a:lstStyle/>
        <a:p>
          <a:endParaRPr lang="en-US"/>
        </a:p>
      </dgm:t>
    </dgm:pt>
    <dgm:pt modelId="{6C023F1F-9B31-4578-A5B2-5E69B89E4D3E}" type="sibTrans" cxnId="{184DCC16-7E87-4EC3-B53E-644EEEACCE95}">
      <dgm:prSet/>
      <dgm:spPr/>
      <dgm:t>
        <a:bodyPr/>
        <a:lstStyle/>
        <a:p>
          <a:endParaRPr lang="en-US"/>
        </a:p>
      </dgm:t>
    </dgm:pt>
    <dgm:pt modelId="{6EA5F9C3-3BFC-45BA-85BE-63742BD5F3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/>
            <a:t>Trained on labeled transaction dataset.</a:t>
          </a:r>
          <a:endParaRPr lang="en-US" sz="1800"/>
        </a:p>
      </dgm:t>
    </dgm:pt>
    <dgm:pt modelId="{5D9DAD9F-6716-4ECF-B5DF-2DA9AA02A5CB}" type="parTrans" cxnId="{14AB38D4-7A50-4786-8BD2-BA2EFD398463}">
      <dgm:prSet/>
      <dgm:spPr/>
      <dgm:t>
        <a:bodyPr/>
        <a:lstStyle/>
        <a:p>
          <a:endParaRPr lang="en-US"/>
        </a:p>
      </dgm:t>
    </dgm:pt>
    <dgm:pt modelId="{4EBBC95E-2459-4928-8E57-8DC80EEE06F7}" type="sibTrans" cxnId="{14AB38D4-7A50-4786-8BD2-BA2EFD398463}">
      <dgm:prSet/>
      <dgm:spPr/>
      <dgm:t>
        <a:bodyPr/>
        <a:lstStyle/>
        <a:p>
          <a:endParaRPr lang="en-US"/>
        </a:p>
      </dgm:t>
    </dgm:pt>
    <dgm:pt modelId="{5E199811-D440-439E-93D4-E27E7AEDC0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/>
            <a:t>Achieved 100% test accuracy (potential overfitting).</a:t>
          </a:r>
          <a:endParaRPr lang="en-US" sz="1800"/>
        </a:p>
      </dgm:t>
    </dgm:pt>
    <dgm:pt modelId="{2658BE45-FF03-44E2-BB0B-9AAF320C54F7}" type="parTrans" cxnId="{5BA8550A-B788-4900-A773-0A42977F8526}">
      <dgm:prSet/>
      <dgm:spPr/>
      <dgm:t>
        <a:bodyPr/>
        <a:lstStyle/>
        <a:p>
          <a:endParaRPr lang="en-US"/>
        </a:p>
      </dgm:t>
    </dgm:pt>
    <dgm:pt modelId="{33A157FE-D855-4144-9397-15C02A1B9BCE}" type="sibTrans" cxnId="{5BA8550A-B788-4900-A773-0A42977F8526}">
      <dgm:prSet/>
      <dgm:spPr/>
      <dgm:t>
        <a:bodyPr/>
        <a:lstStyle/>
        <a:p>
          <a:endParaRPr lang="en-US"/>
        </a:p>
      </dgm:t>
    </dgm:pt>
    <dgm:pt modelId="{6996149F-9ACC-40C8-80BC-0761E0E44C7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0" i="0"/>
            <a:t>Grid Search Hyperparameter Tuning:</a:t>
          </a:r>
          <a:endParaRPr lang="en-US" sz="1800"/>
        </a:p>
      </dgm:t>
    </dgm:pt>
    <dgm:pt modelId="{A7CEE22D-5825-461F-BBF4-CF3D51147019}" type="parTrans" cxnId="{82372961-3AE5-4571-897D-C41D7A5F34E8}">
      <dgm:prSet/>
      <dgm:spPr/>
      <dgm:t>
        <a:bodyPr/>
        <a:lstStyle/>
        <a:p>
          <a:endParaRPr lang="en-US"/>
        </a:p>
      </dgm:t>
    </dgm:pt>
    <dgm:pt modelId="{B0EA8376-7667-40FA-AA0A-DE6F3EEFF46E}" type="sibTrans" cxnId="{82372961-3AE5-4571-897D-C41D7A5F34E8}">
      <dgm:prSet/>
      <dgm:spPr/>
      <dgm:t>
        <a:bodyPr/>
        <a:lstStyle/>
        <a:p>
          <a:endParaRPr lang="en-US"/>
        </a:p>
      </dgm:t>
    </dgm:pt>
    <dgm:pt modelId="{07C77B47-8DDD-4871-978C-B69C61A79BA9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b="0" i="0"/>
            <a:t>Evaluates hyperparameter combinations systematically.</a:t>
          </a:r>
          <a:endParaRPr lang="en-US" sz="1800"/>
        </a:p>
      </dgm:t>
    </dgm:pt>
    <dgm:pt modelId="{80ABD018-82B2-4D50-9C7B-81300BC79086}" type="parTrans" cxnId="{7A621DF2-FA3A-4B76-8F85-2505A8A29648}">
      <dgm:prSet/>
      <dgm:spPr/>
      <dgm:t>
        <a:bodyPr/>
        <a:lstStyle/>
        <a:p>
          <a:endParaRPr lang="en-US"/>
        </a:p>
      </dgm:t>
    </dgm:pt>
    <dgm:pt modelId="{86A24BEF-D438-4CFD-B0DD-13F57D5F7641}" type="sibTrans" cxnId="{7A621DF2-FA3A-4B76-8F85-2505A8A29648}">
      <dgm:prSet/>
      <dgm:spPr/>
      <dgm:t>
        <a:bodyPr/>
        <a:lstStyle/>
        <a:p>
          <a:endParaRPr lang="en-US"/>
        </a:p>
      </dgm:t>
    </dgm:pt>
    <dgm:pt modelId="{38C241C6-8158-4C64-87B0-B99F44A7165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b="0" i="0"/>
            <a:t>Focused on limiting tree depth to 5 to prevent overfitting.</a:t>
          </a:r>
          <a:endParaRPr lang="en-US" sz="1800"/>
        </a:p>
      </dgm:t>
    </dgm:pt>
    <dgm:pt modelId="{4FA58B24-537A-4DA8-91E0-91E6FFBFA4B6}" type="parTrans" cxnId="{1F7EB04C-F8AF-4713-B8B5-9030F550E659}">
      <dgm:prSet/>
      <dgm:spPr/>
      <dgm:t>
        <a:bodyPr/>
        <a:lstStyle/>
        <a:p>
          <a:endParaRPr lang="en-US"/>
        </a:p>
      </dgm:t>
    </dgm:pt>
    <dgm:pt modelId="{BCDB89E6-532B-4C22-8E96-FAC95FC203D6}" type="sibTrans" cxnId="{1F7EB04C-F8AF-4713-B8B5-9030F550E659}">
      <dgm:prSet/>
      <dgm:spPr/>
      <dgm:t>
        <a:bodyPr/>
        <a:lstStyle/>
        <a:p>
          <a:endParaRPr lang="en-US"/>
        </a:p>
      </dgm:t>
    </dgm:pt>
    <dgm:pt modelId="{6124188D-8622-4EBD-8580-D4D39C6E43E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0" i="0"/>
            <a:t>Final Model Performance:</a:t>
          </a:r>
          <a:endParaRPr lang="en-US" sz="1800"/>
        </a:p>
      </dgm:t>
    </dgm:pt>
    <dgm:pt modelId="{AF50EE11-F914-4A98-A07E-66BBE4BE2B82}" type="parTrans" cxnId="{31586469-8435-4813-969A-D266B9C33C05}">
      <dgm:prSet/>
      <dgm:spPr/>
      <dgm:t>
        <a:bodyPr/>
        <a:lstStyle/>
        <a:p>
          <a:endParaRPr lang="en-US"/>
        </a:p>
      </dgm:t>
    </dgm:pt>
    <dgm:pt modelId="{733BD1D2-F872-4DAE-A467-26B8AA487CFF}" type="sibTrans" cxnId="{31586469-8435-4813-969A-D266B9C33C05}">
      <dgm:prSet/>
      <dgm:spPr/>
      <dgm:t>
        <a:bodyPr/>
        <a:lstStyle/>
        <a:p>
          <a:endParaRPr lang="en-US"/>
        </a:p>
      </dgm:t>
    </dgm:pt>
    <dgm:pt modelId="{22DEE6A0-DC6D-4DED-96BD-4635A55F9C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/>
            <a:t>Maintained 100% test accuracy with reduced complexity.</a:t>
          </a:r>
          <a:endParaRPr lang="en-US" sz="1800"/>
        </a:p>
      </dgm:t>
    </dgm:pt>
    <dgm:pt modelId="{C9843651-C62A-4440-983F-D10D19B90996}" type="parTrans" cxnId="{9361A291-680C-4E60-A08D-1AE97EB8FE1C}">
      <dgm:prSet/>
      <dgm:spPr/>
      <dgm:t>
        <a:bodyPr/>
        <a:lstStyle/>
        <a:p>
          <a:endParaRPr lang="en-US"/>
        </a:p>
      </dgm:t>
    </dgm:pt>
    <dgm:pt modelId="{C5A333ED-65D4-4719-AE1B-1AF046E56D39}" type="sibTrans" cxnId="{9361A291-680C-4E60-A08D-1AE97EB8FE1C}">
      <dgm:prSet/>
      <dgm:spPr/>
      <dgm:t>
        <a:bodyPr/>
        <a:lstStyle/>
        <a:p>
          <a:endParaRPr lang="en-US"/>
        </a:p>
      </dgm:t>
    </dgm:pt>
    <dgm:pt modelId="{5BB656F5-9E38-4A96-B590-789361C34BFF}" type="pres">
      <dgm:prSet presAssocID="{14D397C0-C2F2-4AEA-88D6-244B643A3E8B}" presName="root" presStyleCnt="0">
        <dgm:presLayoutVars>
          <dgm:dir/>
          <dgm:resizeHandles val="exact"/>
        </dgm:presLayoutVars>
      </dgm:prSet>
      <dgm:spPr/>
    </dgm:pt>
    <dgm:pt modelId="{32AA02CE-23B4-438B-AD49-1F9705033AFB}" type="pres">
      <dgm:prSet presAssocID="{DD951641-6233-4C4A-89BD-345F9AA1CA7F}" presName="compNode" presStyleCnt="0"/>
      <dgm:spPr/>
    </dgm:pt>
    <dgm:pt modelId="{25C58A63-FF4A-42B0-9D11-DBC9DFC510A3}" type="pres">
      <dgm:prSet presAssocID="{DD951641-6233-4C4A-89BD-345F9AA1CA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CD9D8DE3-81BC-4DDB-A88E-93EBE9A44A07}" type="pres">
      <dgm:prSet presAssocID="{DD951641-6233-4C4A-89BD-345F9AA1CA7F}" presName="iconSpace" presStyleCnt="0"/>
      <dgm:spPr/>
    </dgm:pt>
    <dgm:pt modelId="{7467E18B-19E4-4BCB-9473-B0B359ABD019}" type="pres">
      <dgm:prSet presAssocID="{DD951641-6233-4C4A-89BD-345F9AA1CA7F}" presName="parTx" presStyleLbl="revTx" presStyleIdx="0" presStyleCnt="6">
        <dgm:presLayoutVars>
          <dgm:chMax val="0"/>
          <dgm:chPref val="0"/>
        </dgm:presLayoutVars>
      </dgm:prSet>
      <dgm:spPr/>
    </dgm:pt>
    <dgm:pt modelId="{5505FFFF-FD26-44ED-9A95-51BA0D385AF8}" type="pres">
      <dgm:prSet presAssocID="{DD951641-6233-4C4A-89BD-345F9AA1CA7F}" presName="txSpace" presStyleCnt="0"/>
      <dgm:spPr/>
    </dgm:pt>
    <dgm:pt modelId="{688933F5-835A-4D9B-9560-06E974804D73}" type="pres">
      <dgm:prSet presAssocID="{DD951641-6233-4C4A-89BD-345F9AA1CA7F}" presName="desTx" presStyleLbl="revTx" presStyleIdx="1" presStyleCnt="6">
        <dgm:presLayoutVars/>
      </dgm:prSet>
      <dgm:spPr/>
    </dgm:pt>
    <dgm:pt modelId="{CCCA5B21-D079-4A6E-B6A8-C15DAD026F0E}" type="pres">
      <dgm:prSet presAssocID="{6C023F1F-9B31-4578-A5B2-5E69B89E4D3E}" presName="sibTrans" presStyleCnt="0"/>
      <dgm:spPr/>
    </dgm:pt>
    <dgm:pt modelId="{3BBF018E-390D-4620-A7CD-393FD6CADD8C}" type="pres">
      <dgm:prSet presAssocID="{6996149F-9ACC-40C8-80BC-0761E0E44C7E}" presName="compNode" presStyleCnt="0"/>
      <dgm:spPr/>
    </dgm:pt>
    <dgm:pt modelId="{CA2738B2-5A4A-4F12-B0D0-9D00337AE019}" type="pres">
      <dgm:prSet presAssocID="{6996149F-9ACC-40C8-80BC-0761E0E44C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0BECFC02-2027-4823-8FE5-087CCF8D50BD}" type="pres">
      <dgm:prSet presAssocID="{6996149F-9ACC-40C8-80BC-0761E0E44C7E}" presName="iconSpace" presStyleCnt="0"/>
      <dgm:spPr/>
    </dgm:pt>
    <dgm:pt modelId="{93F43330-3670-42ED-8221-5878BCEE723E}" type="pres">
      <dgm:prSet presAssocID="{6996149F-9ACC-40C8-80BC-0761E0E44C7E}" presName="parTx" presStyleLbl="revTx" presStyleIdx="2" presStyleCnt="6">
        <dgm:presLayoutVars>
          <dgm:chMax val="0"/>
          <dgm:chPref val="0"/>
        </dgm:presLayoutVars>
      </dgm:prSet>
      <dgm:spPr/>
    </dgm:pt>
    <dgm:pt modelId="{F9395141-AF4E-4E65-8DA3-BD4B76A544DB}" type="pres">
      <dgm:prSet presAssocID="{6996149F-9ACC-40C8-80BC-0761E0E44C7E}" presName="txSpace" presStyleCnt="0"/>
      <dgm:spPr/>
    </dgm:pt>
    <dgm:pt modelId="{E11F3872-6198-4500-8ECD-AE8E21142064}" type="pres">
      <dgm:prSet presAssocID="{6996149F-9ACC-40C8-80BC-0761E0E44C7E}" presName="desTx" presStyleLbl="revTx" presStyleIdx="3" presStyleCnt="6">
        <dgm:presLayoutVars/>
      </dgm:prSet>
      <dgm:spPr/>
    </dgm:pt>
    <dgm:pt modelId="{A83E0246-3AC1-4E42-BEEF-4AAB65414B63}" type="pres">
      <dgm:prSet presAssocID="{B0EA8376-7667-40FA-AA0A-DE6F3EEFF46E}" presName="sibTrans" presStyleCnt="0"/>
      <dgm:spPr/>
    </dgm:pt>
    <dgm:pt modelId="{561C91D1-78A2-45AA-97A7-2E8C5448A000}" type="pres">
      <dgm:prSet presAssocID="{6124188D-8622-4EBD-8580-D4D39C6E43E6}" presName="compNode" presStyleCnt="0"/>
      <dgm:spPr/>
    </dgm:pt>
    <dgm:pt modelId="{CD6536F4-8C8E-4133-B5ED-43D2EEA71286}" type="pres">
      <dgm:prSet presAssocID="{6124188D-8622-4EBD-8580-D4D39C6E43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67637A9-4679-468D-99C2-0188D1639F45}" type="pres">
      <dgm:prSet presAssocID="{6124188D-8622-4EBD-8580-D4D39C6E43E6}" presName="iconSpace" presStyleCnt="0"/>
      <dgm:spPr/>
    </dgm:pt>
    <dgm:pt modelId="{4DC6462A-1D9D-480F-8E5F-AF9820F4F3F5}" type="pres">
      <dgm:prSet presAssocID="{6124188D-8622-4EBD-8580-D4D39C6E43E6}" presName="parTx" presStyleLbl="revTx" presStyleIdx="4" presStyleCnt="6">
        <dgm:presLayoutVars>
          <dgm:chMax val="0"/>
          <dgm:chPref val="0"/>
        </dgm:presLayoutVars>
      </dgm:prSet>
      <dgm:spPr/>
    </dgm:pt>
    <dgm:pt modelId="{813374DC-D91F-4536-8896-0C9136E7681B}" type="pres">
      <dgm:prSet presAssocID="{6124188D-8622-4EBD-8580-D4D39C6E43E6}" presName="txSpace" presStyleCnt="0"/>
      <dgm:spPr/>
    </dgm:pt>
    <dgm:pt modelId="{6F83F533-042C-4AE1-9329-505C5A2FC73D}" type="pres">
      <dgm:prSet presAssocID="{6124188D-8622-4EBD-8580-D4D39C6E43E6}" presName="desTx" presStyleLbl="revTx" presStyleIdx="5" presStyleCnt="6">
        <dgm:presLayoutVars/>
      </dgm:prSet>
      <dgm:spPr/>
    </dgm:pt>
  </dgm:ptLst>
  <dgm:cxnLst>
    <dgm:cxn modelId="{5BA8550A-B788-4900-A773-0A42977F8526}" srcId="{DD951641-6233-4C4A-89BD-345F9AA1CA7F}" destId="{5E199811-D440-439E-93D4-E27E7AEDC05C}" srcOrd="1" destOrd="0" parTransId="{2658BE45-FF03-44E2-BB0B-9AAF320C54F7}" sibTransId="{33A157FE-D855-4144-9397-15C02A1B9BCE}"/>
    <dgm:cxn modelId="{184DCC16-7E87-4EC3-B53E-644EEEACCE95}" srcId="{14D397C0-C2F2-4AEA-88D6-244B643A3E8B}" destId="{DD951641-6233-4C4A-89BD-345F9AA1CA7F}" srcOrd="0" destOrd="0" parTransId="{A2F95C4E-A30E-4BA8-9BE2-0A41994C4F69}" sibTransId="{6C023F1F-9B31-4578-A5B2-5E69B89E4D3E}"/>
    <dgm:cxn modelId="{82372961-3AE5-4571-897D-C41D7A5F34E8}" srcId="{14D397C0-C2F2-4AEA-88D6-244B643A3E8B}" destId="{6996149F-9ACC-40C8-80BC-0761E0E44C7E}" srcOrd="1" destOrd="0" parTransId="{A7CEE22D-5825-461F-BBF4-CF3D51147019}" sibTransId="{B0EA8376-7667-40FA-AA0A-DE6F3EEFF46E}"/>
    <dgm:cxn modelId="{31586469-8435-4813-969A-D266B9C33C05}" srcId="{14D397C0-C2F2-4AEA-88D6-244B643A3E8B}" destId="{6124188D-8622-4EBD-8580-D4D39C6E43E6}" srcOrd="2" destOrd="0" parTransId="{AF50EE11-F914-4A98-A07E-66BBE4BE2B82}" sibTransId="{733BD1D2-F872-4DAE-A467-26B8AA487CFF}"/>
    <dgm:cxn modelId="{0DE6A16A-C99C-43A3-B8D0-FAEA480FFF30}" type="presOf" srcId="{DD951641-6233-4C4A-89BD-345F9AA1CA7F}" destId="{7467E18B-19E4-4BCB-9473-B0B359ABD019}" srcOrd="0" destOrd="0" presId="urn:microsoft.com/office/officeart/2018/2/layout/IconLabelDescriptionList"/>
    <dgm:cxn modelId="{E626EE4A-F07E-48B8-93CD-22DFEDD56D84}" type="presOf" srcId="{6996149F-9ACC-40C8-80BC-0761E0E44C7E}" destId="{93F43330-3670-42ED-8221-5878BCEE723E}" srcOrd="0" destOrd="0" presId="urn:microsoft.com/office/officeart/2018/2/layout/IconLabelDescriptionList"/>
    <dgm:cxn modelId="{1F7EB04C-F8AF-4713-B8B5-9030F550E659}" srcId="{6996149F-9ACC-40C8-80BC-0761E0E44C7E}" destId="{38C241C6-8158-4C64-87B0-B99F44A71651}" srcOrd="1" destOrd="0" parTransId="{4FA58B24-537A-4DA8-91E0-91E6FFBFA4B6}" sibTransId="{BCDB89E6-532B-4C22-8E96-FAC95FC203D6}"/>
    <dgm:cxn modelId="{79DB3C71-4F02-4BF2-8799-970E6E052153}" type="presOf" srcId="{6124188D-8622-4EBD-8580-D4D39C6E43E6}" destId="{4DC6462A-1D9D-480F-8E5F-AF9820F4F3F5}" srcOrd="0" destOrd="0" presId="urn:microsoft.com/office/officeart/2018/2/layout/IconLabelDescriptionList"/>
    <dgm:cxn modelId="{3DE66878-F358-4656-8BBA-FD9B72DA542F}" type="presOf" srcId="{22DEE6A0-DC6D-4DED-96BD-4635A55F9C64}" destId="{6F83F533-042C-4AE1-9329-505C5A2FC73D}" srcOrd="0" destOrd="0" presId="urn:microsoft.com/office/officeart/2018/2/layout/IconLabelDescriptionList"/>
    <dgm:cxn modelId="{5D81BE5A-228E-403F-9C09-AFB1EC7F4F24}" type="presOf" srcId="{5E199811-D440-439E-93D4-E27E7AEDC05C}" destId="{688933F5-835A-4D9B-9560-06E974804D73}" srcOrd="0" destOrd="1" presId="urn:microsoft.com/office/officeart/2018/2/layout/IconLabelDescriptionList"/>
    <dgm:cxn modelId="{6E685A85-06E8-4C69-AE17-E55B89A1E53C}" type="presOf" srcId="{07C77B47-8DDD-4871-978C-B69C61A79BA9}" destId="{E11F3872-6198-4500-8ECD-AE8E21142064}" srcOrd="0" destOrd="0" presId="urn:microsoft.com/office/officeart/2018/2/layout/IconLabelDescriptionList"/>
    <dgm:cxn modelId="{9361A291-680C-4E60-A08D-1AE97EB8FE1C}" srcId="{6124188D-8622-4EBD-8580-D4D39C6E43E6}" destId="{22DEE6A0-DC6D-4DED-96BD-4635A55F9C64}" srcOrd="0" destOrd="0" parTransId="{C9843651-C62A-4440-983F-D10D19B90996}" sibTransId="{C5A333ED-65D4-4719-AE1B-1AF046E56D39}"/>
    <dgm:cxn modelId="{7226B999-DBC1-485F-926C-FB98E242F981}" type="presOf" srcId="{6EA5F9C3-3BFC-45BA-85BE-63742BD5F3C0}" destId="{688933F5-835A-4D9B-9560-06E974804D73}" srcOrd="0" destOrd="0" presId="urn:microsoft.com/office/officeart/2018/2/layout/IconLabelDescriptionList"/>
    <dgm:cxn modelId="{7E23C9A7-8101-44A1-936D-91A708E67510}" type="presOf" srcId="{38C241C6-8158-4C64-87B0-B99F44A71651}" destId="{E11F3872-6198-4500-8ECD-AE8E21142064}" srcOrd="0" destOrd="1" presId="urn:microsoft.com/office/officeart/2018/2/layout/IconLabelDescriptionList"/>
    <dgm:cxn modelId="{14AB38D4-7A50-4786-8BD2-BA2EFD398463}" srcId="{DD951641-6233-4C4A-89BD-345F9AA1CA7F}" destId="{6EA5F9C3-3BFC-45BA-85BE-63742BD5F3C0}" srcOrd="0" destOrd="0" parTransId="{5D9DAD9F-6716-4ECF-B5DF-2DA9AA02A5CB}" sibTransId="{4EBBC95E-2459-4928-8E57-8DC80EEE06F7}"/>
    <dgm:cxn modelId="{B456E4DC-6CB5-444A-ABAC-D89BFCB30BA3}" type="presOf" srcId="{14D397C0-C2F2-4AEA-88D6-244B643A3E8B}" destId="{5BB656F5-9E38-4A96-B590-789361C34BFF}" srcOrd="0" destOrd="0" presId="urn:microsoft.com/office/officeart/2018/2/layout/IconLabelDescriptionList"/>
    <dgm:cxn modelId="{7A621DF2-FA3A-4B76-8F85-2505A8A29648}" srcId="{6996149F-9ACC-40C8-80BC-0761E0E44C7E}" destId="{07C77B47-8DDD-4871-978C-B69C61A79BA9}" srcOrd="0" destOrd="0" parTransId="{80ABD018-82B2-4D50-9C7B-81300BC79086}" sibTransId="{86A24BEF-D438-4CFD-B0DD-13F57D5F7641}"/>
    <dgm:cxn modelId="{A59C0137-82F7-4EE4-AA34-66CD67E0666D}" type="presParOf" srcId="{5BB656F5-9E38-4A96-B590-789361C34BFF}" destId="{32AA02CE-23B4-438B-AD49-1F9705033AFB}" srcOrd="0" destOrd="0" presId="urn:microsoft.com/office/officeart/2018/2/layout/IconLabelDescriptionList"/>
    <dgm:cxn modelId="{3D259DBC-4359-4416-BCB4-2390453B7D05}" type="presParOf" srcId="{32AA02CE-23B4-438B-AD49-1F9705033AFB}" destId="{25C58A63-FF4A-42B0-9D11-DBC9DFC510A3}" srcOrd="0" destOrd="0" presId="urn:microsoft.com/office/officeart/2018/2/layout/IconLabelDescriptionList"/>
    <dgm:cxn modelId="{63AB9F4C-6D33-4FA5-8AC6-4A5907EA32B6}" type="presParOf" srcId="{32AA02CE-23B4-438B-AD49-1F9705033AFB}" destId="{CD9D8DE3-81BC-4DDB-A88E-93EBE9A44A07}" srcOrd="1" destOrd="0" presId="urn:microsoft.com/office/officeart/2018/2/layout/IconLabelDescriptionList"/>
    <dgm:cxn modelId="{4E611024-7FAD-410B-B55D-2E87EC41CECE}" type="presParOf" srcId="{32AA02CE-23B4-438B-AD49-1F9705033AFB}" destId="{7467E18B-19E4-4BCB-9473-B0B359ABD019}" srcOrd="2" destOrd="0" presId="urn:microsoft.com/office/officeart/2018/2/layout/IconLabelDescriptionList"/>
    <dgm:cxn modelId="{C9621976-C3D5-4160-A81F-61768CE071DA}" type="presParOf" srcId="{32AA02CE-23B4-438B-AD49-1F9705033AFB}" destId="{5505FFFF-FD26-44ED-9A95-51BA0D385AF8}" srcOrd="3" destOrd="0" presId="urn:microsoft.com/office/officeart/2018/2/layout/IconLabelDescriptionList"/>
    <dgm:cxn modelId="{8DBD4B96-9A2C-48FB-844E-10B7E7280B67}" type="presParOf" srcId="{32AA02CE-23B4-438B-AD49-1F9705033AFB}" destId="{688933F5-835A-4D9B-9560-06E974804D73}" srcOrd="4" destOrd="0" presId="urn:microsoft.com/office/officeart/2018/2/layout/IconLabelDescriptionList"/>
    <dgm:cxn modelId="{2C24620D-DD35-4B92-AB54-271E7408FF75}" type="presParOf" srcId="{5BB656F5-9E38-4A96-B590-789361C34BFF}" destId="{CCCA5B21-D079-4A6E-B6A8-C15DAD026F0E}" srcOrd="1" destOrd="0" presId="urn:microsoft.com/office/officeart/2018/2/layout/IconLabelDescriptionList"/>
    <dgm:cxn modelId="{AEBFAF32-044D-484D-9D92-8902E7165714}" type="presParOf" srcId="{5BB656F5-9E38-4A96-B590-789361C34BFF}" destId="{3BBF018E-390D-4620-A7CD-393FD6CADD8C}" srcOrd="2" destOrd="0" presId="urn:microsoft.com/office/officeart/2018/2/layout/IconLabelDescriptionList"/>
    <dgm:cxn modelId="{5E4435E0-838D-4CED-8AAD-62E321FDA9D6}" type="presParOf" srcId="{3BBF018E-390D-4620-A7CD-393FD6CADD8C}" destId="{CA2738B2-5A4A-4F12-B0D0-9D00337AE019}" srcOrd="0" destOrd="0" presId="urn:microsoft.com/office/officeart/2018/2/layout/IconLabelDescriptionList"/>
    <dgm:cxn modelId="{A12CDB2D-3DD5-42DB-B13B-3207D4C10FE0}" type="presParOf" srcId="{3BBF018E-390D-4620-A7CD-393FD6CADD8C}" destId="{0BECFC02-2027-4823-8FE5-087CCF8D50BD}" srcOrd="1" destOrd="0" presId="urn:microsoft.com/office/officeart/2018/2/layout/IconLabelDescriptionList"/>
    <dgm:cxn modelId="{BEF59477-37C4-44A5-901D-20C6FCC80000}" type="presParOf" srcId="{3BBF018E-390D-4620-A7CD-393FD6CADD8C}" destId="{93F43330-3670-42ED-8221-5878BCEE723E}" srcOrd="2" destOrd="0" presId="urn:microsoft.com/office/officeart/2018/2/layout/IconLabelDescriptionList"/>
    <dgm:cxn modelId="{CA0B4D8C-82FF-411C-B4AE-5EE5B393FBAB}" type="presParOf" srcId="{3BBF018E-390D-4620-A7CD-393FD6CADD8C}" destId="{F9395141-AF4E-4E65-8DA3-BD4B76A544DB}" srcOrd="3" destOrd="0" presId="urn:microsoft.com/office/officeart/2018/2/layout/IconLabelDescriptionList"/>
    <dgm:cxn modelId="{177F0A01-F75F-44DE-8BF8-EB7D81684C13}" type="presParOf" srcId="{3BBF018E-390D-4620-A7CD-393FD6CADD8C}" destId="{E11F3872-6198-4500-8ECD-AE8E21142064}" srcOrd="4" destOrd="0" presId="urn:microsoft.com/office/officeart/2018/2/layout/IconLabelDescriptionList"/>
    <dgm:cxn modelId="{C7AFF61E-22A7-4470-B18C-2F2800C0DC12}" type="presParOf" srcId="{5BB656F5-9E38-4A96-B590-789361C34BFF}" destId="{A83E0246-3AC1-4E42-BEEF-4AAB65414B63}" srcOrd="3" destOrd="0" presId="urn:microsoft.com/office/officeart/2018/2/layout/IconLabelDescriptionList"/>
    <dgm:cxn modelId="{394B1683-FDC0-41B9-B5BB-84B4B958B210}" type="presParOf" srcId="{5BB656F5-9E38-4A96-B590-789361C34BFF}" destId="{561C91D1-78A2-45AA-97A7-2E8C5448A000}" srcOrd="4" destOrd="0" presId="urn:microsoft.com/office/officeart/2018/2/layout/IconLabelDescriptionList"/>
    <dgm:cxn modelId="{86D89AEB-7EA8-4498-8B6A-0AA883C60D98}" type="presParOf" srcId="{561C91D1-78A2-45AA-97A7-2E8C5448A000}" destId="{CD6536F4-8C8E-4133-B5ED-43D2EEA71286}" srcOrd="0" destOrd="0" presId="urn:microsoft.com/office/officeart/2018/2/layout/IconLabelDescriptionList"/>
    <dgm:cxn modelId="{A026C471-6E41-450A-A9BC-131514343808}" type="presParOf" srcId="{561C91D1-78A2-45AA-97A7-2E8C5448A000}" destId="{D67637A9-4679-468D-99C2-0188D1639F45}" srcOrd="1" destOrd="0" presId="urn:microsoft.com/office/officeart/2018/2/layout/IconLabelDescriptionList"/>
    <dgm:cxn modelId="{88B43C2E-DB25-4AF7-A90B-B7F89A7EE95E}" type="presParOf" srcId="{561C91D1-78A2-45AA-97A7-2E8C5448A000}" destId="{4DC6462A-1D9D-480F-8E5F-AF9820F4F3F5}" srcOrd="2" destOrd="0" presId="urn:microsoft.com/office/officeart/2018/2/layout/IconLabelDescriptionList"/>
    <dgm:cxn modelId="{6540BF9A-2BD1-417D-973E-75FB68E8EBE8}" type="presParOf" srcId="{561C91D1-78A2-45AA-97A7-2E8C5448A000}" destId="{813374DC-D91F-4536-8896-0C9136E7681B}" srcOrd="3" destOrd="0" presId="urn:microsoft.com/office/officeart/2018/2/layout/IconLabelDescriptionList"/>
    <dgm:cxn modelId="{100BE0C5-AB70-4EFA-9558-615D34F86B5E}" type="presParOf" srcId="{561C91D1-78A2-45AA-97A7-2E8C5448A000}" destId="{6F83F533-042C-4AE1-9329-505C5A2FC73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1F9709-0E3F-45AA-83AE-173289727DD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FE957-4F06-4754-AD08-14B4716EA46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Random Forest:</a:t>
          </a:r>
        </a:p>
      </dgm:t>
    </dgm:pt>
    <dgm:pt modelId="{0D1F6B86-F4E6-4E82-B89C-53AF1049DD8D}" type="parTrans" cxnId="{4F29DEE8-AEC8-4640-B672-81A20E33D62B}">
      <dgm:prSet/>
      <dgm:spPr/>
      <dgm:t>
        <a:bodyPr/>
        <a:lstStyle/>
        <a:p>
          <a:endParaRPr lang="en-US"/>
        </a:p>
      </dgm:t>
    </dgm:pt>
    <dgm:pt modelId="{352C7F32-9DC0-4DED-BA91-CC8727F8D974}" type="sibTrans" cxnId="{4F29DEE8-AEC8-4640-B672-81A20E33D62B}">
      <dgm:prSet/>
      <dgm:spPr/>
      <dgm:t>
        <a:bodyPr/>
        <a:lstStyle/>
        <a:p>
          <a:endParaRPr lang="en-US"/>
        </a:p>
      </dgm:t>
    </dgm:pt>
    <dgm:pt modelId="{1361CF48-768C-41A9-897A-6B4C5BC0AD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Supervised learning ensemble method for classification tasks.</a:t>
          </a:r>
        </a:p>
      </dgm:t>
    </dgm:pt>
    <dgm:pt modelId="{9BDA09A3-7277-427E-97BF-8EA515CF502C}" type="parTrans" cxnId="{D7CE642C-620E-432B-B543-D11242B7FF81}">
      <dgm:prSet/>
      <dgm:spPr/>
      <dgm:t>
        <a:bodyPr/>
        <a:lstStyle/>
        <a:p>
          <a:endParaRPr lang="en-US"/>
        </a:p>
      </dgm:t>
    </dgm:pt>
    <dgm:pt modelId="{EB7BE014-4B37-4E93-8712-48990B0B39FA}" type="sibTrans" cxnId="{D7CE642C-620E-432B-B543-D11242B7FF81}">
      <dgm:prSet/>
      <dgm:spPr/>
      <dgm:t>
        <a:bodyPr/>
        <a:lstStyle/>
        <a:p>
          <a:endParaRPr lang="en-US"/>
        </a:p>
      </dgm:t>
    </dgm:pt>
    <dgm:pt modelId="{E07787F5-AE87-4FD1-AE88-588DEF9E75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Constructs multiple decision trees and aggregates their predictions to classify transactions as fraudulent or legitimate based on features.</a:t>
          </a:r>
        </a:p>
      </dgm:t>
    </dgm:pt>
    <dgm:pt modelId="{47F5258D-9FAF-432D-9112-9D342EA5E77C}" type="parTrans" cxnId="{46E22B42-D133-490F-A68D-419FD7D99429}">
      <dgm:prSet/>
      <dgm:spPr/>
      <dgm:t>
        <a:bodyPr/>
        <a:lstStyle/>
        <a:p>
          <a:endParaRPr lang="en-US"/>
        </a:p>
      </dgm:t>
    </dgm:pt>
    <dgm:pt modelId="{87400E2F-0C5D-49CB-B503-76139E9EDAF2}" type="sibTrans" cxnId="{46E22B42-D133-490F-A68D-419FD7D99429}">
      <dgm:prSet/>
      <dgm:spPr/>
      <dgm:t>
        <a:bodyPr/>
        <a:lstStyle/>
        <a:p>
          <a:endParaRPr lang="en-US"/>
        </a:p>
      </dgm:t>
    </dgm:pt>
    <dgm:pt modelId="{779DE8ED-DE73-4386-88C2-9047F54234E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Advantages of Random Forest in Fraud Detection:</a:t>
          </a:r>
        </a:p>
      </dgm:t>
    </dgm:pt>
    <dgm:pt modelId="{03A9DD1E-A16F-4AD5-A6D9-8607A06E6217}" type="parTrans" cxnId="{9AE86656-9AB3-4B38-BF32-33A7013F7B4A}">
      <dgm:prSet/>
      <dgm:spPr/>
      <dgm:t>
        <a:bodyPr/>
        <a:lstStyle/>
        <a:p>
          <a:endParaRPr lang="en-US"/>
        </a:p>
      </dgm:t>
    </dgm:pt>
    <dgm:pt modelId="{C9B36AFE-88FC-4FF8-9D76-01EA6ACE740E}" type="sibTrans" cxnId="{9AE86656-9AB3-4B38-BF32-33A7013F7B4A}">
      <dgm:prSet/>
      <dgm:spPr/>
      <dgm:t>
        <a:bodyPr/>
        <a:lstStyle/>
        <a:p>
          <a:endParaRPr lang="en-US"/>
        </a:p>
      </dgm:t>
    </dgm:pt>
    <dgm:pt modelId="{0E9219BB-F2A0-4A43-94E8-8EAA734C10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15F9E9-572F-4ED9-8FE5-6817D08A8CF7}" type="parTrans" cxnId="{DB3F2153-9430-4301-BDAC-0C4047E63F69}">
      <dgm:prSet/>
      <dgm:spPr/>
      <dgm:t>
        <a:bodyPr/>
        <a:lstStyle/>
        <a:p>
          <a:endParaRPr lang="en-US"/>
        </a:p>
      </dgm:t>
    </dgm:pt>
    <dgm:pt modelId="{481C4BB6-E626-4921-8147-D198D16452C6}" type="sibTrans" cxnId="{DB3F2153-9430-4301-BDAC-0C4047E63F69}">
      <dgm:prSet/>
      <dgm:spPr/>
      <dgm:t>
        <a:bodyPr/>
        <a:lstStyle/>
        <a:p>
          <a:endParaRPr lang="en-US"/>
        </a:p>
      </dgm:t>
    </dgm:pt>
    <dgm:pt modelId="{D88491C9-BF71-0A46-AB25-0D0838851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Transparent: Offers insights into decision-making, aiding fraud identification understanding.</a:t>
          </a:r>
        </a:p>
      </dgm:t>
    </dgm:pt>
    <dgm:pt modelId="{0CDB1B7F-DB63-B243-9923-35BED0DEB5FC}" type="parTrans" cxnId="{A4589C29-11ED-A44D-9CC8-3181C745E96A}">
      <dgm:prSet/>
      <dgm:spPr/>
      <dgm:t>
        <a:bodyPr/>
        <a:lstStyle/>
        <a:p>
          <a:endParaRPr lang="en-US"/>
        </a:p>
      </dgm:t>
    </dgm:pt>
    <dgm:pt modelId="{A39D4EAB-8279-7340-A2FE-63023E2685CD}" type="sibTrans" cxnId="{A4589C29-11ED-A44D-9CC8-3181C745E96A}">
      <dgm:prSet/>
      <dgm:spPr/>
      <dgm:t>
        <a:bodyPr/>
        <a:lstStyle/>
        <a:p>
          <a:endParaRPr lang="en-US"/>
        </a:p>
      </dgm:t>
    </dgm:pt>
    <dgm:pt modelId="{67A563D8-AEDC-094B-8FC3-0AE4A06DC4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Scalable: Handles large datasets efficiently for real-time fraud detection.</a:t>
          </a:r>
        </a:p>
      </dgm:t>
    </dgm:pt>
    <dgm:pt modelId="{39F57D45-1901-1544-BEE0-B773ACB8ECC8}" type="parTrans" cxnId="{6F51D09C-9737-BA4B-888B-A031952CD690}">
      <dgm:prSet/>
      <dgm:spPr/>
      <dgm:t>
        <a:bodyPr/>
        <a:lstStyle/>
        <a:p>
          <a:endParaRPr lang="en-US"/>
        </a:p>
      </dgm:t>
    </dgm:pt>
    <dgm:pt modelId="{F26BCDAE-F7EF-0244-B453-72391EBB77D4}" type="sibTrans" cxnId="{6F51D09C-9737-BA4B-888B-A031952CD690}">
      <dgm:prSet/>
      <dgm:spPr/>
      <dgm:t>
        <a:bodyPr/>
        <a:lstStyle/>
        <a:p>
          <a:endParaRPr lang="en-US"/>
        </a:p>
      </dgm:t>
    </dgm:pt>
    <dgm:pt modelId="{5121B1C1-9DEA-FF44-8C35-553B0FEDF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Pattern Detection: Uncovers intricate fraud patterns, enhancing detection accuracy.</a:t>
          </a:r>
        </a:p>
      </dgm:t>
    </dgm:pt>
    <dgm:pt modelId="{9E433493-C1BB-5143-B293-D8BFE6F8CA99}" type="parTrans" cxnId="{D01C09DC-C5CA-154C-BE24-3A12B384D063}">
      <dgm:prSet/>
      <dgm:spPr/>
      <dgm:t>
        <a:bodyPr/>
        <a:lstStyle/>
        <a:p>
          <a:endParaRPr lang="en-US"/>
        </a:p>
      </dgm:t>
    </dgm:pt>
    <dgm:pt modelId="{AB7C8263-B2BE-D34B-A7A5-625855204A97}" type="sibTrans" cxnId="{D01C09DC-C5CA-154C-BE24-3A12B384D063}">
      <dgm:prSet/>
      <dgm:spPr/>
      <dgm:t>
        <a:bodyPr/>
        <a:lstStyle/>
        <a:p>
          <a:endParaRPr lang="en-US"/>
        </a:p>
      </dgm:t>
    </dgm:pt>
    <dgm:pt modelId="{55C70DB7-0B03-A942-8600-CBE4FBAB0F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EDE81A-6D49-DE40-B016-6D11A415D99C}" type="parTrans" cxnId="{656C7FE3-7C9A-BB43-BE3E-3DAE8E7663C6}">
      <dgm:prSet/>
      <dgm:spPr/>
      <dgm:t>
        <a:bodyPr/>
        <a:lstStyle/>
        <a:p>
          <a:endParaRPr lang="en-US"/>
        </a:p>
      </dgm:t>
    </dgm:pt>
    <dgm:pt modelId="{F6180021-1D1C-AA4F-8E94-69B15F8B57BA}" type="sibTrans" cxnId="{656C7FE3-7C9A-BB43-BE3E-3DAE8E7663C6}">
      <dgm:prSet/>
      <dgm:spPr/>
      <dgm:t>
        <a:bodyPr/>
        <a:lstStyle/>
        <a:p>
          <a:endParaRPr lang="en-US"/>
        </a:p>
      </dgm:t>
    </dgm:pt>
    <dgm:pt modelId="{E8AF01DF-5256-4B11-8C88-027ED16571A2}" type="pres">
      <dgm:prSet presAssocID="{D51F9709-0E3F-45AA-83AE-173289727DD3}" presName="root" presStyleCnt="0">
        <dgm:presLayoutVars>
          <dgm:dir/>
          <dgm:resizeHandles val="exact"/>
        </dgm:presLayoutVars>
      </dgm:prSet>
      <dgm:spPr/>
    </dgm:pt>
    <dgm:pt modelId="{9A68DE3B-C8A8-424E-8A4F-EE9EC34B204E}" type="pres">
      <dgm:prSet presAssocID="{3AFFE957-4F06-4754-AD08-14B4716EA466}" presName="compNode" presStyleCnt="0"/>
      <dgm:spPr/>
    </dgm:pt>
    <dgm:pt modelId="{43CDAA39-E864-4078-86F4-A4BB8AE9EB1A}" type="pres">
      <dgm:prSet presAssocID="{3AFFE957-4F06-4754-AD08-14B4716EA4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7652BB-6760-4A80-B2D5-77ECF272D4DC}" type="pres">
      <dgm:prSet presAssocID="{3AFFE957-4F06-4754-AD08-14B4716EA466}" presName="iconSpace" presStyleCnt="0"/>
      <dgm:spPr/>
    </dgm:pt>
    <dgm:pt modelId="{8CD94F54-CA9B-4273-AA7C-4E6187C2BC39}" type="pres">
      <dgm:prSet presAssocID="{3AFFE957-4F06-4754-AD08-14B4716EA466}" presName="parTx" presStyleLbl="revTx" presStyleIdx="0" presStyleCnt="4">
        <dgm:presLayoutVars>
          <dgm:chMax val="0"/>
          <dgm:chPref val="0"/>
        </dgm:presLayoutVars>
      </dgm:prSet>
      <dgm:spPr/>
    </dgm:pt>
    <dgm:pt modelId="{BA8E3EFC-664C-41A4-B3A7-2B47A5C9DDAC}" type="pres">
      <dgm:prSet presAssocID="{3AFFE957-4F06-4754-AD08-14B4716EA466}" presName="txSpace" presStyleCnt="0"/>
      <dgm:spPr/>
    </dgm:pt>
    <dgm:pt modelId="{BF85F4E6-AD0B-4D12-BF25-7FD09D802A90}" type="pres">
      <dgm:prSet presAssocID="{3AFFE957-4F06-4754-AD08-14B4716EA466}" presName="desTx" presStyleLbl="revTx" presStyleIdx="1" presStyleCnt="4">
        <dgm:presLayoutVars/>
      </dgm:prSet>
      <dgm:spPr/>
    </dgm:pt>
    <dgm:pt modelId="{A9922886-6D41-4D68-AAC2-222E99DB0918}" type="pres">
      <dgm:prSet presAssocID="{352C7F32-9DC0-4DED-BA91-CC8727F8D974}" presName="sibTrans" presStyleCnt="0"/>
      <dgm:spPr/>
    </dgm:pt>
    <dgm:pt modelId="{6D77D0CF-0F70-4315-A644-0D4F53F2255D}" type="pres">
      <dgm:prSet presAssocID="{779DE8ED-DE73-4386-88C2-9047F54234E8}" presName="compNode" presStyleCnt="0"/>
      <dgm:spPr/>
    </dgm:pt>
    <dgm:pt modelId="{A1550A50-FD6A-49B3-8CB6-58EA51343E0A}" type="pres">
      <dgm:prSet presAssocID="{779DE8ED-DE73-4386-88C2-9047F54234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1ED3488-0CA7-4F9A-8F14-FEEB10914165}" type="pres">
      <dgm:prSet presAssocID="{779DE8ED-DE73-4386-88C2-9047F54234E8}" presName="iconSpace" presStyleCnt="0"/>
      <dgm:spPr/>
    </dgm:pt>
    <dgm:pt modelId="{FC56DD56-6A18-4C26-9540-068029B95029}" type="pres">
      <dgm:prSet presAssocID="{779DE8ED-DE73-4386-88C2-9047F54234E8}" presName="parTx" presStyleLbl="revTx" presStyleIdx="2" presStyleCnt="4" custLinFactNeighborX="-453" custLinFactNeighborY="-14960">
        <dgm:presLayoutVars>
          <dgm:chMax val="0"/>
          <dgm:chPref val="0"/>
        </dgm:presLayoutVars>
      </dgm:prSet>
      <dgm:spPr/>
    </dgm:pt>
    <dgm:pt modelId="{BCC5E486-B83A-42DF-AF4F-AB1D04A4C337}" type="pres">
      <dgm:prSet presAssocID="{779DE8ED-DE73-4386-88C2-9047F54234E8}" presName="txSpace" presStyleCnt="0"/>
      <dgm:spPr/>
    </dgm:pt>
    <dgm:pt modelId="{73BF92CC-09A7-4BB6-8C52-3C363BA0F358}" type="pres">
      <dgm:prSet presAssocID="{779DE8ED-DE73-4386-88C2-9047F54234E8}" presName="desTx" presStyleLbl="revTx" presStyleIdx="3" presStyleCnt="4" custLinFactNeighborX="221" custLinFactNeighborY="-12091">
        <dgm:presLayoutVars/>
      </dgm:prSet>
      <dgm:spPr/>
    </dgm:pt>
  </dgm:ptLst>
  <dgm:cxnLst>
    <dgm:cxn modelId="{C63CA008-A67C-44A1-8DFB-768AF6C138FA}" type="presOf" srcId="{3AFFE957-4F06-4754-AD08-14B4716EA466}" destId="{8CD94F54-CA9B-4273-AA7C-4E6187C2BC39}" srcOrd="0" destOrd="0" presId="urn:microsoft.com/office/officeart/2018/2/layout/IconLabelDescriptionList"/>
    <dgm:cxn modelId="{4C9E0F0A-CDD4-45DE-8A8D-C3192E7D667F}" type="presOf" srcId="{E07787F5-AE87-4FD1-AE88-588DEF9E75D0}" destId="{BF85F4E6-AD0B-4D12-BF25-7FD09D802A90}" srcOrd="0" destOrd="1" presId="urn:microsoft.com/office/officeart/2018/2/layout/IconLabelDescriptionList"/>
    <dgm:cxn modelId="{69176E15-6D58-41CC-8064-4DEF1C7D69E7}" type="presOf" srcId="{1361CF48-768C-41A9-897A-6B4C5BC0AD4F}" destId="{BF85F4E6-AD0B-4D12-BF25-7FD09D802A90}" srcOrd="0" destOrd="0" presId="urn:microsoft.com/office/officeart/2018/2/layout/IconLabelDescriptionList"/>
    <dgm:cxn modelId="{F899B81D-9934-4474-B350-342FC62EDC1A}" type="presOf" srcId="{0E9219BB-F2A0-4A43-94E8-8EAA734C1099}" destId="{73BF92CC-09A7-4BB6-8C52-3C363BA0F358}" srcOrd="0" destOrd="0" presId="urn:microsoft.com/office/officeart/2018/2/layout/IconLabelDescriptionList"/>
    <dgm:cxn modelId="{A4589C29-11ED-A44D-9CC8-3181C745E96A}" srcId="{779DE8ED-DE73-4386-88C2-9047F54234E8}" destId="{D88491C9-BF71-0A46-AB25-0D083885163A}" srcOrd="1" destOrd="0" parTransId="{0CDB1B7F-DB63-B243-9923-35BED0DEB5FC}" sibTransId="{A39D4EAB-8279-7340-A2FE-63023E2685CD}"/>
    <dgm:cxn modelId="{D7CE642C-620E-432B-B543-D11242B7FF81}" srcId="{3AFFE957-4F06-4754-AD08-14B4716EA466}" destId="{1361CF48-768C-41A9-897A-6B4C5BC0AD4F}" srcOrd="0" destOrd="0" parTransId="{9BDA09A3-7277-427E-97BF-8EA515CF502C}" sibTransId="{EB7BE014-4B37-4E93-8712-48990B0B39FA}"/>
    <dgm:cxn modelId="{46E22B42-D133-490F-A68D-419FD7D99429}" srcId="{3AFFE957-4F06-4754-AD08-14B4716EA466}" destId="{E07787F5-AE87-4FD1-AE88-588DEF9E75D0}" srcOrd="1" destOrd="0" parTransId="{47F5258D-9FAF-432D-9112-9D342EA5E77C}" sibTransId="{87400E2F-0C5D-49CB-B503-76139E9EDAF2}"/>
    <dgm:cxn modelId="{0A6A4969-04D5-4E9A-8325-18B615250521}" type="presOf" srcId="{D51F9709-0E3F-45AA-83AE-173289727DD3}" destId="{E8AF01DF-5256-4B11-8C88-027ED16571A2}" srcOrd="0" destOrd="0" presId="urn:microsoft.com/office/officeart/2018/2/layout/IconLabelDescriptionList"/>
    <dgm:cxn modelId="{85124970-0AD3-F842-9F35-2CA1C32C2A49}" type="presOf" srcId="{5121B1C1-9DEA-FF44-8C35-553B0FEDF1E1}" destId="{73BF92CC-09A7-4BB6-8C52-3C363BA0F358}" srcOrd="0" destOrd="3" presId="urn:microsoft.com/office/officeart/2018/2/layout/IconLabelDescriptionList"/>
    <dgm:cxn modelId="{DB3F2153-9430-4301-BDAC-0C4047E63F69}" srcId="{779DE8ED-DE73-4386-88C2-9047F54234E8}" destId="{0E9219BB-F2A0-4A43-94E8-8EAA734C1099}" srcOrd="0" destOrd="0" parTransId="{5215F9E9-572F-4ED9-8FE5-6817D08A8CF7}" sibTransId="{481C4BB6-E626-4921-8147-D198D16452C6}"/>
    <dgm:cxn modelId="{9AE86656-9AB3-4B38-BF32-33A7013F7B4A}" srcId="{D51F9709-0E3F-45AA-83AE-173289727DD3}" destId="{779DE8ED-DE73-4386-88C2-9047F54234E8}" srcOrd="1" destOrd="0" parTransId="{03A9DD1E-A16F-4AD5-A6D9-8607A06E6217}" sibTransId="{C9B36AFE-88FC-4FF8-9D76-01EA6ACE740E}"/>
    <dgm:cxn modelId="{80454C78-429A-40A7-8004-A9994513A042}" type="presOf" srcId="{779DE8ED-DE73-4386-88C2-9047F54234E8}" destId="{FC56DD56-6A18-4C26-9540-068029B95029}" srcOrd="0" destOrd="0" presId="urn:microsoft.com/office/officeart/2018/2/layout/IconLabelDescriptionList"/>
    <dgm:cxn modelId="{6B4B4E96-4933-9345-984E-A53DCB7DA09C}" type="presOf" srcId="{67A563D8-AEDC-094B-8FC3-0AE4A06DC4AE}" destId="{73BF92CC-09A7-4BB6-8C52-3C363BA0F358}" srcOrd="0" destOrd="2" presId="urn:microsoft.com/office/officeart/2018/2/layout/IconLabelDescriptionList"/>
    <dgm:cxn modelId="{DC22089B-903F-E540-9AB8-78185AD59CDC}" type="presOf" srcId="{D88491C9-BF71-0A46-AB25-0D083885163A}" destId="{73BF92CC-09A7-4BB6-8C52-3C363BA0F358}" srcOrd="0" destOrd="1" presId="urn:microsoft.com/office/officeart/2018/2/layout/IconLabelDescriptionList"/>
    <dgm:cxn modelId="{6F51D09C-9737-BA4B-888B-A031952CD690}" srcId="{779DE8ED-DE73-4386-88C2-9047F54234E8}" destId="{67A563D8-AEDC-094B-8FC3-0AE4A06DC4AE}" srcOrd="2" destOrd="0" parTransId="{39F57D45-1901-1544-BEE0-B773ACB8ECC8}" sibTransId="{F26BCDAE-F7EF-0244-B453-72391EBB77D4}"/>
    <dgm:cxn modelId="{89FBA7D8-AC0D-AA47-9F41-9AF9039CA5B9}" type="presOf" srcId="{55C70DB7-0B03-A942-8600-CBE4FBAB0F07}" destId="{73BF92CC-09A7-4BB6-8C52-3C363BA0F358}" srcOrd="0" destOrd="4" presId="urn:microsoft.com/office/officeart/2018/2/layout/IconLabelDescriptionList"/>
    <dgm:cxn modelId="{D01C09DC-C5CA-154C-BE24-3A12B384D063}" srcId="{779DE8ED-DE73-4386-88C2-9047F54234E8}" destId="{5121B1C1-9DEA-FF44-8C35-553B0FEDF1E1}" srcOrd="3" destOrd="0" parTransId="{9E433493-C1BB-5143-B293-D8BFE6F8CA99}" sibTransId="{AB7C8263-B2BE-D34B-A7A5-625855204A97}"/>
    <dgm:cxn modelId="{656C7FE3-7C9A-BB43-BE3E-3DAE8E7663C6}" srcId="{779DE8ED-DE73-4386-88C2-9047F54234E8}" destId="{55C70DB7-0B03-A942-8600-CBE4FBAB0F07}" srcOrd="4" destOrd="0" parTransId="{63EDE81A-6D49-DE40-B016-6D11A415D99C}" sibTransId="{F6180021-1D1C-AA4F-8E94-69B15F8B57BA}"/>
    <dgm:cxn modelId="{4F29DEE8-AEC8-4640-B672-81A20E33D62B}" srcId="{D51F9709-0E3F-45AA-83AE-173289727DD3}" destId="{3AFFE957-4F06-4754-AD08-14B4716EA466}" srcOrd="0" destOrd="0" parTransId="{0D1F6B86-F4E6-4E82-B89C-53AF1049DD8D}" sibTransId="{352C7F32-9DC0-4DED-BA91-CC8727F8D974}"/>
    <dgm:cxn modelId="{046473F1-902D-4281-82CB-8675A5FA811E}" type="presParOf" srcId="{E8AF01DF-5256-4B11-8C88-027ED16571A2}" destId="{9A68DE3B-C8A8-424E-8A4F-EE9EC34B204E}" srcOrd="0" destOrd="0" presId="urn:microsoft.com/office/officeart/2018/2/layout/IconLabelDescriptionList"/>
    <dgm:cxn modelId="{A3FC8586-16C5-43DE-BF05-351ACE0ED490}" type="presParOf" srcId="{9A68DE3B-C8A8-424E-8A4F-EE9EC34B204E}" destId="{43CDAA39-E864-4078-86F4-A4BB8AE9EB1A}" srcOrd="0" destOrd="0" presId="urn:microsoft.com/office/officeart/2018/2/layout/IconLabelDescriptionList"/>
    <dgm:cxn modelId="{13C5B5BC-B392-4AC7-8A81-B677612272CD}" type="presParOf" srcId="{9A68DE3B-C8A8-424E-8A4F-EE9EC34B204E}" destId="{287652BB-6760-4A80-B2D5-77ECF272D4DC}" srcOrd="1" destOrd="0" presId="urn:microsoft.com/office/officeart/2018/2/layout/IconLabelDescriptionList"/>
    <dgm:cxn modelId="{CD771038-4773-4049-A353-D1E2CB004158}" type="presParOf" srcId="{9A68DE3B-C8A8-424E-8A4F-EE9EC34B204E}" destId="{8CD94F54-CA9B-4273-AA7C-4E6187C2BC39}" srcOrd="2" destOrd="0" presId="urn:microsoft.com/office/officeart/2018/2/layout/IconLabelDescriptionList"/>
    <dgm:cxn modelId="{739ACCB9-CF47-4183-BB97-E6C764A930A7}" type="presParOf" srcId="{9A68DE3B-C8A8-424E-8A4F-EE9EC34B204E}" destId="{BA8E3EFC-664C-41A4-B3A7-2B47A5C9DDAC}" srcOrd="3" destOrd="0" presId="urn:microsoft.com/office/officeart/2018/2/layout/IconLabelDescriptionList"/>
    <dgm:cxn modelId="{8B689E54-9AF8-4142-AA57-2255455C91FE}" type="presParOf" srcId="{9A68DE3B-C8A8-424E-8A4F-EE9EC34B204E}" destId="{BF85F4E6-AD0B-4D12-BF25-7FD09D802A90}" srcOrd="4" destOrd="0" presId="urn:microsoft.com/office/officeart/2018/2/layout/IconLabelDescriptionList"/>
    <dgm:cxn modelId="{C26FD98B-0536-4C83-8F43-398A4C494F45}" type="presParOf" srcId="{E8AF01DF-5256-4B11-8C88-027ED16571A2}" destId="{A9922886-6D41-4D68-AAC2-222E99DB0918}" srcOrd="1" destOrd="0" presId="urn:microsoft.com/office/officeart/2018/2/layout/IconLabelDescriptionList"/>
    <dgm:cxn modelId="{7F401D32-D574-41A9-B3DF-BAE23256E950}" type="presParOf" srcId="{E8AF01DF-5256-4B11-8C88-027ED16571A2}" destId="{6D77D0CF-0F70-4315-A644-0D4F53F2255D}" srcOrd="2" destOrd="0" presId="urn:microsoft.com/office/officeart/2018/2/layout/IconLabelDescriptionList"/>
    <dgm:cxn modelId="{7E4AA30D-7253-4E1E-96B5-EA120BD72F1D}" type="presParOf" srcId="{6D77D0CF-0F70-4315-A644-0D4F53F2255D}" destId="{A1550A50-FD6A-49B3-8CB6-58EA51343E0A}" srcOrd="0" destOrd="0" presId="urn:microsoft.com/office/officeart/2018/2/layout/IconLabelDescriptionList"/>
    <dgm:cxn modelId="{6B9BA471-56A3-492B-A1D0-2FCFD9C83CF6}" type="presParOf" srcId="{6D77D0CF-0F70-4315-A644-0D4F53F2255D}" destId="{81ED3488-0CA7-4F9A-8F14-FEEB10914165}" srcOrd="1" destOrd="0" presId="urn:microsoft.com/office/officeart/2018/2/layout/IconLabelDescriptionList"/>
    <dgm:cxn modelId="{7F5471CF-EF69-4F10-992B-7938A2FE49E4}" type="presParOf" srcId="{6D77D0CF-0F70-4315-A644-0D4F53F2255D}" destId="{FC56DD56-6A18-4C26-9540-068029B95029}" srcOrd="2" destOrd="0" presId="urn:microsoft.com/office/officeart/2018/2/layout/IconLabelDescriptionList"/>
    <dgm:cxn modelId="{672F0A2C-2316-466D-BED0-EBD654F09C88}" type="presParOf" srcId="{6D77D0CF-0F70-4315-A644-0D4F53F2255D}" destId="{BCC5E486-B83A-42DF-AF4F-AB1D04A4C337}" srcOrd="3" destOrd="0" presId="urn:microsoft.com/office/officeart/2018/2/layout/IconLabelDescriptionList"/>
    <dgm:cxn modelId="{4FBEE3EB-A89E-4DFD-B3E8-8070ED5607EB}" type="presParOf" srcId="{6D77D0CF-0F70-4315-A644-0D4F53F2255D}" destId="{73BF92CC-09A7-4BB6-8C52-3C363BA0F35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80A6C0-479F-4645-A6E3-5D655FFD1EB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7FD71B-4B09-4FC0-A0AC-E3EAF67086B9}">
      <dgm:prSet/>
      <dgm:spPr/>
      <dgm:t>
        <a:bodyPr/>
        <a:lstStyle/>
        <a:p>
          <a:r>
            <a:rPr lang="en-US" b="0" i="0"/>
            <a:t>Precision:</a:t>
          </a:r>
          <a:endParaRPr lang="en-US"/>
        </a:p>
      </dgm:t>
    </dgm:pt>
    <dgm:pt modelId="{C390B58A-C534-4768-99AC-F5B497230EBE}" type="parTrans" cxnId="{400A10E2-B2B0-4FCF-9BE6-B775C8724A85}">
      <dgm:prSet/>
      <dgm:spPr/>
      <dgm:t>
        <a:bodyPr/>
        <a:lstStyle/>
        <a:p>
          <a:endParaRPr lang="en-US"/>
        </a:p>
      </dgm:t>
    </dgm:pt>
    <dgm:pt modelId="{3258236A-68D2-495E-92B7-C7E68107CD7A}" type="sibTrans" cxnId="{400A10E2-B2B0-4FCF-9BE6-B775C8724A85}">
      <dgm:prSet/>
      <dgm:spPr/>
      <dgm:t>
        <a:bodyPr/>
        <a:lstStyle/>
        <a:p>
          <a:endParaRPr lang="en-US"/>
        </a:p>
      </dgm:t>
    </dgm:pt>
    <dgm:pt modelId="{B813EC6B-B0A4-40F7-BCA9-300D0EB47EFE}">
      <dgm:prSet/>
      <dgm:spPr/>
      <dgm:t>
        <a:bodyPr/>
        <a:lstStyle/>
        <a:p>
          <a:r>
            <a:rPr lang="en-US"/>
            <a:t>Correctly predicted instances among all predicted instances.</a:t>
          </a:r>
        </a:p>
      </dgm:t>
    </dgm:pt>
    <dgm:pt modelId="{05A29544-4951-470A-BFB9-3237B3A21028}" type="parTrans" cxnId="{199E4441-B5A1-49A0-AF41-6EDF9C758C22}">
      <dgm:prSet/>
      <dgm:spPr/>
      <dgm:t>
        <a:bodyPr/>
        <a:lstStyle/>
        <a:p>
          <a:endParaRPr lang="en-US"/>
        </a:p>
      </dgm:t>
    </dgm:pt>
    <dgm:pt modelId="{E3BCA4DF-0B9F-4F44-9F0A-672A93FF1FB4}" type="sibTrans" cxnId="{199E4441-B5A1-49A0-AF41-6EDF9C758C22}">
      <dgm:prSet/>
      <dgm:spPr/>
      <dgm:t>
        <a:bodyPr/>
        <a:lstStyle/>
        <a:p>
          <a:endParaRPr lang="en-US"/>
        </a:p>
      </dgm:t>
    </dgm:pt>
    <dgm:pt modelId="{42E76B46-7EB0-473A-AA9B-0392363DB924}">
      <dgm:prSet/>
      <dgm:spPr/>
      <dgm:t>
        <a:bodyPr/>
        <a:lstStyle/>
        <a:p>
          <a:r>
            <a:rPr lang="en-US" b="0" i="0"/>
            <a:t>Class 0 (</a:t>
          </a:r>
          <a:r>
            <a:rPr lang="en-US" b="0" i="0" err="1"/>
            <a:t>high_risk</a:t>
          </a:r>
          <a:r>
            <a:rPr lang="en-US" b="0" i="0"/>
            <a:t>): 100%</a:t>
          </a:r>
          <a:endParaRPr lang="en-US"/>
        </a:p>
      </dgm:t>
    </dgm:pt>
    <dgm:pt modelId="{9C21E1FF-E145-4990-9344-DF67517AB2B3}" type="parTrans" cxnId="{986008D5-3BBB-4CD9-B996-787749D7AA45}">
      <dgm:prSet/>
      <dgm:spPr/>
      <dgm:t>
        <a:bodyPr/>
        <a:lstStyle/>
        <a:p>
          <a:endParaRPr lang="en-US"/>
        </a:p>
      </dgm:t>
    </dgm:pt>
    <dgm:pt modelId="{5A662317-6764-42FA-BBB7-26596BEF1F59}" type="sibTrans" cxnId="{986008D5-3BBB-4CD9-B996-787749D7AA45}">
      <dgm:prSet/>
      <dgm:spPr/>
      <dgm:t>
        <a:bodyPr/>
        <a:lstStyle/>
        <a:p>
          <a:endParaRPr lang="en-US"/>
        </a:p>
      </dgm:t>
    </dgm:pt>
    <dgm:pt modelId="{23E2BC35-D46A-4AE4-B5E5-39B84C8C62F1}">
      <dgm:prSet/>
      <dgm:spPr/>
      <dgm:t>
        <a:bodyPr/>
        <a:lstStyle/>
        <a:p>
          <a:r>
            <a:rPr lang="en-US" b="0" i="0"/>
            <a:t>Class 1 (low_risk): 99%</a:t>
          </a:r>
          <a:endParaRPr lang="en-US"/>
        </a:p>
      </dgm:t>
    </dgm:pt>
    <dgm:pt modelId="{C5BE8148-52E3-41AB-AAE4-4C0198E8E462}" type="parTrans" cxnId="{B97C1B80-1113-4099-B82A-6DA1E83CFA0B}">
      <dgm:prSet/>
      <dgm:spPr/>
      <dgm:t>
        <a:bodyPr/>
        <a:lstStyle/>
        <a:p>
          <a:endParaRPr lang="en-US"/>
        </a:p>
      </dgm:t>
    </dgm:pt>
    <dgm:pt modelId="{06EFF407-5A2D-489B-AC74-F6C28F2051FF}" type="sibTrans" cxnId="{B97C1B80-1113-4099-B82A-6DA1E83CFA0B}">
      <dgm:prSet/>
      <dgm:spPr/>
      <dgm:t>
        <a:bodyPr/>
        <a:lstStyle/>
        <a:p>
          <a:endParaRPr lang="en-US"/>
        </a:p>
      </dgm:t>
    </dgm:pt>
    <dgm:pt modelId="{2611A232-B46E-42D0-BF04-C638C2C0F2CC}">
      <dgm:prSet/>
      <dgm:spPr/>
      <dgm:t>
        <a:bodyPr/>
        <a:lstStyle/>
        <a:p>
          <a:r>
            <a:rPr lang="en-US" b="0" i="0"/>
            <a:t>Class 2 (moderate_risk): 100%</a:t>
          </a:r>
          <a:endParaRPr lang="en-US"/>
        </a:p>
      </dgm:t>
    </dgm:pt>
    <dgm:pt modelId="{EA165D23-400D-4A38-8DB5-FA285A1629EA}" type="parTrans" cxnId="{1688D671-11E3-4DBE-802A-F8877FBFA0F6}">
      <dgm:prSet/>
      <dgm:spPr/>
      <dgm:t>
        <a:bodyPr/>
        <a:lstStyle/>
        <a:p>
          <a:endParaRPr lang="en-US"/>
        </a:p>
      </dgm:t>
    </dgm:pt>
    <dgm:pt modelId="{9E666A26-9B18-4162-A3F8-2FE3C767072B}" type="sibTrans" cxnId="{1688D671-11E3-4DBE-802A-F8877FBFA0F6}">
      <dgm:prSet/>
      <dgm:spPr/>
      <dgm:t>
        <a:bodyPr/>
        <a:lstStyle/>
        <a:p>
          <a:endParaRPr lang="en-US"/>
        </a:p>
      </dgm:t>
    </dgm:pt>
    <dgm:pt modelId="{04C8F3D8-27B1-499A-8F3F-DDC7FFF26895}">
      <dgm:prSet/>
      <dgm:spPr/>
      <dgm:t>
        <a:bodyPr/>
        <a:lstStyle/>
        <a:p>
          <a:r>
            <a:rPr lang="en-US" b="0" i="0"/>
            <a:t>Recall:</a:t>
          </a:r>
          <a:endParaRPr lang="en-US"/>
        </a:p>
      </dgm:t>
    </dgm:pt>
    <dgm:pt modelId="{C7ED1CC6-4865-4489-8551-3F6F981CC716}" type="parTrans" cxnId="{41BCF6CF-A0D9-4CD6-BAF1-C3BA0F937512}">
      <dgm:prSet/>
      <dgm:spPr/>
      <dgm:t>
        <a:bodyPr/>
        <a:lstStyle/>
        <a:p>
          <a:endParaRPr lang="en-US"/>
        </a:p>
      </dgm:t>
    </dgm:pt>
    <dgm:pt modelId="{B419E0F3-46A4-4352-9B04-2D4B9786D905}" type="sibTrans" cxnId="{41BCF6CF-A0D9-4CD6-BAF1-C3BA0F937512}">
      <dgm:prSet/>
      <dgm:spPr/>
      <dgm:t>
        <a:bodyPr/>
        <a:lstStyle/>
        <a:p>
          <a:endParaRPr lang="en-US"/>
        </a:p>
      </dgm:t>
    </dgm:pt>
    <dgm:pt modelId="{AE3448DA-8BCA-4B49-84C7-3CE88A41B8F6}">
      <dgm:prSet/>
      <dgm:spPr/>
      <dgm:t>
        <a:bodyPr/>
        <a:lstStyle/>
        <a:p>
          <a:r>
            <a:rPr lang="en-US"/>
            <a:t>Correctly predicted instances among all actual instances.</a:t>
          </a:r>
        </a:p>
      </dgm:t>
    </dgm:pt>
    <dgm:pt modelId="{351EE881-F7D7-4F53-95CE-59EBBF814F30}" type="parTrans" cxnId="{0AD53829-1F7A-45C0-B855-1C4BC60427FD}">
      <dgm:prSet/>
      <dgm:spPr/>
      <dgm:t>
        <a:bodyPr/>
        <a:lstStyle/>
        <a:p>
          <a:endParaRPr lang="en-US"/>
        </a:p>
      </dgm:t>
    </dgm:pt>
    <dgm:pt modelId="{59A72480-2A52-4A6B-91F8-00DE4FA1E1BA}" type="sibTrans" cxnId="{0AD53829-1F7A-45C0-B855-1C4BC60427FD}">
      <dgm:prSet/>
      <dgm:spPr/>
      <dgm:t>
        <a:bodyPr/>
        <a:lstStyle/>
        <a:p>
          <a:endParaRPr lang="en-US"/>
        </a:p>
      </dgm:t>
    </dgm:pt>
    <dgm:pt modelId="{685FE284-87E3-464D-9492-D6E10CE77236}">
      <dgm:prSet/>
      <dgm:spPr/>
      <dgm:t>
        <a:bodyPr/>
        <a:lstStyle/>
        <a:p>
          <a:r>
            <a:rPr lang="en-US" b="0" i="0"/>
            <a:t>Class 0 (</a:t>
          </a:r>
          <a:r>
            <a:rPr lang="en-US" b="0" i="0" err="1"/>
            <a:t>high_risk</a:t>
          </a:r>
          <a:r>
            <a:rPr lang="en-US" b="0" i="0"/>
            <a:t>): 97%</a:t>
          </a:r>
          <a:endParaRPr lang="en-US"/>
        </a:p>
      </dgm:t>
    </dgm:pt>
    <dgm:pt modelId="{21A4D485-F87C-41F8-B544-54F056EE21F5}" type="parTrans" cxnId="{DEEDFE2E-6DB4-40C4-BEC4-BC2313F59A8D}">
      <dgm:prSet/>
      <dgm:spPr/>
      <dgm:t>
        <a:bodyPr/>
        <a:lstStyle/>
        <a:p>
          <a:endParaRPr lang="en-US"/>
        </a:p>
      </dgm:t>
    </dgm:pt>
    <dgm:pt modelId="{B88831E5-EB44-4CCF-8513-2D0A26D46748}" type="sibTrans" cxnId="{DEEDFE2E-6DB4-40C4-BEC4-BC2313F59A8D}">
      <dgm:prSet/>
      <dgm:spPr/>
      <dgm:t>
        <a:bodyPr/>
        <a:lstStyle/>
        <a:p>
          <a:endParaRPr lang="en-US"/>
        </a:p>
      </dgm:t>
    </dgm:pt>
    <dgm:pt modelId="{D43777AB-CAE2-491A-A61C-58B92411EBCB}">
      <dgm:prSet/>
      <dgm:spPr/>
      <dgm:t>
        <a:bodyPr/>
        <a:lstStyle/>
        <a:p>
          <a:r>
            <a:rPr lang="en-US" b="0" i="0"/>
            <a:t>Class 1 (low_risk): 100%</a:t>
          </a:r>
          <a:endParaRPr lang="en-US"/>
        </a:p>
      </dgm:t>
    </dgm:pt>
    <dgm:pt modelId="{5FE655AF-D3D2-47AC-A6D8-A67BC03964AB}" type="parTrans" cxnId="{529C6BE3-5C1F-44B0-9CB7-C1B1F243EB60}">
      <dgm:prSet/>
      <dgm:spPr/>
      <dgm:t>
        <a:bodyPr/>
        <a:lstStyle/>
        <a:p>
          <a:endParaRPr lang="en-US"/>
        </a:p>
      </dgm:t>
    </dgm:pt>
    <dgm:pt modelId="{B2A76EAA-EB40-403D-A522-2EEBC460E454}" type="sibTrans" cxnId="{529C6BE3-5C1F-44B0-9CB7-C1B1F243EB60}">
      <dgm:prSet/>
      <dgm:spPr/>
      <dgm:t>
        <a:bodyPr/>
        <a:lstStyle/>
        <a:p>
          <a:endParaRPr lang="en-US"/>
        </a:p>
      </dgm:t>
    </dgm:pt>
    <dgm:pt modelId="{4F8D1440-73D5-4612-9E11-60608F17601D}">
      <dgm:prSet/>
      <dgm:spPr/>
      <dgm:t>
        <a:bodyPr/>
        <a:lstStyle/>
        <a:p>
          <a:r>
            <a:rPr lang="en-US" b="0" i="0"/>
            <a:t>Class 2 (</a:t>
          </a:r>
          <a:r>
            <a:rPr lang="en-US" b="0" i="0" err="1"/>
            <a:t>moderate_risk</a:t>
          </a:r>
          <a:r>
            <a:rPr lang="en-US" b="0" i="0"/>
            <a:t>): 95%</a:t>
          </a:r>
          <a:endParaRPr lang="en-US"/>
        </a:p>
      </dgm:t>
    </dgm:pt>
    <dgm:pt modelId="{67A3F72B-B879-4ED0-A180-6CF31CE56E9F}" type="parTrans" cxnId="{5F943E74-F32F-4704-BAFB-E221F80E370D}">
      <dgm:prSet/>
      <dgm:spPr/>
      <dgm:t>
        <a:bodyPr/>
        <a:lstStyle/>
        <a:p>
          <a:endParaRPr lang="en-US"/>
        </a:p>
      </dgm:t>
    </dgm:pt>
    <dgm:pt modelId="{3CD1C0D1-37FE-4CA5-9CF2-BA9EF2BE8BCA}" type="sibTrans" cxnId="{5F943E74-F32F-4704-BAFB-E221F80E370D}">
      <dgm:prSet/>
      <dgm:spPr/>
      <dgm:t>
        <a:bodyPr/>
        <a:lstStyle/>
        <a:p>
          <a:endParaRPr lang="en-US"/>
        </a:p>
      </dgm:t>
    </dgm:pt>
    <dgm:pt modelId="{B7E208B9-50FD-4890-91AD-F4050DA21077}">
      <dgm:prSet/>
      <dgm:spPr/>
      <dgm:t>
        <a:bodyPr/>
        <a:lstStyle/>
        <a:p>
          <a:r>
            <a:rPr lang="en-US" b="0" i="0"/>
            <a:t>F1-score:</a:t>
          </a:r>
          <a:endParaRPr lang="en-US"/>
        </a:p>
      </dgm:t>
    </dgm:pt>
    <dgm:pt modelId="{C80466CD-6B3C-4B4B-A00A-1463A612002F}" type="parTrans" cxnId="{809D618A-5283-40E5-8223-6A1BF72B0BCB}">
      <dgm:prSet/>
      <dgm:spPr/>
      <dgm:t>
        <a:bodyPr/>
        <a:lstStyle/>
        <a:p>
          <a:endParaRPr lang="en-US"/>
        </a:p>
      </dgm:t>
    </dgm:pt>
    <dgm:pt modelId="{6A585AF0-20E2-479A-A3D1-AC09FAEF82CC}" type="sibTrans" cxnId="{809D618A-5283-40E5-8223-6A1BF72B0BCB}">
      <dgm:prSet/>
      <dgm:spPr/>
      <dgm:t>
        <a:bodyPr/>
        <a:lstStyle/>
        <a:p>
          <a:endParaRPr lang="en-US"/>
        </a:p>
      </dgm:t>
    </dgm:pt>
    <dgm:pt modelId="{142CE7F2-489A-4C75-AD8C-D2096C6D9AEE}">
      <dgm:prSet/>
      <dgm:spPr/>
      <dgm:t>
        <a:bodyPr/>
        <a:lstStyle/>
        <a:p>
          <a:r>
            <a:rPr lang="en-US"/>
            <a:t>Harmonic mean of precision and recall, balancing the two metrics.</a:t>
          </a:r>
        </a:p>
      </dgm:t>
    </dgm:pt>
    <dgm:pt modelId="{022BD476-F279-4F38-A1E8-F33B3C22C0DE}" type="parTrans" cxnId="{2C1F5422-76BB-4981-935E-0FD855174C41}">
      <dgm:prSet/>
      <dgm:spPr/>
      <dgm:t>
        <a:bodyPr/>
        <a:lstStyle/>
        <a:p>
          <a:endParaRPr lang="en-US"/>
        </a:p>
      </dgm:t>
    </dgm:pt>
    <dgm:pt modelId="{AE62D944-4811-4662-94D9-733B2C7C1BF2}" type="sibTrans" cxnId="{2C1F5422-76BB-4981-935E-0FD855174C41}">
      <dgm:prSet/>
      <dgm:spPr/>
      <dgm:t>
        <a:bodyPr/>
        <a:lstStyle/>
        <a:p>
          <a:endParaRPr lang="en-US"/>
        </a:p>
      </dgm:t>
    </dgm:pt>
    <dgm:pt modelId="{2AB4F40E-DFF3-4F17-A4F4-72F6841B430E}">
      <dgm:prSet/>
      <dgm:spPr/>
      <dgm:t>
        <a:bodyPr/>
        <a:lstStyle/>
        <a:p>
          <a:r>
            <a:rPr lang="en-US" b="0" i="0"/>
            <a:t>Class 0 (</a:t>
          </a:r>
          <a:r>
            <a:rPr lang="en-US" b="0" i="0" err="1"/>
            <a:t>high_risk</a:t>
          </a:r>
          <a:r>
            <a:rPr lang="en-US" b="0" i="0"/>
            <a:t>): 98%</a:t>
          </a:r>
          <a:endParaRPr lang="en-US"/>
        </a:p>
      </dgm:t>
    </dgm:pt>
    <dgm:pt modelId="{828CBE0B-0EE2-42F1-86C0-E9722E465F47}" type="parTrans" cxnId="{2695F0C2-4DBF-45D2-81CA-67C64D752B92}">
      <dgm:prSet/>
      <dgm:spPr/>
      <dgm:t>
        <a:bodyPr/>
        <a:lstStyle/>
        <a:p>
          <a:endParaRPr lang="en-US"/>
        </a:p>
      </dgm:t>
    </dgm:pt>
    <dgm:pt modelId="{23C955B4-C1B0-4FD7-A681-265B5085C89B}" type="sibTrans" cxnId="{2695F0C2-4DBF-45D2-81CA-67C64D752B92}">
      <dgm:prSet/>
      <dgm:spPr/>
      <dgm:t>
        <a:bodyPr/>
        <a:lstStyle/>
        <a:p>
          <a:endParaRPr lang="en-US"/>
        </a:p>
      </dgm:t>
    </dgm:pt>
    <dgm:pt modelId="{CA278E38-EA59-4A4F-9FB5-F2A34126C07A}">
      <dgm:prSet/>
      <dgm:spPr/>
      <dgm:t>
        <a:bodyPr/>
        <a:lstStyle/>
        <a:p>
          <a:r>
            <a:rPr lang="en-US" b="0" i="0"/>
            <a:t>Class 1 (low_risk): 100%</a:t>
          </a:r>
          <a:endParaRPr lang="en-US"/>
        </a:p>
      </dgm:t>
    </dgm:pt>
    <dgm:pt modelId="{2C9C86D2-FB01-41D8-AA8C-2888BDE439F2}" type="parTrans" cxnId="{EA020DB7-3AE5-4EAF-BBA0-129C1EA0FA8B}">
      <dgm:prSet/>
      <dgm:spPr/>
      <dgm:t>
        <a:bodyPr/>
        <a:lstStyle/>
        <a:p>
          <a:endParaRPr lang="en-US"/>
        </a:p>
      </dgm:t>
    </dgm:pt>
    <dgm:pt modelId="{FD702043-7EFC-4513-88F0-D048F0623E68}" type="sibTrans" cxnId="{EA020DB7-3AE5-4EAF-BBA0-129C1EA0FA8B}">
      <dgm:prSet/>
      <dgm:spPr/>
      <dgm:t>
        <a:bodyPr/>
        <a:lstStyle/>
        <a:p>
          <a:endParaRPr lang="en-US"/>
        </a:p>
      </dgm:t>
    </dgm:pt>
    <dgm:pt modelId="{54A3ED36-86C9-45E6-9DB3-9614FB541080}">
      <dgm:prSet/>
      <dgm:spPr/>
      <dgm:t>
        <a:bodyPr/>
        <a:lstStyle/>
        <a:p>
          <a:r>
            <a:rPr lang="en-US" b="0" i="0"/>
            <a:t>Class 2 (moderate_risk): 98%</a:t>
          </a:r>
          <a:endParaRPr lang="en-US"/>
        </a:p>
      </dgm:t>
    </dgm:pt>
    <dgm:pt modelId="{F6803A89-CF93-4063-A02A-006A471ABEC4}" type="parTrans" cxnId="{10D49C0A-E9CF-4B2C-9B33-CDDA40D44664}">
      <dgm:prSet/>
      <dgm:spPr/>
      <dgm:t>
        <a:bodyPr/>
        <a:lstStyle/>
        <a:p>
          <a:endParaRPr lang="en-US"/>
        </a:p>
      </dgm:t>
    </dgm:pt>
    <dgm:pt modelId="{8E20AFAF-3FD9-4547-828D-21D7D32306D7}" type="sibTrans" cxnId="{10D49C0A-E9CF-4B2C-9B33-CDDA40D44664}">
      <dgm:prSet/>
      <dgm:spPr/>
      <dgm:t>
        <a:bodyPr/>
        <a:lstStyle/>
        <a:p>
          <a:endParaRPr lang="en-US"/>
        </a:p>
      </dgm:t>
    </dgm:pt>
    <dgm:pt modelId="{02DF7547-7EA3-B142-947B-1B3AA061B235}" type="pres">
      <dgm:prSet presAssocID="{1D80A6C0-479F-4645-A6E3-5D655FFD1EB7}" presName="Name0" presStyleCnt="0">
        <dgm:presLayoutVars>
          <dgm:dir/>
          <dgm:animLvl val="lvl"/>
          <dgm:resizeHandles val="exact"/>
        </dgm:presLayoutVars>
      </dgm:prSet>
      <dgm:spPr/>
    </dgm:pt>
    <dgm:pt modelId="{A7327552-84AE-8749-AFE0-20C77A7317C3}" type="pres">
      <dgm:prSet presAssocID="{257FD71B-4B09-4FC0-A0AC-E3EAF67086B9}" presName="composite" presStyleCnt="0"/>
      <dgm:spPr/>
    </dgm:pt>
    <dgm:pt modelId="{9C9A1E95-F110-F445-9E7C-1E17D641A258}" type="pres">
      <dgm:prSet presAssocID="{257FD71B-4B09-4FC0-A0AC-E3EAF67086B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5CB05D7-F049-5E4C-ABAE-A2C458E7129E}" type="pres">
      <dgm:prSet presAssocID="{257FD71B-4B09-4FC0-A0AC-E3EAF67086B9}" presName="desTx" presStyleLbl="alignAccFollowNode1" presStyleIdx="0" presStyleCnt="3">
        <dgm:presLayoutVars>
          <dgm:bulletEnabled val="1"/>
        </dgm:presLayoutVars>
      </dgm:prSet>
      <dgm:spPr/>
    </dgm:pt>
    <dgm:pt modelId="{FFC07E05-57F0-D849-8CF6-1B015DB59DA7}" type="pres">
      <dgm:prSet presAssocID="{3258236A-68D2-495E-92B7-C7E68107CD7A}" presName="space" presStyleCnt="0"/>
      <dgm:spPr/>
    </dgm:pt>
    <dgm:pt modelId="{664FED38-48F0-284C-9136-CD64D19C1D5C}" type="pres">
      <dgm:prSet presAssocID="{04C8F3D8-27B1-499A-8F3F-DDC7FFF26895}" presName="composite" presStyleCnt="0"/>
      <dgm:spPr/>
    </dgm:pt>
    <dgm:pt modelId="{96815976-5891-3D43-8725-167190B1E54C}" type="pres">
      <dgm:prSet presAssocID="{04C8F3D8-27B1-499A-8F3F-DDC7FFF2689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3C306B0-C5A2-C646-A5E9-6E9BA1A5B82E}" type="pres">
      <dgm:prSet presAssocID="{04C8F3D8-27B1-499A-8F3F-DDC7FFF26895}" presName="desTx" presStyleLbl="alignAccFollowNode1" presStyleIdx="1" presStyleCnt="3">
        <dgm:presLayoutVars>
          <dgm:bulletEnabled val="1"/>
        </dgm:presLayoutVars>
      </dgm:prSet>
      <dgm:spPr/>
    </dgm:pt>
    <dgm:pt modelId="{F1C1B067-E0A6-474D-B14E-C94EB5616D8F}" type="pres">
      <dgm:prSet presAssocID="{B419E0F3-46A4-4352-9B04-2D4B9786D905}" presName="space" presStyleCnt="0"/>
      <dgm:spPr/>
    </dgm:pt>
    <dgm:pt modelId="{1204EBDF-AC40-7C4D-BF9B-CDF110B3A450}" type="pres">
      <dgm:prSet presAssocID="{B7E208B9-50FD-4890-91AD-F4050DA21077}" presName="composite" presStyleCnt="0"/>
      <dgm:spPr/>
    </dgm:pt>
    <dgm:pt modelId="{7DF0C228-01F3-EE4C-B240-70721C7E89C7}" type="pres">
      <dgm:prSet presAssocID="{B7E208B9-50FD-4890-91AD-F4050DA2107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11BE4E5-53CC-6245-8663-6E9CF8AB5BDC}" type="pres">
      <dgm:prSet presAssocID="{B7E208B9-50FD-4890-91AD-F4050DA2107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437608-622B-4E46-9756-45F7E6A1F431}" type="presOf" srcId="{142CE7F2-489A-4C75-AD8C-D2096C6D9AEE}" destId="{311BE4E5-53CC-6245-8663-6E9CF8AB5BDC}" srcOrd="0" destOrd="0" presId="urn:microsoft.com/office/officeart/2005/8/layout/hList1"/>
    <dgm:cxn modelId="{4F10D208-9870-A140-8077-3F023E74CE80}" type="presOf" srcId="{D43777AB-CAE2-491A-A61C-58B92411EBCB}" destId="{43C306B0-C5A2-C646-A5E9-6E9BA1A5B82E}" srcOrd="0" destOrd="2" presId="urn:microsoft.com/office/officeart/2005/8/layout/hList1"/>
    <dgm:cxn modelId="{10D49C0A-E9CF-4B2C-9B33-CDDA40D44664}" srcId="{142CE7F2-489A-4C75-AD8C-D2096C6D9AEE}" destId="{54A3ED36-86C9-45E6-9DB3-9614FB541080}" srcOrd="2" destOrd="0" parTransId="{F6803A89-CF93-4063-A02A-006A471ABEC4}" sibTransId="{8E20AFAF-3FD9-4547-828D-21D7D32306D7}"/>
    <dgm:cxn modelId="{60D8FC11-E03F-9B43-A6E7-E3CBEBE22BCD}" type="presOf" srcId="{B7E208B9-50FD-4890-91AD-F4050DA21077}" destId="{7DF0C228-01F3-EE4C-B240-70721C7E89C7}" srcOrd="0" destOrd="0" presId="urn:microsoft.com/office/officeart/2005/8/layout/hList1"/>
    <dgm:cxn modelId="{1540501E-FA11-FF4F-9319-3A5FC6D75EED}" type="presOf" srcId="{685FE284-87E3-464D-9492-D6E10CE77236}" destId="{43C306B0-C5A2-C646-A5E9-6E9BA1A5B82E}" srcOrd="0" destOrd="1" presId="urn:microsoft.com/office/officeart/2005/8/layout/hList1"/>
    <dgm:cxn modelId="{2C1F5422-76BB-4981-935E-0FD855174C41}" srcId="{B7E208B9-50FD-4890-91AD-F4050DA21077}" destId="{142CE7F2-489A-4C75-AD8C-D2096C6D9AEE}" srcOrd="0" destOrd="0" parTransId="{022BD476-F279-4F38-A1E8-F33B3C22C0DE}" sibTransId="{AE62D944-4811-4662-94D9-733B2C7C1BF2}"/>
    <dgm:cxn modelId="{AD6D7224-EA75-734B-B21F-A09A5286A738}" type="presOf" srcId="{AE3448DA-8BCA-4B49-84C7-3CE88A41B8F6}" destId="{43C306B0-C5A2-C646-A5E9-6E9BA1A5B82E}" srcOrd="0" destOrd="0" presId="urn:microsoft.com/office/officeart/2005/8/layout/hList1"/>
    <dgm:cxn modelId="{09B2A226-6593-5E43-87CF-AE9F473ADFA1}" type="presOf" srcId="{CA278E38-EA59-4A4F-9FB5-F2A34126C07A}" destId="{311BE4E5-53CC-6245-8663-6E9CF8AB5BDC}" srcOrd="0" destOrd="2" presId="urn:microsoft.com/office/officeart/2005/8/layout/hList1"/>
    <dgm:cxn modelId="{0AD53829-1F7A-45C0-B855-1C4BC60427FD}" srcId="{04C8F3D8-27B1-499A-8F3F-DDC7FFF26895}" destId="{AE3448DA-8BCA-4B49-84C7-3CE88A41B8F6}" srcOrd="0" destOrd="0" parTransId="{351EE881-F7D7-4F53-95CE-59EBBF814F30}" sibTransId="{59A72480-2A52-4A6B-91F8-00DE4FA1E1BA}"/>
    <dgm:cxn modelId="{DEEDFE2E-6DB4-40C4-BEC4-BC2313F59A8D}" srcId="{AE3448DA-8BCA-4B49-84C7-3CE88A41B8F6}" destId="{685FE284-87E3-464D-9492-D6E10CE77236}" srcOrd="0" destOrd="0" parTransId="{21A4D485-F87C-41F8-B544-54F056EE21F5}" sibTransId="{B88831E5-EB44-4CCF-8513-2D0A26D46748}"/>
    <dgm:cxn modelId="{199E4441-B5A1-49A0-AF41-6EDF9C758C22}" srcId="{257FD71B-4B09-4FC0-A0AC-E3EAF67086B9}" destId="{B813EC6B-B0A4-40F7-BCA9-300D0EB47EFE}" srcOrd="0" destOrd="0" parTransId="{05A29544-4951-470A-BFB9-3237B3A21028}" sibTransId="{E3BCA4DF-0B9F-4F44-9F0A-672A93FF1FB4}"/>
    <dgm:cxn modelId="{1319FB61-36DA-A84E-8C07-15100370FC0D}" type="presOf" srcId="{B813EC6B-B0A4-40F7-BCA9-300D0EB47EFE}" destId="{F5CB05D7-F049-5E4C-ABAE-A2C458E7129E}" srcOrd="0" destOrd="0" presId="urn:microsoft.com/office/officeart/2005/8/layout/hList1"/>
    <dgm:cxn modelId="{68EA0442-1A58-4E41-96D8-706F42E12635}" type="presOf" srcId="{4F8D1440-73D5-4612-9E11-60608F17601D}" destId="{43C306B0-C5A2-C646-A5E9-6E9BA1A5B82E}" srcOrd="0" destOrd="3" presId="urn:microsoft.com/office/officeart/2005/8/layout/hList1"/>
    <dgm:cxn modelId="{1688D671-11E3-4DBE-802A-F8877FBFA0F6}" srcId="{B813EC6B-B0A4-40F7-BCA9-300D0EB47EFE}" destId="{2611A232-B46E-42D0-BF04-C638C2C0F2CC}" srcOrd="2" destOrd="0" parTransId="{EA165D23-400D-4A38-8DB5-FA285A1629EA}" sibTransId="{9E666A26-9B18-4162-A3F8-2FE3C767072B}"/>
    <dgm:cxn modelId="{6C4BAC53-82B8-5E42-B33D-D7FBFC1A5DE4}" type="presOf" srcId="{42E76B46-7EB0-473A-AA9B-0392363DB924}" destId="{F5CB05D7-F049-5E4C-ABAE-A2C458E7129E}" srcOrd="0" destOrd="1" presId="urn:microsoft.com/office/officeart/2005/8/layout/hList1"/>
    <dgm:cxn modelId="{5F943E74-F32F-4704-BAFB-E221F80E370D}" srcId="{AE3448DA-8BCA-4B49-84C7-3CE88A41B8F6}" destId="{4F8D1440-73D5-4612-9E11-60608F17601D}" srcOrd="2" destOrd="0" parTransId="{67A3F72B-B879-4ED0-A180-6CF31CE56E9F}" sibTransId="{3CD1C0D1-37FE-4CA5-9CF2-BA9EF2BE8BCA}"/>
    <dgm:cxn modelId="{F3813C59-BADD-C247-8D2F-409FB7F25671}" type="presOf" srcId="{1D80A6C0-479F-4645-A6E3-5D655FFD1EB7}" destId="{02DF7547-7EA3-B142-947B-1B3AA061B235}" srcOrd="0" destOrd="0" presId="urn:microsoft.com/office/officeart/2005/8/layout/hList1"/>
    <dgm:cxn modelId="{B97C1B80-1113-4099-B82A-6DA1E83CFA0B}" srcId="{B813EC6B-B0A4-40F7-BCA9-300D0EB47EFE}" destId="{23E2BC35-D46A-4AE4-B5E5-39B84C8C62F1}" srcOrd="1" destOrd="0" parTransId="{C5BE8148-52E3-41AB-AAE4-4C0198E8E462}" sibTransId="{06EFF407-5A2D-489B-AC74-F6C28F2051FF}"/>
    <dgm:cxn modelId="{AE83C588-1F7A-674E-BA57-F2CD51FC4807}" type="presOf" srcId="{2611A232-B46E-42D0-BF04-C638C2C0F2CC}" destId="{F5CB05D7-F049-5E4C-ABAE-A2C458E7129E}" srcOrd="0" destOrd="3" presId="urn:microsoft.com/office/officeart/2005/8/layout/hList1"/>
    <dgm:cxn modelId="{809D618A-5283-40E5-8223-6A1BF72B0BCB}" srcId="{1D80A6C0-479F-4645-A6E3-5D655FFD1EB7}" destId="{B7E208B9-50FD-4890-91AD-F4050DA21077}" srcOrd="2" destOrd="0" parTransId="{C80466CD-6B3C-4B4B-A00A-1463A612002F}" sibTransId="{6A585AF0-20E2-479A-A3D1-AC09FAEF82CC}"/>
    <dgm:cxn modelId="{F356448D-6D25-C349-B66B-675359DB0D5A}" type="presOf" srcId="{257FD71B-4B09-4FC0-A0AC-E3EAF67086B9}" destId="{9C9A1E95-F110-F445-9E7C-1E17D641A258}" srcOrd="0" destOrd="0" presId="urn:microsoft.com/office/officeart/2005/8/layout/hList1"/>
    <dgm:cxn modelId="{DEE0BD90-6143-8245-937C-B39630073265}" type="presOf" srcId="{54A3ED36-86C9-45E6-9DB3-9614FB541080}" destId="{311BE4E5-53CC-6245-8663-6E9CF8AB5BDC}" srcOrd="0" destOrd="3" presId="urn:microsoft.com/office/officeart/2005/8/layout/hList1"/>
    <dgm:cxn modelId="{EA020DB7-3AE5-4EAF-BBA0-129C1EA0FA8B}" srcId="{142CE7F2-489A-4C75-AD8C-D2096C6D9AEE}" destId="{CA278E38-EA59-4A4F-9FB5-F2A34126C07A}" srcOrd="1" destOrd="0" parTransId="{2C9C86D2-FB01-41D8-AA8C-2888BDE439F2}" sibTransId="{FD702043-7EFC-4513-88F0-D048F0623E68}"/>
    <dgm:cxn modelId="{2695F0C2-4DBF-45D2-81CA-67C64D752B92}" srcId="{142CE7F2-489A-4C75-AD8C-D2096C6D9AEE}" destId="{2AB4F40E-DFF3-4F17-A4F4-72F6841B430E}" srcOrd="0" destOrd="0" parTransId="{828CBE0B-0EE2-42F1-86C0-E9722E465F47}" sibTransId="{23C955B4-C1B0-4FD7-A681-265B5085C89B}"/>
    <dgm:cxn modelId="{41BCF6CF-A0D9-4CD6-BAF1-C3BA0F937512}" srcId="{1D80A6C0-479F-4645-A6E3-5D655FFD1EB7}" destId="{04C8F3D8-27B1-499A-8F3F-DDC7FFF26895}" srcOrd="1" destOrd="0" parTransId="{C7ED1CC6-4865-4489-8551-3F6F981CC716}" sibTransId="{B419E0F3-46A4-4352-9B04-2D4B9786D905}"/>
    <dgm:cxn modelId="{2FA97AD4-3523-8440-A476-CD301FBF237E}" type="presOf" srcId="{23E2BC35-D46A-4AE4-B5E5-39B84C8C62F1}" destId="{F5CB05D7-F049-5E4C-ABAE-A2C458E7129E}" srcOrd="0" destOrd="2" presId="urn:microsoft.com/office/officeart/2005/8/layout/hList1"/>
    <dgm:cxn modelId="{986008D5-3BBB-4CD9-B996-787749D7AA45}" srcId="{B813EC6B-B0A4-40F7-BCA9-300D0EB47EFE}" destId="{42E76B46-7EB0-473A-AA9B-0392363DB924}" srcOrd="0" destOrd="0" parTransId="{9C21E1FF-E145-4990-9344-DF67517AB2B3}" sibTransId="{5A662317-6764-42FA-BBB7-26596BEF1F59}"/>
    <dgm:cxn modelId="{D08112D8-ED6A-1140-AD9A-8FAD7F918983}" type="presOf" srcId="{04C8F3D8-27B1-499A-8F3F-DDC7FFF26895}" destId="{96815976-5891-3D43-8725-167190B1E54C}" srcOrd="0" destOrd="0" presId="urn:microsoft.com/office/officeart/2005/8/layout/hList1"/>
    <dgm:cxn modelId="{400A10E2-B2B0-4FCF-9BE6-B775C8724A85}" srcId="{1D80A6C0-479F-4645-A6E3-5D655FFD1EB7}" destId="{257FD71B-4B09-4FC0-A0AC-E3EAF67086B9}" srcOrd="0" destOrd="0" parTransId="{C390B58A-C534-4768-99AC-F5B497230EBE}" sibTransId="{3258236A-68D2-495E-92B7-C7E68107CD7A}"/>
    <dgm:cxn modelId="{529C6BE3-5C1F-44B0-9CB7-C1B1F243EB60}" srcId="{AE3448DA-8BCA-4B49-84C7-3CE88A41B8F6}" destId="{D43777AB-CAE2-491A-A61C-58B92411EBCB}" srcOrd="1" destOrd="0" parTransId="{5FE655AF-D3D2-47AC-A6D8-A67BC03964AB}" sibTransId="{B2A76EAA-EB40-403D-A522-2EEBC460E454}"/>
    <dgm:cxn modelId="{3EE9E2F2-8426-BE44-BE45-2CD100F1B3FD}" type="presOf" srcId="{2AB4F40E-DFF3-4F17-A4F4-72F6841B430E}" destId="{311BE4E5-53CC-6245-8663-6E9CF8AB5BDC}" srcOrd="0" destOrd="1" presId="urn:microsoft.com/office/officeart/2005/8/layout/hList1"/>
    <dgm:cxn modelId="{CC797B7B-8EC2-3943-94A0-32F0DB4FD4B3}" type="presParOf" srcId="{02DF7547-7EA3-B142-947B-1B3AA061B235}" destId="{A7327552-84AE-8749-AFE0-20C77A7317C3}" srcOrd="0" destOrd="0" presId="urn:microsoft.com/office/officeart/2005/8/layout/hList1"/>
    <dgm:cxn modelId="{E9768EBF-5428-0B44-B26C-262C1158ADE6}" type="presParOf" srcId="{A7327552-84AE-8749-AFE0-20C77A7317C3}" destId="{9C9A1E95-F110-F445-9E7C-1E17D641A258}" srcOrd="0" destOrd="0" presId="urn:microsoft.com/office/officeart/2005/8/layout/hList1"/>
    <dgm:cxn modelId="{56EF7EB8-8B6D-C345-BDC9-C19A7A75E096}" type="presParOf" srcId="{A7327552-84AE-8749-AFE0-20C77A7317C3}" destId="{F5CB05D7-F049-5E4C-ABAE-A2C458E7129E}" srcOrd="1" destOrd="0" presId="urn:microsoft.com/office/officeart/2005/8/layout/hList1"/>
    <dgm:cxn modelId="{1A1E0758-ADE9-CE4A-BF58-E4CFEE1C78EB}" type="presParOf" srcId="{02DF7547-7EA3-B142-947B-1B3AA061B235}" destId="{FFC07E05-57F0-D849-8CF6-1B015DB59DA7}" srcOrd="1" destOrd="0" presId="urn:microsoft.com/office/officeart/2005/8/layout/hList1"/>
    <dgm:cxn modelId="{B1646F32-CD66-B049-B1C6-DBA1BB901DEE}" type="presParOf" srcId="{02DF7547-7EA3-B142-947B-1B3AA061B235}" destId="{664FED38-48F0-284C-9136-CD64D19C1D5C}" srcOrd="2" destOrd="0" presId="urn:microsoft.com/office/officeart/2005/8/layout/hList1"/>
    <dgm:cxn modelId="{BE9A1AAF-70DA-3B4A-AF55-629DF9AE6D65}" type="presParOf" srcId="{664FED38-48F0-284C-9136-CD64D19C1D5C}" destId="{96815976-5891-3D43-8725-167190B1E54C}" srcOrd="0" destOrd="0" presId="urn:microsoft.com/office/officeart/2005/8/layout/hList1"/>
    <dgm:cxn modelId="{34E56420-4DC4-664C-B42C-C417365F7C71}" type="presParOf" srcId="{664FED38-48F0-284C-9136-CD64D19C1D5C}" destId="{43C306B0-C5A2-C646-A5E9-6E9BA1A5B82E}" srcOrd="1" destOrd="0" presId="urn:microsoft.com/office/officeart/2005/8/layout/hList1"/>
    <dgm:cxn modelId="{8E47D344-3F7A-8949-A397-FB07CB98CDAD}" type="presParOf" srcId="{02DF7547-7EA3-B142-947B-1B3AA061B235}" destId="{F1C1B067-E0A6-474D-B14E-C94EB5616D8F}" srcOrd="3" destOrd="0" presId="urn:microsoft.com/office/officeart/2005/8/layout/hList1"/>
    <dgm:cxn modelId="{E91ECC9C-B08D-1D49-917B-2BCE3D505D8E}" type="presParOf" srcId="{02DF7547-7EA3-B142-947B-1B3AA061B235}" destId="{1204EBDF-AC40-7C4D-BF9B-CDF110B3A450}" srcOrd="4" destOrd="0" presId="urn:microsoft.com/office/officeart/2005/8/layout/hList1"/>
    <dgm:cxn modelId="{B8B618CC-E5C0-C540-BAB8-8E786DF0D69F}" type="presParOf" srcId="{1204EBDF-AC40-7C4D-BF9B-CDF110B3A450}" destId="{7DF0C228-01F3-EE4C-B240-70721C7E89C7}" srcOrd="0" destOrd="0" presId="urn:microsoft.com/office/officeart/2005/8/layout/hList1"/>
    <dgm:cxn modelId="{66611AE1-27F8-C348-85EC-44101AE9D1E8}" type="presParOf" srcId="{1204EBDF-AC40-7C4D-BF9B-CDF110B3A450}" destId="{311BE4E5-53CC-6245-8663-6E9CF8AB5B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01D1F-006D-9B45-AB46-44D77F9BB4A7}">
      <dsp:nvSpPr>
        <dsp:cNvPr id="0" name=""/>
        <dsp:cNvSpPr/>
      </dsp:nvSpPr>
      <dsp:spPr>
        <a:xfrm>
          <a:off x="0" y="158660"/>
          <a:ext cx="7160301" cy="28024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Objective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 a robust system for analyzing blockchain financial transactions within the Open Metaverse.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Utilize machine learning, advanced techniques, to address challenges in Open Metaverse finance.</a:t>
          </a:r>
        </a:p>
      </dsp:txBody>
      <dsp:txXfrm>
        <a:off x="136802" y="295462"/>
        <a:ext cx="6886697" cy="2528808"/>
      </dsp:txXfrm>
    </dsp:sp>
    <dsp:sp modelId="{D7D76DA9-4744-AA4A-AF5C-B96356EE96AF}">
      <dsp:nvSpPr>
        <dsp:cNvPr id="0" name=""/>
        <dsp:cNvSpPr/>
      </dsp:nvSpPr>
      <dsp:spPr>
        <a:xfrm>
          <a:off x="0" y="3148273"/>
          <a:ext cx="7160301" cy="2802412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 Statements: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Detecting Fraudulent Transactions: Identifying fraudulent activities is complex due to the decentralized and anonymous nature of blockchain transactions, risking financial integrity.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Analyzing User Behavior: Lack of clear user behavior patterns hinders customization of financial services and overall security within the Open Metaverse.</a:t>
          </a:r>
        </a:p>
      </dsp:txBody>
      <dsp:txXfrm>
        <a:off x="136802" y="3285075"/>
        <a:ext cx="6886697" cy="2528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A53D3-0E03-4DFD-BAFB-F9D6D67AA261}">
      <dsp:nvSpPr>
        <dsp:cNvPr id="0" name=""/>
        <dsp:cNvSpPr/>
      </dsp:nvSpPr>
      <dsp:spPr>
        <a:xfrm>
          <a:off x="0" y="719914"/>
          <a:ext cx="4989455" cy="14438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7CA68-359E-4421-AF55-4623DE0058A3}">
      <dsp:nvSpPr>
        <dsp:cNvPr id="0" name=""/>
        <dsp:cNvSpPr/>
      </dsp:nvSpPr>
      <dsp:spPr>
        <a:xfrm>
          <a:off x="436773" y="1044787"/>
          <a:ext cx="794909" cy="794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4FC32-3E1D-4229-B36B-0F010A3A3100}">
      <dsp:nvSpPr>
        <dsp:cNvPr id="0" name=""/>
        <dsp:cNvSpPr/>
      </dsp:nvSpPr>
      <dsp:spPr>
        <a:xfrm>
          <a:off x="1668455" y="719914"/>
          <a:ext cx="3317735" cy="1445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960" tIns="152960" rIns="152960" bIns="1529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Distortion Decline: Reduction in distortion is notable up to 4 clusters, with diminishing returns afterward.</a:t>
          </a:r>
        </a:p>
      </dsp:txBody>
      <dsp:txXfrm>
        <a:off x="1668455" y="719914"/>
        <a:ext cx="3317735" cy="1445289"/>
      </dsp:txXfrm>
    </dsp:sp>
    <dsp:sp modelId="{0A8EE4EC-F6CA-4887-B9FD-D943004C6AD0}">
      <dsp:nvSpPr>
        <dsp:cNvPr id="0" name=""/>
        <dsp:cNvSpPr/>
      </dsp:nvSpPr>
      <dsp:spPr>
        <a:xfrm>
          <a:off x="0" y="2515577"/>
          <a:ext cx="4989455" cy="14438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48A82-19CD-4722-A1DE-01C22D04CC4A}">
      <dsp:nvSpPr>
        <dsp:cNvPr id="0" name=""/>
        <dsp:cNvSpPr/>
      </dsp:nvSpPr>
      <dsp:spPr>
        <a:xfrm>
          <a:off x="436773" y="2840450"/>
          <a:ext cx="794909" cy="794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05428-FDE4-40CD-B74B-E2DA88F7BAD1}">
      <dsp:nvSpPr>
        <dsp:cNvPr id="0" name=""/>
        <dsp:cNvSpPr/>
      </dsp:nvSpPr>
      <dsp:spPr>
        <a:xfrm>
          <a:off x="1668455" y="2515577"/>
          <a:ext cx="3317735" cy="1445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960" tIns="152960" rIns="152960" bIns="1529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Optimal k Selection: Clear elbow at k=4, suggesting limited improvement with more clusters. Hence, k=4 is selected as optimal.</a:t>
          </a:r>
        </a:p>
      </dsp:txBody>
      <dsp:txXfrm>
        <a:off x="1668455" y="2515577"/>
        <a:ext cx="3317735" cy="1445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C1018-F268-974D-83B7-9A3547681734}">
      <dsp:nvSpPr>
        <dsp:cNvPr id="0" name=""/>
        <dsp:cNvSpPr/>
      </dsp:nvSpPr>
      <dsp:spPr>
        <a:xfrm>
          <a:off x="0" y="207293"/>
          <a:ext cx="12191998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166624" rIns="94623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Behavioral Traits: Infrequent engagement, low login frequencies, and short session durations.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Transaction Patterns: Mainly purchases with a 'random' pattern.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Risk Profile: Lowest risk levels, cautious transaction behavior.</a:t>
          </a:r>
        </a:p>
      </dsp:txBody>
      <dsp:txXfrm>
        <a:off x="0" y="207293"/>
        <a:ext cx="12191998" cy="1134000"/>
      </dsp:txXfrm>
    </dsp:sp>
    <dsp:sp modelId="{91A17592-B680-B041-BF4C-8E6621961A2E}">
      <dsp:nvSpPr>
        <dsp:cNvPr id="0" name=""/>
        <dsp:cNvSpPr/>
      </dsp:nvSpPr>
      <dsp:spPr>
        <a:xfrm>
          <a:off x="609599" y="89213"/>
          <a:ext cx="8534398" cy="236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Cluster 0:</a:t>
          </a:r>
        </a:p>
      </dsp:txBody>
      <dsp:txXfrm>
        <a:off x="621127" y="100741"/>
        <a:ext cx="8511342" cy="213104"/>
      </dsp:txXfrm>
    </dsp:sp>
    <dsp:sp modelId="{2EDA0CAD-AE8A-984E-87C6-FBF0F79565D9}">
      <dsp:nvSpPr>
        <dsp:cNvPr id="0" name=""/>
        <dsp:cNvSpPr/>
      </dsp:nvSpPr>
      <dsp:spPr>
        <a:xfrm>
          <a:off x="0" y="1502573"/>
          <a:ext cx="12191998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166624" rIns="94623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Behavioral Traits: Highly active users, long session durations, and frequent logins.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Transaction Patterns: Primarily high-value sales.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Risk Profile: Moderate risk with '</a:t>
          </a:r>
          <a:r>
            <a:rPr lang="en-US" sz="1800" kern="1200" err="1"/>
            <a:t>moderate_risk</a:t>
          </a:r>
          <a:r>
            <a:rPr lang="en-US" sz="1800" kern="1200"/>
            <a:t>' anomalies.</a:t>
          </a:r>
        </a:p>
      </dsp:txBody>
      <dsp:txXfrm>
        <a:off x="0" y="1502573"/>
        <a:ext cx="12191998" cy="1134000"/>
      </dsp:txXfrm>
    </dsp:sp>
    <dsp:sp modelId="{AC2A00FE-915D-054E-AA11-19A9854C0AEE}">
      <dsp:nvSpPr>
        <dsp:cNvPr id="0" name=""/>
        <dsp:cNvSpPr/>
      </dsp:nvSpPr>
      <dsp:spPr>
        <a:xfrm>
          <a:off x="609599" y="1384493"/>
          <a:ext cx="8534398" cy="2361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Cluster 1:</a:t>
          </a:r>
        </a:p>
      </dsp:txBody>
      <dsp:txXfrm>
        <a:off x="621127" y="1396021"/>
        <a:ext cx="8511342" cy="213104"/>
      </dsp:txXfrm>
    </dsp:sp>
    <dsp:sp modelId="{B476BAF4-E21A-4149-924F-C0CEA4BFA5D1}">
      <dsp:nvSpPr>
        <dsp:cNvPr id="0" name=""/>
        <dsp:cNvSpPr/>
      </dsp:nvSpPr>
      <dsp:spPr>
        <a:xfrm>
          <a:off x="0" y="2797853"/>
          <a:ext cx="12191998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166624" rIns="94623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Behavioral Traits: Regular users with moderate engagement.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Transaction Patterns: Focused on consistent purchases.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Risk Profile: Very low risk, safest among clusters.</a:t>
          </a:r>
        </a:p>
      </dsp:txBody>
      <dsp:txXfrm>
        <a:off x="0" y="2797853"/>
        <a:ext cx="12191998" cy="1134000"/>
      </dsp:txXfrm>
    </dsp:sp>
    <dsp:sp modelId="{E0CBBA83-509E-A14B-9820-5246CD5E0B2D}">
      <dsp:nvSpPr>
        <dsp:cNvPr id="0" name=""/>
        <dsp:cNvSpPr/>
      </dsp:nvSpPr>
      <dsp:spPr>
        <a:xfrm>
          <a:off x="609599" y="2679773"/>
          <a:ext cx="8534398" cy="2361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Cluster 2:</a:t>
          </a:r>
        </a:p>
      </dsp:txBody>
      <dsp:txXfrm>
        <a:off x="621127" y="2691301"/>
        <a:ext cx="8511342" cy="213104"/>
      </dsp:txXfrm>
    </dsp:sp>
    <dsp:sp modelId="{49A40F76-E470-B74D-9F5C-A70E13B992E1}">
      <dsp:nvSpPr>
        <dsp:cNvPr id="0" name=""/>
        <dsp:cNvSpPr/>
      </dsp:nvSpPr>
      <dsp:spPr>
        <a:xfrm>
          <a:off x="0" y="4093133"/>
          <a:ext cx="12191998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166624" rIns="94623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Behavioral Traits: Engagement similar to Cluster 0 but involved in risky behaviors.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Transaction Patterns: Engaged in 'phishing' and 'scam' activities.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Risk Profile: Contains high-risk anomalies, potentially fraudulent behavior.</a:t>
          </a:r>
        </a:p>
      </dsp:txBody>
      <dsp:txXfrm>
        <a:off x="0" y="4093133"/>
        <a:ext cx="12191998" cy="1134000"/>
      </dsp:txXfrm>
    </dsp:sp>
    <dsp:sp modelId="{3DDB3B0E-A1F8-EB40-A24D-3BF272319670}">
      <dsp:nvSpPr>
        <dsp:cNvPr id="0" name=""/>
        <dsp:cNvSpPr/>
      </dsp:nvSpPr>
      <dsp:spPr>
        <a:xfrm>
          <a:off x="609599" y="3975053"/>
          <a:ext cx="8534398" cy="236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Cluster 3:</a:t>
          </a:r>
        </a:p>
      </dsp:txBody>
      <dsp:txXfrm>
        <a:off x="621127" y="3986581"/>
        <a:ext cx="8511342" cy="213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86A9F-35F7-409A-9289-2D57F9C1E398}">
      <dsp:nvSpPr>
        <dsp:cNvPr id="0" name=""/>
        <dsp:cNvSpPr/>
      </dsp:nvSpPr>
      <dsp:spPr>
        <a:xfrm>
          <a:off x="6545" y="45656"/>
          <a:ext cx="1037009" cy="1019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3B163-CB12-49D2-8F45-66194839319F}">
      <dsp:nvSpPr>
        <dsp:cNvPr id="0" name=""/>
        <dsp:cNvSpPr/>
      </dsp:nvSpPr>
      <dsp:spPr>
        <a:xfrm>
          <a:off x="6545" y="1287917"/>
          <a:ext cx="2962884" cy="92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Understanding Logistic Regression:</a:t>
          </a:r>
        </a:p>
      </dsp:txBody>
      <dsp:txXfrm>
        <a:off x="6545" y="1287917"/>
        <a:ext cx="2962884" cy="922167"/>
      </dsp:txXfrm>
    </dsp:sp>
    <dsp:sp modelId="{DA097475-5032-4C04-9EFB-E3A253F1295B}">
      <dsp:nvSpPr>
        <dsp:cNvPr id="0" name=""/>
        <dsp:cNvSpPr/>
      </dsp:nvSpPr>
      <dsp:spPr>
        <a:xfrm>
          <a:off x="6545" y="2313890"/>
          <a:ext cx="2962884" cy="292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Supervised learning technique for classification tasks.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Constructs a linear decision boundary to classify transactions as fraudulent or legitimate based on features.</a:t>
          </a:r>
        </a:p>
      </dsp:txBody>
      <dsp:txXfrm>
        <a:off x="6545" y="2313890"/>
        <a:ext cx="2962884" cy="2922007"/>
      </dsp:txXfrm>
    </dsp:sp>
    <dsp:sp modelId="{789FAA80-3EF8-4FAC-86A5-52E6DACD5AF3}">
      <dsp:nvSpPr>
        <dsp:cNvPr id="0" name=""/>
        <dsp:cNvSpPr/>
      </dsp:nvSpPr>
      <dsp:spPr>
        <a:xfrm>
          <a:off x="3487935" y="45656"/>
          <a:ext cx="1037009" cy="1019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D360A-8245-4AE1-98E0-8A0577E31975}">
      <dsp:nvSpPr>
        <dsp:cNvPr id="0" name=""/>
        <dsp:cNvSpPr/>
      </dsp:nvSpPr>
      <dsp:spPr>
        <a:xfrm>
          <a:off x="3487935" y="1287917"/>
          <a:ext cx="2962884" cy="92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Advantages of Logistic Regression in Fraud Detection:</a:t>
          </a:r>
        </a:p>
      </dsp:txBody>
      <dsp:txXfrm>
        <a:off x="3487935" y="1287917"/>
        <a:ext cx="2962884" cy="922167"/>
      </dsp:txXfrm>
    </dsp:sp>
    <dsp:sp modelId="{1B6F8C12-8668-41D8-B9B8-CC6485FB5D1D}">
      <dsp:nvSpPr>
        <dsp:cNvPr id="0" name=""/>
        <dsp:cNvSpPr/>
      </dsp:nvSpPr>
      <dsp:spPr>
        <a:xfrm>
          <a:off x="3477565" y="2250921"/>
          <a:ext cx="2962884" cy="292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Transparent Decision-Making: Offers insights into the model's reasoning, aiding fraud identification understanding.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Scalability: Handles large datasets efficiently, crucial for real-time fraud detection.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Uncovering Complex Patterns: Detects intricate fraud patterns, enhancing detection accuracy.</a:t>
          </a:r>
        </a:p>
      </dsp:txBody>
      <dsp:txXfrm>
        <a:off x="3477565" y="2250921"/>
        <a:ext cx="2962884" cy="2922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932D5-F0DF-C74C-9B27-596114887298}">
      <dsp:nvSpPr>
        <dsp:cNvPr id="0" name=""/>
        <dsp:cNvSpPr/>
      </dsp:nvSpPr>
      <dsp:spPr>
        <a:xfrm>
          <a:off x="0" y="142184"/>
          <a:ext cx="12191999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124968" rIns="9462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Precision: 100%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Recall: 100%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F1-Score: 100%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Support: 1,251 transactions</a:t>
          </a:r>
          <a:endParaRPr lang="en-US" sz="1600" kern="1200"/>
        </a:p>
      </dsp:txBody>
      <dsp:txXfrm>
        <a:off x="0" y="142184"/>
        <a:ext cx="12191999" cy="1247400"/>
      </dsp:txXfrm>
    </dsp:sp>
    <dsp:sp modelId="{44BDA963-DD51-EF4F-A388-90ED653B10AB}">
      <dsp:nvSpPr>
        <dsp:cNvPr id="0" name=""/>
        <dsp:cNvSpPr/>
      </dsp:nvSpPr>
      <dsp:spPr>
        <a:xfrm>
          <a:off x="609599" y="53624"/>
          <a:ext cx="8534399" cy="177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High Risk (Class 0):</a:t>
          </a:r>
          <a:endParaRPr lang="en-US" sz="1600" kern="1200"/>
        </a:p>
      </dsp:txBody>
      <dsp:txXfrm>
        <a:off x="618245" y="62270"/>
        <a:ext cx="8517107" cy="159828"/>
      </dsp:txXfrm>
    </dsp:sp>
    <dsp:sp modelId="{99F4ACC2-5608-1142-8FAB-A22317F1C647}">
      <dsp:nvSpPr>
        <dsp:cNvPr id="0" name=""/>
        <dsp:cNvSpPr/>
      </dsp:nvSpPr>
      <dsp:spPr>
        <a:xfrm>
          <a:off x="0" y="1510544"/>
          <a:ext cx="12191999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124968" rIns="9462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Precision: 97%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Recall: 97%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F1-Score: 97%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Support: 12,848 transactions</a:t>
          </a:r>
          <a:endParaRPr lang="en-US" sz="1600" kern="1200"/>
        </a:p>
      </dsp:txBody>
      <dsp:txXfrm>
        <a:off x="0" y="1510544"/>
        <a:ext cx="12191999" cy="1247400"/>
      </dsp:txXfrm>
    </dsp:sp>
    <dsp:sp modelId="{8674FFB5-D3F0-6D41-B0C0-EDC2F265BF48}">
      <dsp:nvSpPr>
        <dsp:cNvPr id="0" name=""/>
        <dsp:cNvSpPr/>
      </dsp:nvSpPr>
      <dsp:spPr>
        <a:xfrm>
          <a:off x="609599" y="1421984"/>
          <a:ext cx="8534399" cy="1771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Low Risk (Class 1):</a:t>
          </a:r>
          <a:endParaRPr lang="en-US" sz="1600" kern="1200"/>
        </a:p>
      </dsp:txBody>
      <dsp:txXfrm>
        <a:off x="618245" y="1430630"/>
        <a:ext cx="8517107" cy="159828"/>
      </dsp:txXfrm>
    </dsp:sp>
    <dsp:sp modelId="{2497F1C8-8A89-6141-9840-96221E83DCAD}">
      <dsp:nvSpPr>
        <dsp:cNvPr id="0" name=""/>
        <dsp:cNvSpPr/>
      </dsp:nvSpPr>
      <dsp:spPr>
        <a:xfrm>
          <a:off x="0" y="2878904"/>
          <a:ext cx="12191999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124968" rIns="9462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Precision: 79%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Recall: 80%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F1-Score: 79%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Support: 1,621 transactions</a:t>
          </a:r>
          <a:endParaRPr lang="en-US" sz="1600" kern="1200"/>
        </a:p>
      </dsp:txBody>
      <dsp:txXfrm>
        <a:off x="0" y="2878904"/>
        <a:ext cx="12191999" cy="1247400"/>
      </dsp:txXfrm>
    </dsp:sp>
    <dsp:sp modelId="{0DF46FEA-06DB-6942-98F9-274FFFBEBF43}">
      <dsp:nvSpPr>
        <dsp:cNvPr id="0" name=""/>
        <dsp:cNvSpPr/>
      </dsp:nvSpPr>
      <dsp:spPr>
        <a:xfrm>
          <a:off x="609599" y="2790344"/>
          <a:ext cx="8534399" cy="1771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Moderate Risk (Class 2):</a:t>
          </a:r>
          <a:endParaRPr lang="en-US" sz="1600" kern="1200"/>
        </a:p>
      </dsp:txBody>
      <dsp:txXfrm>
        <a:off x="618245" y="2798990"/>
        <a:ext cx="8517107" cy="159828"/>
      </dsp:txXfrm>
    </dsp:sp>
    <dsp:sp modelId="{5565EE3A-365F-1E40-AD29-598F9B95EA46}">
      <dsp:nvSpPr>
        <dsp:cNvPr id="0" name=""/>
        <dsp:cNvSpPr/>
      </dsp:nvSpPr>
      <dsp:spPr>
        <a:xfrm>
          <a:off x="0" y="4247264"/>
          <a:ext cx="12191999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124968" rIns="9462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Accuracy: 96%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Macro Average: Precision: 92%, Recall: 92%, F1-Score: 92%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Weighted Average: 96%</a:t>
          </a:r>
          <a:endParaRPr lang="en-US" sz="1600" kern="1200"/>
        </a:p>
      </dsp:txBody>
      <dsp:txXfrm>
        <a:off x="0" y="4247264"/>
        <a:ext cx="12191999" cy="982800"/>
      </dsp:txXfrm>
    </dsp:sp>
    <dsp:sp modelId="{461BBF68-A6A7-8841-9AAC-9A041D0618DC}">
      <dsp:nvSpPr>
        <dsp:cNvPr id="0" name=""/>
        <dsp:cNvSpPr/>
      </dsp:nvSpPr>
      <dsp:spPr>
        <a:xfrm>
          <a:off x="609599" y="4158704"/>
          <a:ext cx="8534399" cy="177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Overall Model Accuracy and Averages:</a:t>
          </a:r>
          <a:endParaRPr lang="en-US" sz="1600" kern="1200"/>
        </a:p>
      </dsp:txBody>
      <dsp:txXfrm>
        <a:off x="618245" y="4167350"/>
        <a:ext cx="8517107" cy="159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DAA39-E864-4078-86F4-A4BB8AE9EB1A}">
      <dsp:nvSpPr>
        <dsp:cNvPr id="0" name=""/>
        <dsp:cNvSpPr/>
      </dsp:nvSpPr>
      <dsp:spPr>
        <a:xfrm>
          <a:off x="3245" y="325148"/>
          <a:ext cx="1128093" cy="1128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94F54-CA9B-4273-AA7C-4E6187C2BC39}">
      <dsp:nvSpPr>
        <dsp:cNvPr id="0" name=""/>
        <dsp:cNvSpPr/>
      </dsp:nvSpPr>
      <dsp:spPr>
        <a:xfrm>
          <a:off x="3245" y="1652386"/>
          <a:ext cx="3223125" cy="55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Decision Trees: Guardians Against Fraud</a:t>
          </a:r>
          <a:r>
            <a:rPr lang="en-US" sz="1800" kern="1200"/>
            <a:t>:</a:t>
          </a:r>
        </a:p>
      </dsp:txBody>
      <dsp:txXfrm>
        <a:off x="3245" y="1652386"/>
        <a:ext cx="3223125" cy="559010"/>
      </dsp:txXfrm>
    </dsp:sp>
    <dsp:sp modelId="{BF85F4E6-AD0B-4D12-BF25-7FD09D802A90}">
      <dsp:nvSpPr>
        <dsp:cNvPr id="0" name=""/>
        <dsp:cNvSpPr/>
      </dsp:nvSpPr>
      <dsp:spPr>
        <a:xfrm>
          <a:off x="3245" y="2304022"/>
          <a:ext cx="3223125" cy="2652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Supervised learning technique for classification tasks.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Builds a tree-like structure by splitting data based on features.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Each split targets the most informative feature for separating fraudulent and legitimate transactions.</a:t>
          </a:r>
        </a:p>
      </dsp:txBody>
      <dsp:txXfrm>
        <a:off x="3245" y="2304022"/>
        <a:ext cx="3223125" cy="2652383"/>
      </dsp:txXfrm>
    </dsp:sp>
    <dsp:sp modelId="{A1550A50-FD6A-49B3-8CB6-58EA51343E0A}">
      <dsp:nvSpPr>
        <dsp:cNvPr id="0" name=""/>
        <dsp:cNvSpPr/>
      </dsp:nvSpPr>
      <dsp:spPr>
        <a:xfrm>
          <a:off x="3790417" y="325148"/>
          <a:ext cx="1128093" cy="1128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6DD56-6A18-4C26-9540-068029B95029}">
      <dsp:nvSpPr>
        <dsp:cNvPr id="0" name=""/>
        <dsp:cNvSpPr/>
      </dsp:nvSpPr>
      <dsp:spPr>
        <a:xfrm>
          <a:off x="3775816" y="1568758"/>
          <a:ext cx="3223125" cy="55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Why Decision Trees Excel in Fraud Detection:</a:t>
          </a:r>
          <a:endParaRPr lang="en-US" sz="1800" kern="1200"/>
        </a:p>
      </dsp:txBody>
      <dsp:txXfrm>
        <a:off x="3775816" y="1568758"/>
        <a:ext cx="3223125" cy="559010"/>
      </dsp:txXfrm>
    </dsp:sp>
    <dsp:sp modelId="{73BF92CC-09A7-4BB6-8C52-3C363BA0F358}">
      <dsp:nvSpPr>
        <dsp:cNvPr id="0" name=""/>
        <dsp:cNvSpPr/>
      </dsp:nvSpPr>
      <dsp:spPr>
        <a:xfrm>
          <a:off x="3793662" y="1983322"/>
          <a:ext cx="3223125" cy="2652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Transparent decision-making process, allowing us to understand how the model identifies fraud.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Efficiently handle large datasets of transaction records.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Adept at uncovering complex patterns within the data, revealing hidden fraudulent activities.</a:t>
          </a:r>
        </a:p>
      </dsp:txBody>
      <dsp:txXfrm>
        <a:off x="3793662" y="1983322"/>
        <a:ext cx="3223125" cy="26523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58A63-FF4A-42B0-9D11-DBC9DFC510A3}">
      <dsp:nvSpPr>
        <dsp:cNvPr id="0" name=""/>
        <dsp:cNvSpPr/>
      </dsp:nvSpPr>
      <dsp:spPr>
        <a:xfrm>
          <a:off x="2795" y="739635"/>
          <a:ext cx="658546" cy="658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7E18B-19E4-4BCB-9473-B0B359ABD019}">
      <dsp:nvSpPr>
        <dsp:cNvPr id="0" name=""/>
        <dsp:cNvSpPr/>
      </dsp:nvSpPr>
      <dsp:spPr>
        <a:xfrm>
          <a:off x="2795" y="1561706"/>
          <a:ext cx="1881562" cy="83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/>
            <a:t>Initial Decision Tree Construction:</a:t>
          </a:r>
          <a:endParaRPr lang="en-US" sz="1800" kern="1200"/>
        </a:p>
      </dsp:txBody>
      <dsp:txXfrm>
        <a:off x="2795" y="1561706"/>
        <a:ext cx="1881562" cy="837883"/>
      </dsp:txXfrm>
    </dsp:sp>
    <dsp:sp modelId="{688933F5-835A-4D9B-9560-06E974804D73}">
      <dsp:nvSpPr>
        <dsp:cNvPr id="0" name=""/>
        <dsp:cNvSpPr/>
      </dsp:nvSpPr>
      <dsp:spPr>
        <a:xfrm>
          <a:off x="2795" y="2475647"/>
          <a:ext cx="1881562" cy="2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Trained on labeled transaction dataset.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Achieved 100% test accuracy (potential overfitting).</a:t>
          </a:r>
          <a:endParaRPr lang="en-US" sz="1800" kern="1200"/>
        </a:p>
      </dsp:txBody>
      <dsp:txXfrm>
        <a:off x="2795" y="2475647"/>
        <a:ext cx="1881562" cy="2066270"/>
      </dsp:txXfrm>
    </dsp:sp>
    <dsp:sp modelId="{CA2738B2-5A4A-4F12-B0D0-9D00337AE019}">
      <dsp:nvSpPr>
        <dsp:cNvPr id="0" name=""/>
        <dsp:cNvSpPr/>
      </dsp:nvSpPr>
      <dsp:spPr>
        <a:xfrm>
          <a:off x="2213631" y="739635"/>
          <a:ext cx="658546" cy="658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43330-3670-42ED-8221-5878BCEE723E}">
      <dsp:nvSpPr>
        <dsp:cNvPr id="0" name=""/>
        <dsp:cNvSpPr/>
      </dsp:nvSpPr>
      <dsp:spPr>
        <a:xfrm>
          <a:off x="2213631" y="1561706"/>
          <a:ext cx="1881562" cy="83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/>
            <a:t>Grid Search Hyperparameter Tuning:</a:t>
          </a:r>
          <a:endParaRPr lang="en-US" sz="1800" kern="1200"/>
        </a:p>
      </dsp:txBody>
      <dsp:txXfrm>
        <a:off x="2213631" y="1561706"/>
        <a:ext cx="1881562" cy="837883"/>
      </dsp:txXfrm>
    </dsp:sp>
    <dsp:sp modelId="{E11F3872-6198-4500-8ECD-AE8E21142064}">
      <dsp:nvSpPr>
        <dsp:cNvPr id="0" name=""/>
        <dsp:cNvSpPr/>
      </dsp:nvSpPr>
      <dsp:spPr>
        <a:xfrm>
          <a:off x="2213631" y="2475647"/>
          <a:ext cx="1881562" cy="2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/>
            <a:t>Evaluates hyperparameter combinations systematically.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/>
            <a:t>Focused on limiting tree depth to 5 to prevent overfitting.</a:t>
          </a:r>
          <a:endParaRPr lang="en-US" sz="1800" kern="1200"/>
        </a:p>
      </dsp:txBody>
      <dsp:txXfrm>
        <a:off x="2213631" y="2475647"/>
        <a:ext cx="1881562" cy="2066270"/>
      </dsp:txXfrm>
    </dsp:sp>
    <dsp:sp modelId="{CD6536F4-8C8E-4133-B5ED-43D2EEA71286}">
      <dsp:nvSpPr>
        <dsp:cNvPr id="0" name=""/>
        <dsp:cNvSpPr/>
      </dsp:nvSpPr>
      <dsp:spPr>
        <a:xfrm>
          <a:off x="4424467" y="739635"/>
          <a:ext cx="658546" cy="658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6462A-1D9D-480F-8E5F-AF9820F4F3F5}">
      <dsp:nvSpPr>
        <dsp:cNvPr id="0" name=""/>
        <dsp:cNvSpPr/>
      </dsp:nvSpPr>
      <dsp:spPr>
        <a:xfrm>
          <a:off x="4424467" y="1561706"/>
          <a:ext cx="1881562" cy="83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/>
            <a:t>Final Model Performance:</a:t>
          </a:r>
          <a:endParaRPr lang="en-US" sz="1800" kern="1200"/>
        </a:p>
      </dsp:txBody>
      <dsp:txXfrm>
        <a:off x="4424467" y="1561706"/>
        <a:ext cx="1881562" cy="837883"/>
      </dsp:txXfrm>
    </dsp:sp>
    <dsp:sp modelId="{6F83F533-042C-4AE1-9329-505C5A2FC73D}">
      <dsp:nvSpPr>
        <dsp:cNvPr id="0" name=""/>
        <dsp:cNvSpPr/>
      </dsp:nvSpPr>
      <dsp:spPr>
        <a:xfrm>
          <a:off x="4424467" y="2475647"/>
          <a:ext cx="1881562" cy="2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Maintained 100% test accuracy with reduced complexity.</a:t>
          </a:r>
          <a:endParaRPr lang="en-US" sz="1800" kern="1200"/>
        </a:p>
      </dsp:txBody>
      <dsp:txXfrm>
        <a:off x="4424467" y="2475647"/>
        <a:ext cx="1881562" cy="2066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DAA39-E864-4078-86F4-A4BB8AE9EB1A}">
      <dsp:nvSpPr>
        <dsp:cNvPr id="0" name=""/>
        <dsp:cNvSpPr/>
      </dsp:nvSpPr>
      <dsp:spPr>
        <a:xfrm>
          <a:off x="7291" y="48892"/>
          <a:ext cx="1107815" cy="10869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94F54-CA9B-4273-AA7C-4E6187C2BC39}">
      <dsp:nvSpPr>
        <dsp:cNvPr id="0" name=""/>
        <dsp:cNvSpPr/>
      </dsp:nvSpPr>
      <dsp:spPr>
        <a:xfrm>
          <a:off x="7291" y="1354717"/>
          <a:ext cx="3165187" cy="55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Random Forest:</a:t>
          </a:r>
        </a:p>
      </dsp:txBody>
      <dsp:txXfrm>
        <a:off x="7291" y="1354717"/>
        <a:ext cx="3165187" cy="553713"/>
      </dsp:txXfrm>
    </dsp:sp>
    <dsp:sp modelId="{BF85F4E6-AD0B-4D12-BF25-7FD09D802A90}">
      <dsp:nvSpPr>
        <dsp:cNvPr id="0" name=""/>
        <dsp:cNvSpPr/>
      </dsp:nvSpPr>
      <dsp:spPr>
        <a:xfrm>
          <a:off x="7291" y="2010239"/>
          <a:ext cx="3165187" cy="312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Supervised learning ensemble method for classification tasks.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Constructs multiple decision trees and aggregates their predictions to classify transactions as fraudulent or legitimate based on features.</a:t>
          </a:r>
        </a:p>
      </dsp:txBody>
      <dsp:txXfrm>
        <a:off x="7291" y="2010239"/>
        <a:ext cx="3165187" cy="3129094"/>
      </dsp:txXfrm>
    </dsp:sp>
    <dsp:sp modelId="{A1550A50-FD6A-49B3-8CB6-58EA51343E0A}">
      <dsp:nvSpPr>
        <dsp:cNvPr id="0" name=""/>
        <dsp:cNvSpPr/>
      </dsp:nvSpPr>
      <dsp:spPr>
        <a:xfrm>
          <a:off x="3726386" y="48892"/>
          <a:ext cx="1107815" cy="10869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6DD56-6A18-4C26-9540-068029B95029}">
      <dsp:nvSpPr>
        <dsp:cNvPr id="0" name=""/>
        <dsp:cNvSpPr/>
      </dsp:nvSpPr>
      <dsp:spPr>
        <a:xfrm>
          <a:off x="3712048" y="1271881"/>
          <a:ext cx="3165187" cy="55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Advantages of Random Forest in Fraud Detection:</a:t>
          </a:r>
        </a:p>
      </dsp:txBody>
      <dsp:txXfrm>
        <a:off x="3712048" y="1271881"/>
        <a:ext cx="3165187" cy="553713"/>
      </dsp:txXfrm>
    </dsp:sp>
    <dsp:sp modelId="{73BF92CC-09A7-4BB6-8C52-3C363BA0F358}">
      <dsp:nvSpPr>
        <dsp:cNvPr id="0" name=""/>
        <dsp:cNvSpPr/>
      </dsp:nvSpPr>
      <dsp:spPr>
        <a:xfrm>
          <a:off x="3733381" y="1631900"/>
          <a:ext cx="3165187" cy="312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Transparent: Offers insights into decision-making, aiding fraud identification understanding.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Scalable: Handles large datasets efficiently for real-time fraud detection.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Pattern Detection: Uncovers intricate fraud patterns, enhancing detection accuracy.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733381" y="1631900"/>
        <a:ext cx="3165187" cy="31290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A1E95-F110-F445-9E7C-1E17D641A258}">
      <dsp:nvSpPr>
        <dsp:cNvPr id="0" name=""/>
        <dsp:cNvSpPr/>
      </dsp:nvSpPr>
      <dsp:spPr>
        <a:xfrm>
          <a:off x="3810" y="281857"/>
          <a:ext cx="3714749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Precision:</a:t>
          </a:r>
          <a:endParaRPr lang="en-US" sz="2400" kern="1200"/>
        </a:p>
      </dsp:txBody>
      <dsp:txXfrm>
        <a:off x="3810" y="281857"/>
        <a:ext cx="3714749" cy="691200"/>
      </dsp:txXfrm>
    </dsp:sp>
    <dsp:sp modelId="{F5CB05D7-F049-5E4C-ABAE-A2C458E7129E}">
      <dsp:nvSpPr>
        <dsp:cNvPr id="0" name=""/>
        <dsp:cNvSpPr/>
      </dsp:nvSpPr>
      <dsp:spPr>
        <a:xfrm>
          <a:off x="3810" y="973058"/>
          <a:ext cx="3714749" cy="3228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Correctly predicted instances among all predicted instances.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Class 0 (</a:t>
          </a:r>
          <a:r>
            <a:rPr lang="en-US" sz="2400" b="0" i="0" kern="1200" err="1"/>
            <a:t>high_risk</a:t>
          </a:r>
          <a:r>
            <a:rPr lang="en-US" sz="2400" b="0" i="0" kern="1200"/>
            <a:t>): 100%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Class 1 (low_risk): 99%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Class 2 (moderate_risk): 100%</a:t>
          </a:r>
          <a:endParaRPr lang="en-US" sz="2400" kern="1200"/>
        </a:p>
      </dsp:txBody>
      <dsp:txXfrm>
        <a:off x="3810" y="973058"/>
        <a:ext cx="3714749" cy="3228120"/>
      </dsp:txXfrm>
    </dsp:sp>
    <dsp:sp modelId="{96815976-5891-3D43-8725-167190B1E54C}">
      <dsp:nvSpPr>
        <dsp:cNvPr id="0" name=""/>
        <dsp:cNvSpPr/>
      </dsp:nvSpPr>
      <dsp:spPr>
        <a:xfrm>
          <a:off x="4238625" y="281857"/>
          <a:ext cx="3714749" cy="6912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Recall:</a:t>
          </a:r>
          <a:endParaRPr lang="en-US" sz="2400" kern="1200"/>
        </a:p>
      </dsp:txBody>
      <dsp:txXfrm>
        <a:off x="4238625" y="281857"/>
        <a:ext cx="3714749" cy="691200"/>
      </dsp:txXfrm>
    </dsp:sp>
    <dsp:sp modelId="{43C306B0-C5A2-C646-A5E9-6E9BA1A5B82E}">
      <dsp:nvSpPr>
        <dsp:cNvPr id="0" name=""/>
        <dsp:cNvSpPr/>
      </dsp:nvSpPr>
      <dsp:spPr>
        <a:xfrm>
          <a:off x="4238625" y="973058"/>
          <a:ext cx="3714749" cy="322812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Correctly predicted instances among all actual instances.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Class 0 (</a:t>
          </a:r>
          <a:r>
            <a:rPr lang="en-US" sz="2400" b="0" i="0" kern="1200" err="1"/>
            <a:t>high_risk</a:t>
          </a:r>
          <a:r>
            <a:rPr lang="en-US" sz="2400" b="0" i="0" kern="1200"/>
            <a:t>): 97%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Class 1 (low_risk): 100%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Class 2 (</a:t>
          </a:r>
          <a:r>
            <a:rPr lang="en-US" sz="2400" b="0" i="0" kern="1200" err="1"/>
            <a:t>moderate_risk</a:t>
          </a:r>
          <a:r>
            <a:rPr lang="en-US" sz="2400" b="0" i="0" kern="1200"/>
            <a:t>): 95%</a:t>
          </a:r>
          <a:endParaRPr lang="en-US" sz="2400" kern="1200"/>
        </a:p>
      </dsp:txBody>
      <dsp:txXfrm>
        <a:off x="4238625" y="973058"/>
        <a:ext cx="3714749" cy="3228120"/>
      </dsp:txXfrm>
    </dsp:sp>
    <dsp:sp modelId="{7DF0C228-01F3-EE4C-B240-70721C7E89C7}">
      <dsp:nvSpPr>
        <dsp:cNvPr id="0" name=""/>
        <dsp:cNvSpPr/>
      </dsp:nvSpPr>
      <dsp:spPr>
        <a:xfrm>
          <a:off x="8473439" y="281857"/>
          <a:ext cx="3714749" cy="691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F1-score:</a:t>
          </a:r>
          <a:endParaRPr lang="en-US" sz="2400" kern="1200"/>
        </a:p>
      </dsp:txBody>
      <dsp:txXfrm>
        <a:off x="8473439" y="281857"/>
        <a:ext cx="3714749" cy="691200"/>
      </dsp:txXfrm>
    </dsp:sp>
    <dsp:sp modelId="{311BE4E5-53CC-6245-8663-6E9CF8AB5BDC}">
      <dsp:nvSpPr>
        <dsp:cNvPr id="0" name=""/>
        <dsp:cNvSpPr/>
      </dsp:nvSpPr>
      <dsp:spPr>
        <a:xfrm>
          <a:off x="8473439" y="973058"/>
          <a:ext cx="3714749" cy="322812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Harmonic mean of precision and recall, balancing the two metrics.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Class 0 (</a:t>
          </a:r>
          <a:r>
            <a:rPr lang="en-US" sz="2400" b="0" i="0" kern="1200" err="1"/>
            <a:t>high_risk</a:t>
          </a:r>
          <a:r>
            <a:rPr lang="en-US" sz="2400" b="0" i="0" kern="1200"/>
            <a:t>): 98%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Class 1 (low_risk): 100%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Class 2 (moderate_risk): 98%</a:t>
          </a:r>
          <a:endParaRPr lang="en-US" sz="2400" kern="1200"/>
        </a:p>
      </dsp:txBody>
      <dsp:txXfrm>
        <a:off x="8473439" y="973058"/>
        <a:ext cx="3714749" cy="3228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6F9D7-684E-524A-981D-B33449B1D52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FF1AE-65BB-CD4D-9F6A-3A8D7CBAD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6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59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021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354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107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0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43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9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b6504315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b6504315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b6504315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b6504315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41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6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6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67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65043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65043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00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D745-4E21-DF08-A3D0-017DEFB66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CDCD-E52E-609F-A469-BEDAF1605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FB94-E525-9C90-A0E2-957CDAEE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262A-E711-10E5-57FD-76612580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D806-E50D-5E0C-6312-C9A2EB17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0875-6D3D-FA61-2B0B-8D84A32C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FA50B-BF03-3790-1612-3983A06FA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C51A-9E1E-01E5-67A6-084D2C33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5A4C-3FD2-B53B-13F6-FD2CBBEA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01DA-2D6A-B14C-2C91-A31A355E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0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8FAB3-6C18-811B-45C7-842D9574F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1BAAE-FF9F-D620-DFE4-E6681240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914B-49D1-6381-E56E-CDC4A472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0D0D-1271-66F4-0ADE-48B6B36E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0E3E-5D8B-379E-094A-57BEEC8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2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226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91D8-F04A-6B09-0ABD-E4FD98E3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C47E-5332-3630-D7C4-4054D37F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ACD6-692A-B725-7D87-99406098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8B71-0F42-49BF-0169-78073EFE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448C-729A-E983-5D5D-BB1A8602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16AE-1852-65F0-F964-79D22B2B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5629-C1E1-B106-E8D7-A9AAF77F0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E82F-F206-4664-92F8-D7C808AE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3375-B629-8297-75CE-F1A50651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BEC6-98C5-0883-F729-5F2B0481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7C75-4681-9BF8-6673-C435C729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CF7F-0B75-006E-A7E4-95C7EB7E4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7AC45-D88C-173E-24D4-1CCA670A7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388B0-DA48-E8D2-5B34-4ACBA48B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00E70-56F8-8DCC-642A-BD6AEFD6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91DAE-BDD4-F747-77A8-1AFA5581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BA86-E12F-A738-CD5D-0AB482CD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9FBB7-9A38-E2DA-D971-CA7136B6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B4222-6BB1-8072-5761-3080D718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FE412-9295-4B90-206C-17A98A873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FD57-2CF1-3325-6156-6639C36C9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4DE7E-4FF9-7082-40BB-94A7EBAF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F77F5-0FC7-3B59-C194-6306BAC4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BDF0D-9D69-E4E9-08A9-9AC2A17A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9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2D8D-AF35-1806-E471-F590217B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46053-4466-CD6F-3897-D4F807C9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AEC0B-6A76-93DD-9578-B6C29EE8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8804F-3205-EA84-622B-9A512498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5EC62-41BD-39A6-7483-88956275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9CB73-AB06-0E3F-401A-C74F0187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9EFE8-27EE-1BB8-8F51-07BF804A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7022-05E7-FF33-D8E3-58837E25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264C-4039-2738-C27C-3AF67681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F4B9C-E9AD-DDD4-D5B0-3923921D5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7A1D3-5E5B-72E1-2F40-C4F2B810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209E2-5CBA-C511-53E6-C96E21A1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9CCCD-DA9D-CF33-FEF9-2AE946EC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43F3-07A7-1507-13DD-8E5B5190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C3376-918D-4361-99C0-F339F2199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F22CB-AA7A-296B-7E4F-F3376A955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20492-6213-85B6-D878-22B71C0D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453C-2125-9943-025C-62FD7120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90AA-D9AE-0554-2212-01045C3C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03A56-C9CB-0601-5152-AA9381E2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AE716-36B1-6310-32F6-7AFAD53C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DEDC-E05B-0AC6-36B0-E15F5C49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A1D1-55FA-5045-B6E3-63A61B4188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FC49-BD9A-BAFB-FBA2-6579ABEFB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A287-FB9A-3AD4-E01D-993E4960D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B396-5A08-A14A-97CD-B5F0F5EE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99E0E99-7ED5-7E60-6619-53217AB27C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334" b="12397"/>
          <a:stretch/>
        </p:blipFill>
        <p:spPr>
          <a:xfrm>
            <a:off x="20" y="19665"/>
            <a:ext cx="12191980" cy="6857999"/>
          </a:xfrm>
          <a:prstGeom prst="rect">
            <a:avLst/>
          </a:prstGeom>
        </p:spPr>
      </p:pic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Applied Machine Learning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Project Group - 9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FFFFFF"/>
                </a:solidFill>
                <a:latin typeface="Ubuntu"/>
                <a:ea typeface="Ubuntu"/>
                <a:cs typeface="Ubuntu"/>
              </a:rPr>
              <a:t>Trust Guard ML : Enhancing Open Metaverse Finance</a:t>
            </a:r>
            <a:endParaRPr lang="en-US" sz="56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9710057" y="4484914"/>
            <a:ext cx="2362200" cy="2220686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 Members: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Praveen Seelam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Rachana Mahapatra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Prudhvi Marpina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Kalyan Teja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Venakata Adithya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Sucharita Kakileti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- Performance</a:t>
            </a:r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B8849782-F4E9-886E-F0E2-912853DDC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708396"/>
              </p:ext>
            </p:extLst>
          </p:nvPr>
        </p:nvGraphicFramePr>
        <p:xfrm>
          <a:off x="-3" y="1574310"/>
          <a:ext cx="12191999" cy="528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29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21731" y="338932"/>
            <a:ext cx="8090996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</a:rPr>
              <a:t>Decision Tree – Feature Importance</a:t>
            </a:r>
          </a:p>
        </p:txBody>
      </p:sp>
      <p:graphicFrame>
        <p:nvGraphicFramePr>
          <p:cNvPr id="107" name="TextBox 5">
            <a:extLst>
              <a:ext uri="{FF2B5EF4-FFF2-40B4-BE49-F238E27FC236}">
                <a16:creationId xmlns:a16="http://schemas.microsoft.com/office/drawing/2014/main" id="{065399BA-A620-A33A-4CBD-D314FC085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389356"/>
              </p:ext>
            </p:extLst>
          </p:nvPr>
        </p:nvGraphicFramePr>
        <p:xfrm>
          <a:off x="92765" y="1576445"/>
          <a:ext cx="7016788" cy="5281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030BC76-4FCD-E897-0093-312A73B2D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/>
          <a:stretch/>
        </p:blipFill>
        <p:spPr bwMode="auto">
          <a:xfrm>
            <a:off x="7109553" y="1683026"/>
            <a:ext cx="4858714" cy="507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8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21731" y="338932"/>
            <a:ext cx="8090996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</a:rPr>
              <a:t>Decision Tree – Performance</a:t>
            </a:r>
          </a:p>
        </p:txBody>
      </p:sp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0AD3E007-8B9D-344A-76B9-FE51F3F9E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5459"/>
            <a:ext cx="6095998" cy="52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A0430640-6673-F3E0-C3E8-776C40876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819391"/>
              </p:ext>
            </p:extLst>
          </p:nvPr>
        </p:nvGraphicFramePr>
        <p:xfrm>
          <a:off x="119270" y="1574473"/>
          <a:ext cx="6308826" cy="528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1990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21731" y="338932"/>
            <a:ext cx="8090996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</a:t>
            </a:r>
            <a:r>
              <a:rPr lang="en-US" sz="4000">
                <a:solidFill>
                  <a:srgbClr val="FFFFFF"/>
                </a:solidFill>
              </a:rPr>
              <a:t>– Feature Importance</a:t>
            </a:r>
          </a:p>
        </p:txBody>
      </p:sp>
      <p:graphicFrame>
        <p:nvGraphicFramePr>
          <p:cNvPr id="107" name="TextBox 5">
            <a:extLst>
              <a:ext uri="{FF2B5EF4-FFF2-40B4-BE49-F238E27FC236}">
                <a16:creationId xmlns:a16="http://schemas.microsoft.com/office/drawing/2014/main" id="{065399BA-A620-A33A-4CBD-D314FC085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608816"/>
              </p:ext>
            </p:extLst>
          </p:nvPr>
        </p:nvGraphicFramePr>
        <p:xfrm>
          <a:off x="221731" y="1669774"/>
          <a:ext cx="6898865" cy="5188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9A4AD1-4019-CACC-1FD7-8975934B6B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2327" y="2055416"/>
            <a:ext cx="4627942" cy="42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0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- Performance</a:t>
            </a:r>
          </a:p>
        </p:txBody>
      </p:sp>
      <p:graphicFrame>
        <p:nvGraphicFramePr>
          <p:cNvPr id="2" name="TextBox 2">
            <a:extLst>
              <a:ext uri="{FF2B5EF4-FFF2-40B4-BE49-F238E27FC236}">
                <a16:creationId xmlns:a16="http://schemas.microsoft.com/office/drawing/2014/main" id="{D6978211-479A-A02A-1C7A-107339F9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980479"/>
              </p:ext>
            </p:extLst>
          </p:nvPr>
        </p:nvGraphicFramePr>
        <p:xfrm>
          <a:off x="0" y="1822349"/>
          <a:ext cx="12192000" cy="4483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59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 &amp;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7CD94-4ABC-A4EF-EFC1-1BEBD24E5845}"/>
              </a:ext>
            </a:extLst>
          </p:cNvPr>
          <p:cNvSpPr txBox="1"/>
          <p:nvPr/>
        </p:nvSpPr>
        <p:spPr>
          <a:xfrm>
            <a:off x="699713" y="2753189"/>
            <a:ext cx="6100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000" b="1" i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8ABB1-9BA2-38D3-9F16-829365433D5A}"/>
              </a:ext>
            </a:extLst>
          </p:cNvPr>
          <p:cNvSpPr txBox="1"/>
          <p:nvPr/>
        </p:nvSpPr>
        <p:spPr>
          <a:xfrm>
            <a:off x="6247334" y="2401958"/>
            <a:ext cx="61005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0"/>
              <a:t>Strong Performance on Clear Risks</a:t>
            </a:r>
            <a:r>
              <a:rPr lang="en-US" sz="1800" b="0" i="0"/>
              <a:t>: Both the Logistic Regression and Random Forest models excel in identifying high and low-risk transactions with high accuracy. The Decision Tree aids effective real-time monitoring.
</a:t>
            </a:r>
            <a:r>
              <a:rPr lang="en-US" sz="1800" b="1" i="0"/>
              <a:t>Improvement Needed for Moderate Risks</a:t>
            </a:r>
            <a:r>
              <a:rPr lang="en-US" sz="1800" b="0" i="0"/>
              <a:t>: The Logistic Regression model needs better tuning for moderate-risk transactions, while the Random Forest shows better but still imperfect performance.
</a:t>
            </a:r>
            <a:r>
              <a:rPr lang="en-US" sz="1800" b="1" i="0"/>
              <a:t>Recommend Strategic Enhancements</a:t>
            </a:r>
            <a:r>
              <a:rPr lang="en-US" sz="1800" b="0" i="0"/>
              <a:t>: Focus on enriching data for moderate risks, refining features, and leveraging advanced techniques, supplemented by Decision Tree monitoring for real-time insights. 
These points highlight the strengths in high clarity cases and areas for improvement in ambiguous cases.</a:t>
            </a:r>
            <a:endParaRPr lang="en-US"/>
          </a:p>
        </p:txBody>
      </p:sp>
      <p:sp>
        <p:nvSpPr>
          <p:cNvPr id="7" name="Rectangle 6" descr="Deciduous tree">
            <a:extLst>
              <a:ext uri="{FF2B5EF4-FFF2-40B4-BE49-F238E27FC236}">
                <a16:creationId xmlns:a16="http://schemas.microsoft.com/office/drawing/2014/main" id="{FE4F5EA3-C226-CB62-F6FD-1C665910E4CB}"/>
              </a:ext>
            </a:extLst>
          </p:cNvPr>
          <p:cNvSpPr/>
          <p:nvPr/>
        </p:nvSpPr>
        <p:spPr>
          <a:xfrm>
            <a:off x="1123005" y="1574310"/>
            <a:ext cx="1075901" cy="11592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09709-D974-ADD2-9077-4CE68816C47A}"/>
              </a:ext>
            </a:extLst>
          </p:cNvPr>
          <p:cNvSpPr txBox="1"/>
          <p:nvPr/>
        </p:nvSpPr>
        <p:spPr>
          <a:xfrm>
            <a:off x="65968" y="3429000"/>
            <a:ext cx="61960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/>
              <a:t>Intensive Monitoring</a:t>
            </a:r>
            <a:r>
              <a:rPr lang="en-US" sz="1800" b="0" i="0"/>
              <a:t>: Implement advanced anomaly detection in Cluster 3 to spot unusual patterns quickly.</a:t>
            </a:r>
          </a:p>
          <a:p>
            <a:pPr lvl="0">
              <a:lnSpc>
                <a:spcPct val="100000"/>
              </a:lnSpc>
            </a:pPr>
            <a:r>
              <a:rPr lang="en-US" sz="1800" b="0" i="0"/>
              <a:t>
</a:t>
            </a:r>
            <a:r>
              <a:rPr lang="en-US" sz="1800" b="1" i="0"/>
              <a:t>Custom Security Protocols</a:t>
            </a:r>
            <a:r>
              <a:rPr lang="en-US" sz="1800" b="0" i="0"/>
              <a:t>: Tailor security measures for Cluster 3, including multi-factor authentication and blockchain verification.</a:t>
            </a:r>
          </a:p>
          <a:p>
            <a:pPr lvl="0">
              <a:lnSpc>
                <a:spcPct val="100000"/>
              </a:lnSpc>
            </a:pPr>
            <a:r>
              <a:rPr lang="en-US" sz="1800" b="0" i="0"/>
              <a:t>
</a:t>
            </a:r>
            <a:r>
              <a:rPr lang="en-US" sz="1800" b="1" i="0"/>
              <a:t>Broad Vigilance</a:t>
            </a:r>
            <a:r>
              <a:rPr lang="en-US" sz="1800" b="0" i="0"/>
              <a:t>: Maintain dynamic monitoring across all clusters to catch shifting fraud tactics.</a:t>
            </a:r>
          </a:p>
          <a:p>
            <a:pPr lvl="0">
              <a:lnSpc>
                <a:spcPct val="100000"/>
              </a:lnSpc>
            </a:pPr>
            <a:endParaRPr lang="en-US" sz="1800" b="0" i="0"/>
          </a:p>
          <a:p>
            <a:pPr lvl="0">
              <a:lnSpc>
                <a:spcPct val="100000"/>
              </a:lnSpc>
            </a:pPr>
            <a:r>
              <a:rPr lang="en-US" sz="1800" b="0" i="0"/>
              <a:t>This strategic focus will enhance fraud prevention effectiveness in the Metaverse.</a:t>
            </a: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EA7A4-1F5E-17DD-2CF8-B4DBE49661DA}"/>
              </a:ext>
            </a:extLst>
          </p:cNvPr>
          <p:cNvSpPr txBox="1"/>
          <p:nvPr/>
        </p:nvSpPr>
        <p:spPr>
          <a:xfrm>
            <a:off x="7970954" y="1788079"/>
            <a:ext cx="61960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200" b="1" i="0"/>
              <a:t>Conclusion</a:t>
            </a:r>
          </a:p>
        </p:txBody>
      </p:sp>
      <p:sp>
        <p:nvSpPr>
          <p:cNvPr id="12" name="Rectangle 11" descr="High Voltage">
            <a:extLst>
              <a:ext uri="{FF2B5EF4-FFF2-40B4-BE49-F238E27FC236}">
                <a16:creationId xmlns:a16="http://schemas.microsoft.com/office/drawing/2014/main" id="{8CBED52F-AC0B-E7EC-3AA2-7F6946B62FFE}"/>
              </a:ext>
            </a:extLst>
          </p:cNvPr>
          <p:cNvSpPr/>
          <p:nvPr/>
        </p:nvSpPr>
        <p:spPr>
          <a:xfrm>
            <a:off x="6800261" y="1486672"/>
            <a:ext cx="1075901" cy="96966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7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36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F25B7-E295-F267-7A5F-A29F0867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73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pic>
        <p:nvPicPr>
          <p:cNvPr id="23" name="Picture 22" descr="Sticky notes with question marks">
            <a:extLst>
              <a:ext uri="{FF2B5EF4-FFF2-40B4-BE49-F238E27FC236}">
                <a16:creationId xmlns:a16="http://schemas.microsoft.com/office/drawing/2014/main" id="{AC524A9A-581E-C404-2D39-95EFC4A3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2" b="5569"/>
          <a:stretch/>
        </p:blipFill>
        <p:spPr>
          <a:xfrm>
            <a:off x="4038600" y="1405641"/>
            <a:ext cx="7188199" cy="40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4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EDD7-194F-60EE-D859-8C3D6875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99E0E99-7ED5-7E60-6619-53217AB27C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334" b="12397"/>
          <a:stretch/>
        </p:blipFill>
        <p:spPr>
          <a:xfrm>
            <a:off x="-114300" y="-108858"/>
            <a:ext cx="12404251" cy="7075713"/>
          </a:xfrm>
          <a:prstGeom prst="rect">
            <a:avLst/>
          </a:prstGeom>
        </p:spPr>
      </p:pic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-315696" y="304799"/>
            <a:ext cx="4191010" cy="974880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Overview</a:t>
            </a:r>
          </a:p>
        </p:txBody>
      </p:sp>
      <p:sp>
        <p:nvSpPr>
          <p:cNvPr id="3" name="Google Shape;60;p13">
            <a:extLst>
              <a:ext uri="{FF2B5EF4-FFF2-40B4-BE49-F238E27FC236}">
                <a16:creationId xmlns:a16="http://schemas.microsoft.com/office/drawing/2014/main" id="{084578BB-DAFE-184E-5805-4F1D186D26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5943" y="1388538"/>
            <a:ext cx="10472057" cy="3869262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 fontScale="85000" lnSpcReduction="20000"/>
          </a:bodyPr>
          <a:lstStyle/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Introduction</a:t>
            </a: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Project Objective</a:t>
            </a: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Exploratory Data Analysis</a:t>
            </a: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Logistic Regression</a:t>
            </a: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Decision Tree</a:t>
            </a: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Random Forest</a:t>
            </a: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Recommendation &amp; Conclusion</a:t>
            </a:r>
          </a:p>
          <a:p>
            <a:pPr algn="l">
              <a:lnSpc>
                <a:spcPct val="120000"/>
              </a:lnSpc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5225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Digital graphs and numbers in 3D">
            <a:extLst>
              <a:ext uri="{FF2B5EF4-FFF2-40B4-BE49-F238E27FC236}">
                <a16:creationId xmlns:a16="http://schemas.microsoft.com/office/drawing/2014/main" id="{027E1956-83C5-6D09-FF24-CFCEFB67D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782" b="5948"/>
          <a:stretch/>
        </p:blipFill>
        <p:spPr>
          <a:xfrm>
            <a:off x="20" y="365125"/>
            <a:ext cx="12191980" cy="6857990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0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effectLst/>
              </a:rPr>
              <a:t>The Open Metaverse emerges as a bustling hub for blockchain-based financial transactions.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effectLst/>
              </a:rPr>
              <a:t>Its significance lies in its role as a driver of the digital economy, facilitating trade, investment, and virtual asset exchange.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effectLst/>
              </a:rPr>
              <a:t>Built upon blockchain technology, it ensures the security and transparency of transactions.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effectLst/>
              </a:rPr>
              <a:t>However, navigating this landscape presents challenges, given the decentralized and anonymous nature of blockchain, alongside the surge in transaction volume.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effectLst/>
              </a:rPr>
              <a:t>Our project aims to tackle these hurdles by employing advanced machine learning techniques to safeguard blockchain financial transactions within the Open Metaverse.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Project Objective</a:t>
            </a:r>
          </a:p>
        </p:txBody>
      </p:sp>
      <p:graphicFrame>
        <p:nvGraphicFramePr>
          <p:cNvPr id="81" name="Google Shape;78;p16">
            <a:extLst>
              <a:ext uri="{FF2B5EF4-FFF2-40B4-BE49-F238E27FC236}">
                <a16:creationId xmlns:a16="http://schemas.microsoft.com/office/drawing/2014/main" id="{CC05B4CB-9743-9A91-7ED4-70DC457D5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796489"/>
              </p:ext>
            </p:extLst>
          </p:nvPr>
        </p:nvGraphicFramePr>
        <p:xfrm>
          <a:off x="4781490" y="154974"/>
          <a:ext cx="7160301" cy="610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571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DA24B-48FD-60C8-EBEE-D5140391A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506228"/>
            <a:ext cx="5131088" cy="3348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28FCFE-EC8F-9607-4D87-2397E6179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452919"/>
            <a:ext cx="5131087" cy="352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62ED30-B31D-357E-74F2-3D0257E983B9}"/>
              </a:ext>
            </a:extLst>
          </p:cNvPr>
          <p:cNvSpPr txBox="1"/>
          <p:nvPr/>
        </p:nvSpPr>
        <p:spPr>
          <a:xfrm>
            <a:off x="1802822" y="1893650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effectLst/>
                <a:ea typeface="Times New Roman" panose="02020603050405020304" pitchFamily="18" charset="0"/>
              </a:rPr>
              <a:t>‘Risk-score’ vs ‘Age-group’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79C76-04D8-B158-CA2D-6BF929AD2A4F}"/>
              </a:ext>
            </a:extLst>
          </p:cNvPr>
          <p:cNvSpPr txBox="1"/>
          <p:nvPr/>
        </p:nvSpPr>
        <p:spPr>
          <a:xfrm>
            <a:off x="7200034" y="1893650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effectLst/>
                <a:ea typeface="Times New Roman" panose="02020603050405020304" pitchFamily="18" charset="0"/>
              </a:rPr>
              <a:t>‘Transaction type’ – ‘Risk Score’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B969BA3B-82F9-49C5-1366-4F483CE75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8" y="1822348"/>
            <a:ext cx="7772400" cy="3990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79837-9F92-6392-CDE4-555EB487943A}"/>
              </a:ext>
            </a:extLst>
          </p:cNvPr>
          <p:cNvSpPr txBox="1"/>
          <p:nvPr/>
        </p:nvSpPr>
        <p:spPr>
          <a:xfrm>
            <a:off x="8128856" y="1502688"/>
            <a:ext cx="36685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/>
              <a:t>1. </a:t>
            </a:r>
            <a:r>
              <a:rPr lang="en-US" b="1"/>
              <a:t>Risk Score vs Age Group</a:t>
            </a:r>
            <a:r>
              <a:rPr lang="en-US"/>
              <a:t>:</a:t>
            </a:r>
          </a:p>
          <a:p>
            <a:r>
              <a:rPr lang="en-US"/>
              <a:t>Newer age group members exhibit higher and more variable risk scores compared to established and veteran groups.</a:t>
            </a:r>
          </a:p>
          <a:p>
            <a:endParaRPr lang="en-US"/>
          </a:p>
          <a:p>
            <a:r>
              <a:rPr lang="en-US"/>
              <a:t>2. </a:t>
            </a:r>
            <a:r>
              <a:rPr lang="en-US" b="1"/>
              <a:t>Transaction Type vs Risk Score</a:t>
            </a:r>
            <a:r>
              <a:rPr lang="en-US"/>
              <a:t>:</a:t>
            </a:r>
          </a:p>
          <a:p>
            <a:r>
              <a:rPr lang="en-US"/>
              <a:t>Scam transactions are associated with the highest risk scores, followed by transfers, with purchases and sales showing the lowest risk.</a:t>
            </a:r>
          </a:p>
          <a:p>
            <a:endParaRPr lang="en-US"/>
          </a:p>
          <a:p>
            <a:r>
              <a:rPr lang="en-US"/>
              <a:t>3</a:t>
            </a:r>
            <a:r>
              <a:rPr lang="en-US" b="1"/>
              <a:t>. Risk Score Categorization</a:t>
            </a:r>
            <a:r>
              <a:rPr lang="en-US"/>
              <a:t>: The '</a:t>
            </a:r>
            <a:r>
              <a:rPr lang="en-US" err="1"/>
              <a:t>high_risk</a:t>
            </a:r>
            <a:r>
              <a:rPr lang="en-US"/>
              <a:t>' category displays a wide spread and high variability in scores, indicating diverse factors contribute to higher risk assessments.</a:t>
            </a:r>
          </a:p>
        </p:txBody>
      </p:sp>
    </p:spTree>
    <p:extLst>
      <p:ext uri="{BB962C8B-B14F-4D97-AF65-F5344CB8AC3E}">
        <p14:creationId xmlns:p14="http://schemas.microsoft.com/office/powerpoint/2010/main" val="116385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Kmeans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Clustering – Visual Analysis</a:t>
            </a: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DF3FE7D1-EB17-D4B7-8E59-81234F73F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0" y="1593997"/>
            <a:ext cx="7074089" cy="5264003"/>
          </a:xfrm>
          <a:prstGeom prst="rect">
            <a:avLst/>
          </a:prstGeom>
        </p:spPr>
      </p:pic>
      <p:graphicFrame>
        <p:nvGraphicFramePr>
          <p:cNvPr id="118" name="TextBox 4">
            <a:extLst>
              <a:ext uri="{FF2B5EF4-FFF2-40B4-BE49-F238E27FC236}">
                <a16:creationId xmlns:a16="http://schemas.microsoft.com/office/drawing/2014/main" id="{388914AC-D76A-5B41-5E67-BCCAFAF9D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861375"/>
              </p:ext>
            </p:extLst>
          </p:nvPr>
        </p:nvGraphicFramePr>
        <p:xfrm>
          <a:off x="128454" y="1929180"/>
          <a:ext cx="4989455" cy="468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36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KMean</a:t>
            </a:r>
            <a:r>
              <a:rPr lang="en-US" sz="4000" err="1">
                <a:solidFill>
                  <a:srgbClr val="FFFFFF"/>
                </a:solidFill>
              </a:rPr>
              <a:t>s</a:t>
            </a:r>
            <a:r>
              <a:rPr lang="en-US" sz="4000">
                <a:solidFill>
                  <a:srgbClr val="FFFFFF"/>
                </a:solidFill>
              </a:rPr>
              <a:t> Clustering - Summary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extBox 1">
            <a:extLst>
              <a:ext uri="{FF2B5EF4-FFF2-40B4-BE49-F238E27FC236}">
                <a16:creationId xmlns:a16="http://schemas.microsoft.com/office/drawing/2014/main" id="{86511127-A533-C2D3-01CD-8DDCA9E92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647845"/>
              </p:ext>
            </p:extLst>
          </p:nvPr>
        </p:nvGraphicFramePr>
        <p:xfrm>
          <a:off x="0" y="1574311"/>
          <a:ext cx="12191998" cy="531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764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21731" y="338932"/>
            <a:ext cx="8090996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</a:rPr>
              <a:t>Logistic Regression – Feature Importance</a:t>
            </a:r>
          </a:p>
        </p:txBody>
      </p:sp>
      <p:graphicFrame>
        <p:nvGraphicFramePr>
          <p:cNvPr id="2" name="TextBox 8">
            <a:extLst>
              <a:ext uri="{FF2B5EF4-FFF2-40B4-BE49-F238E27FC236}">
                <a16:creationId xmlns:a16="http://schemas.microsoft.com/office/drawing/2014/main" id="{60528AE9-7F46-AE58-DD7F-7ACFD8973E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085557"/>
              </p:ext>
            </p:extLst>
          </p:nvPr>
        </p:nvGraphicFramePr>
        <p:xfrm>
          <a:off x="221730" y="1575460"/>
          <a:ext cx="6457366" cy="528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1FD3867-A534-63D8-D75A-04DBE39756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0823" y="2378773"/>
            <a:ext cx="4893611" cy="39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4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1250</Words>
  <Application>Microsoft Office PowerPoint</Application>
  <PresentationFormat>Widescreen</PresentationFormat>
  <Paragraphs>146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Roboto</vt:lpstr>
      <vt:lpstr>Times New Roman</vt:lpstr>
      <vt:lpstr>Ubuntu</vt:lpstr>
      <vt:lpstr>Office Theme</vt:lpstr>
      <vt:lpstr>Applied Machine Learning Project Group - 9 Trust Guard ML : Enhancing Open Metaverse Finance</vt:lpstr>
      <vt:lpstr>Overview</vt:lpstr>
      <vt:lpstr>Introduction</vt:lpstr>
      <vt:lpstr>    Project Objective</vt:lpstr>
      <vt:lpstr>EDA</vt:lpstr>
      <vt:lpstr>EDA</vt:lpstr>
      <vt:lpstr>Kmeans Clustering – Visual Analysis</vt:lpstr>
      <vt:lpstr>KMeans Clustering - Summary</vt:lpstr>
      <vt:lpstr>Logistic Regression – Feature Importance</vt:lpstr>
      <vt:lpstr>Logistic Regression - Performance</vt:lpstr>
      <vt:lpstr>Decision Tree – Feature Importance</vt:lpstr>
      <vt:lpstr>Decision Tree – Performance</vt:lpstr>
      <vt:lpstr>Random Forest – Feature Importance</vt:lpstr>
      <vt:lpstr>Random Forest - Performance</vt:lpstr>
      <vt:lpstr>Recommendations &amp; Conclusion</vt:lpstr>
      <vt:lpstr>Questions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Project Group - 9 Enhancing Open Metaverse Finance</dc:title>
  <dc:creator>Kella, Venkata Adithya Santosh Hemant</dc:creator>
  <cp:lastModifiedBy>Marpina, Venkata Prudhvi Kumar</cp:lastModifiedBy>
  <cp:revision>4</cp:revision>
  <dcterms:created xsi:type="dcterms:W3CDTF">2024-05-03T03:28:27Z</dcterms:created>
  <dcterms:modified xsi:type="dcterms:W3CDTF">2024-05-04T02:37:15Z</dcterms:modified>
</cp:coreProperties>
</file>