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57" r:id="rId3"/>
    <p:sldId id="2558" r:id="rId4"/>
    <p:sldId id="2561" r:id="rId5"/>
    <p:sldId id="2562" r:id="rId6"/>
    <p:sldId id="2559" r:id="rId7"/>
    <p:sldId id="2566" r:id="rId8"/>
    <p:sldId id="2569" r:id="rId9"/>
    <p:sldId id="2567" r:id="rId10"/>
    <p:sldId id="2570" r:id="rId11"/>
    <p:sldId id="2571" r:id="rId12"/>
    <p:sldId id="2572" r:id="rId13"/>
    <p:sldId id="2573" r:id="rId14"/>
    <p:sldId id="2560" r:id="rId15"/>
    <p:sldId id="25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1DB"/>
    <a:srgbClr val="00EED1"/>
    <a:srgbClr val="00E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AAF6-5180-4937-89BC-5B0934F9A7F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D86292AB-6865-484F-ABC1-26CD1390F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69C1F476-F30D-4C6F-A00C-FF68094807CE}"/>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57901954-BDFF-41D3-8E9B-209737B5E245}"/>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840E8957-E60E-45B4-B250-E6B4E5968F58}"/>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121398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1E857A-878E-4275-95AD-9C76F19E6239}"/>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7A7099F7-168D-4888-A4B5-4EB0F45F29F3}"/>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A7B8B05A-66D7-4478-805D-EE424D1E4CDC}"/>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9" name="Title 1">
            <a:extLst>
              <a:ext uri="{FF2B5EF4-FFF2-40B4-BE49-F238E27FC236}">
                <a16:creationId xmlns:a16="http://schemas.microsoft.com/office/drawing/2014/main" id="{C5874542-2663-4892-90C2-92A4C0B8E5DE}"/>
              </a:ext>
            </a:extLst>
          </p:cNvPr>
          <p:cNvSpPr>
            <a:spLocks noGrp="1"/>
          </p:cNvSpPr>
          <p:nvPr>
            <p:ph type="ctrTitle" hasCustomPrompt="1"/>
          </p:nvPr>
        </p:nvSpPr>
        <p:spPr>
          <a:xfrm>
            <a:off x="5195455" y="1122363"/>
            <a:ext cx="6203013" cy="2387600"/>
          </a:xfrm>
        </p:spPr>
        <p:txBody>
          <a:bodyPr anchor="b"/>
          <a:lstStyle>
            <a:lvl1pPr algn="l">
              <a:defRPr sz="6000"/>
            </a:lvl1pPr>
          </a:lstStyle>
          <a:p>
            <a:r>
              <a:rPr lang="en-US" dirty="0"/>
              <a:t>Title Slide With Picture</a:t>
            </a:r>
            <a:endParaRPr lang="en-ID" dirty="0"/>
          </a:p>
        </p:txBody>
      </p:sp>
      <p:sp>
        <p:nvSpPr>
          <p:cNvPr id="10" name="Subtitle 2">
            <a:extLst>
              <a:ext uri="{FF2B5EF4-FFF2-40B4-BE49-F238E27FC236}">
                <a16:creationId xmlns:a16="http://schemas.microsoft.com/office/drawing/2014/main" id="{8A567B3B-9E58-4A6B-BCE5-9CD5B1264987}"/>
              </a:ext>
            </a:extLst>
          </p:cNvPr>
          <p:cNvSpPr>
            <a:spLocks noGrp="1"/>
          </p:cNvSpPr>
          <p:nvPr>
            <p:ph type="subTitle" idx="1"/>
          </p:nvPr>
        </p:nvSpPr>
        <p:spPr>
          <a:xfrm>
            <a:off x="5195455" y="3602038"/>
            <a:ext cx="6203013"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6" name="Picture Placeholder 5">
            <a:extLst>
              <a:ext uri="{FF2B5EF4-FFF2-40B4-BE49-F238E27FC236}">
                <a16:creationId xmlns:a16="http://schemas.microsoft.com/office/drawing/2014/main" id="{6E05BEAC-C1DD-43E1-A339-67C947C61DDE}"/>
              </a:ext>
            </a:extLst>
          </p:cNvPr>
          <p:cNvSpPr>
            <a:spLocks noGrp="1"/>
          </p:cNvSpPr>
          <p:nvPr>
            <p:ph type="pic" sz="quarter" idx="13"/>
          </p:nvPr>
        </p:nvSpPr>
        <p:spPr>
          <a:xfrm>
            <a:off x="1" y="125413"/>
            <a:ext cx="4804756" cy="6732587"/>
          </a:xfrm>
        </p:spPr>
        <p:txBody>
          <a:bodyPr/>
          <a:lstStyle/>
          <a:p>
            <a:endParaRPr lang="en-ID" dirty="0"/>
          </a:p>
        </p:txBody>
      </p:sp>
      <p:sp>
        <p:nvSpPr>
          <p:cNvPr id="7" name="Rectangle 6">
            <a:extLst>
              <a:ext uri="{FF2B5EF4-FFF2-40B4-BE49-F238E27FC236}">
                <a16:creationId xmlns:a16="http://schemas.microsoft.com/office/drawing/2014/main" id="{C9AD1CC8-8090-4D0B-8BB2-F2E67E3C8F61}"/>
              </a:ext>
            </a:extLst>
          </p:cNvPr>
          <p:cNvSpPr/>
          <p:nvPr userDrawn="1"/>
        </p:nvSpPr>
        <p:spPr>
          <a:xfrm>
            <a:off x="4804757" y="1122363"/>
            <a:ext cx="74814" cy="4135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417677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Picture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396D-4CF5-4C13-B68E-BB1FB2173DB5}"/>
              </a:ext>
            </a:extLst>
          </p:cNvPr>
          <p:cNvSpPr>
            <a:spLocks noGrp="1"/>
          </p:cNvSpPr>
          <p:nvPr>
            <p:ph type="title" hasCustomPrompt="1"/>
          </p:nvPr>
        </p:nvSpPr>
        <p:spPr>
          <a:xfrm>
            <a:off x="366485" y="365125"/>
            <a:ext cx="5851207" cy="1554654"/>
          </a:xfrm>
        </p:spPr>
        <p:txBody>
          <a:bodyPr/>
          <a:lstStyle>
            <a:lvl1pPr algn="l">
              <a:defRPr/>
            </a:lvl1pPr>
          </a:lstStyle>
          <a:p>
            <a:r>
              <a:rPr lang="en-US" dirty="0"/>
              <a:t>Content With Picture on Right</a:t>
            </a:r>
            <a:endParaRPr lang="en-ID" dirty="0"/>
          </a:p>
        </p:txBody>
      </p:sp>
      <p:sp>
        <p:nvSpPr>
          <p:cNvPr id="3" name="Date Placeholder 2">
            <a:extLst>
              <a:ext uri="{FF2B5EF4-FFF2-40B4-BE49-F238E27FC236}">
                <a16:creationId xmlns:a16="http://schemas.microsoft.com/office/drawing/2014/main" id="{938CCA5A-7308-4950-8B6F-1D68BE2D58DA}"/>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F299BCEB-3384-4599-B75A-FF027F9BB1EB}"/>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A5207617-BDFB-4428-BF73-664A40EE6E97}"/>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7" name="Content Placeholder 6">
            <a:extLst>
              <a:ext uri="{FF2B5EF4-FFF2-40B4-BE49-F238E27FC236}">
                <a16:creationId xmlns:a16="http://schemas.microsoft.com/office/drawing/2014/main" id="{1F9DBFBE-5ED5-4149-91AF-E43C8C093A66}"/>
              </a:ext>
            </a:extLst>
          </p:cNvPr>
          <p:cNvSpPr>
            <a:spLocks noGrp="1"/>
          </p:cNvSpPr>
          <p:nvPr>
            <p:ph sz="quarter" idx="14"/>
          </p:nvPr>
        </p:nvSpPr>
        <p:spPr>
          <a:xfrm>
            <a:off x="366713" y="1919779"/>
            <a:ext cx="5851207" cy="4680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3" name="Picture Placeholder 5">
            <a:extLst>
              <a:ext uri="{FF2B5EF4-FFF2-40B4-BE49-F238E27FC236}">
                <a16:creationId xmlns:a16="http://schemas.microsoft.com/office/drawing/2014/main" id="{7437801B-878E-4F3F-B76F-5874CD73AED2}"/>
              </a:ext>
            </a:extLst>
          </p:cNvPr>
          <p:cNvSpPr>
            <a:spLocks noGrp="1"/>
          </p:cNvSpPr>
          <p:nvPr>
            <p:ph type="pic" sz="quarter" idx="13"/>
          </p:nvPr>
        </p:nvSpPr>
        <p:spPr>
          <a:xfrm>
            <a:off x="6820138" y="125413"/>
            <a:ext cx="5371862" cy="6732587"/>
          </a:xfrm>
        </p:spPr>
        <p:txBody>
          <a:bodyPr/>
          <a:lstStyle/>
          <a:p>
            <a:endParaRPr lang="en-ID" dirty="0"/>
          </a:p>
        </p:txBody>
      </p:sp>
      <p:sp>
        <p:nvSpPr>
          <p:cNvPr id="14" name="Rectangle 13">
            <a:extLst>
              <a:ext uri="{FF2B5EF4-FFF2-40B4-BE49-F238E27FC236}">
                <a16:creationId xmlns:a16="http://schemas.microsoft.com/office/drawing/2014/main" id="{16046939-874E-4B5C-A29D-D686580530DC}"/>
              </a:ext>
            </a:extLst>
          </p:cNvPr>
          <p:cNvSpPr/>
          <p:nvPr userDrawn="1"/>
        </p:nvSpPr>
        <p:spPr>
          <a:xfrm>
            <a:off x="6745324" y="1122363"/>
            <a:ext cx="74814" cy="4135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738941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 Picture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396D-4CF5-4C13-B68E-BB1FB2173DB5}"/>
              </a:ext>
            </a:extLst>
          </p:cNvPr>
          <p:cNvSpPr>
            <a:spLocks noGrp="1"/>
          </p:cNvSpPr>
          <p:nvPr>
            <p:ph type="title" hasCustomPrompt="1"/>
          </p:nvPr>
        </p:nvSpPr>
        <p:spPr>
          <a:xfrm>
            <a:off x="366485" y="365125"/>
            <a:ext cx="5851207" cy="1554654"/>
          </a:xfrm>
        </p:spPr>
        <p:txBody>
          <a:bodyPr/>
          <a:lstStyle>
            <a:lvl1pPr algn="l">
              <a:defRPr/>
            </a:lvl1pPr>
          </a:lstStyle>
          <a:p>
            <a:r>
              <a:rPr lang="en-US" dirty="0"/>
              <a:t>Double Picture on Right</a:t>
            </a:r>
            <a:endParaRPr lang="en-ID" dirty="0"/>
          </a:p>
        </p:txBody>
      </p:sp>
      <p:sp>
        <p:nvSpPr>
          <p:cNvPr id="3" name="Date Placeholder 2">
            <a:extLst>
              <a:ext uri="{FF2B5EF4-FFF2-40B4-BE49-F238E27FC236}">
                <a16:creationId xmlns:a16="http://schemas.microsoft.com/office/drawing/2014/main" id="{938CCA5A-7308-4950-8B6F-1D68BE2D58DA}"/>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F299BCEB-3384-4599-B75A-FF027F9BB1EB}"/>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A5207617-BDFB-4428-BF73-664A40EE6E97}"/>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7" name="Content Placeholder 6">
            <a:extLst>
              <a:ext uri="{FF2B5EF4-FFF2-40B4-BE49-F238E27FC236}">
                <a16:creationId xmlns:a16="http://schemas.microsoft.com/office/drawing/2014/main" id="{1F9DBFBE-5ED5-4149-91AF-E43C8C093A66}"/>
              </a:ext>
            </a:extLst>
          </p:cNvPr>
          <p:cNvSpPr>
            <a:spLocks noGrp="1"/>
          </p:cNvSpPr>
          <p:nvPr>
            <p:ph sz="quarter" idx="14"/>
          </p:nvPr>
        </p:nvSpPr>
        <p:spPr>
          <a:xfrm>
            <a:off x="366713" y="1919779"/>
            <a:ext cx="5851207" cy="4680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3" name="Picture Placeholder 5">
            <a:extLst>
              <a:ext uri="{FF2B5EF4-FFF2-40B4-BE49-F238E27FC236}">
                <a16:creationId xmlns:a16="http://schemas.microsoft.com/office/drawing/2014/main" id="{7437801B-878E-4F3F-B76F-5874CD73AED2}"/>
              </a:ext>
            </a:extLst>
          </p:cNvPr>
          <p:cNvSpPr>
            <a:spLocks noGrp="1"/>
          </p:cNvSpPr>
          <p:nvPr>
            <p:ph type="pic" sz="quarter" idx="13"/>
          </p:nvPr>
        </p:nvSpPr>
        <p:spPr>
          <a:xfrm>
            <a:off x="6820138" y="125413"/>
            <a:ext cx="5371862" cy="3303587"/>
          </a:xfrm>
        </p:spPr>
        <p:txBody>
          <a:bodyPr/>
          <a:lstStyle/>
          <a:p>
            <a:endParaRPr lang="en-ID" dirty="0"/>
          </a:p>
        </p:txBody>
      </p:sp>
      <p:sp>
        <p:nvSpPr>
          <p:cNvPr id="14" name="Rectangle 13">
            <a:extLst>
              <a:ext uri="{FF2B5EF4-FFF2-40B4-BE49-F238E27FC236}">
                <a16:creationId xmlns:a16="http://schemas.microsoft.com/office/drawing/2014/main" id="{16046939-874E-4B5C-A29D-D686580530DC}"/>
              </a:ext>
            </a:extLst>
          </p:cNvPr>
          <p:cNvSpPr/>
          <p:nvPr userDrawn="1"/>
        </p:nvSpPr>
        <p:spPr>
          <a:xfrm>
            <a:off x="6745324" y="1122363"/>
            <a:ext cx="74814" cy="4135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Picture Placeholder 5">
            <a:extLst>
              <a:ext uri="{FF2B5EF4-FFF2-40B4-BE49-F238E27FC236}">
                <a16:creationId xmlns:a16="http://schemas.microsoft.com/office/drawing/2014/main" id="{FA93833F-D093-41BD-8B3E-B6B697F84FFF}"/>
              </a:ext>
            </a:extLst>
          </p:cNvPr>
          <p:cNvSpPr>
            <a:spLocks noGrp="1"/>
          </p:cNvSpPr>
          <p:nvPr>
            <p:ph type="pic" sz="quarter" idx="15"/>
          </p:nvPr>
        </p:nvSpPr>
        <p:spPr>
          <a:xfrm>
            <a:off x="6820138" y="3429000"/>
            <a:ext cx="5371862" cy="3429000"/>
          </a:xfrm>
        </p:spPr>
        <p:txBody>
          <a:bodyPr/>
          <a:lstStyle/>
          <a:p>
            <a:endParaRPr lang="en-ID" dirty="0"/>
          </a:p>
        </p:txBody>
      </p:sp>
    </p:spTree>
    <p:extLst>
      <p:ext uri="{BB962C8B-B14F-4D97-AF65-F5344CB8AC3E}">
        <p14:creationId xmlns:p14="http://schemas.microsoft.com/office/powerpoint/2010/main" val="242058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396D-4CF5-4C13-B68E-BB1FB2173DB5}"/>
              </a:ext>
            </a:extLst>
          </p:cNvPr>
          <p:cNvSpPr>
            <a:spLocks noGrp="1"/>
          </p:cNvSpPr>
          <p:nvPr>
            <p:ph type="title" hasCustomPrompt="1"/>
          </p:nvPr>
        </p:nvSpPr>
        <p:spPr>
          <a:xfrm>
            <a:off x="366485" y="365125"/>
            <a:ext cx="6009377" cy="1405618"/>
          </a:xfrm>
        </p:spPr>
        <p:txBody>
          <a:bodyPr/>
          <a:lstStyle>
            <a:lvl1pPr algn="l">
              <a:defRPr/>
            </a:lvl1pPr>
          </a:lstStyle>
          <a:p>
            <a:r>
              <a:rPr lang="en-US" dirty="0"/>
              <a:t>Blank Slide With Picture</a:t>
            </a:r>
            <a:endParaRPr lang="en-ID" dirty="0"/>
          </a:p>
        </p:txBody>
      </p:sp>
      <p:sp>
        <p:nvSpPr>
          <p:cNvPr id="3" name="Date Placeholder 2">
            <a:extLst>
              <a:ext uri="{FF2B5EF4-FFF2-40B4-BE49-F238E27FC236}">
                <a16:creationId xmlns:a16="http://schemas.microsoft.com/office/drawing/2014/main" id="{938CCA5A-7308-4950-8B6F-1D68BE2D58DA}"/>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F299BCEB-3384-4599-B75A-FF027F9BB1EB}"/>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A5207617-BDFB-4428-BF73-664A40EE6E97}"/>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12" name="Picture Placeholder 5">
            <a:extLst>
              <a:ext uri="{FF2B5EF4-FFF2-40B4-BE49-F238E27FC236}">
                <a16:creationId xmlns:a16="http://schemas.microsoft.com/office/drawing/2014/main" id="{5321B271-98D4-40F4-9B7A-584322705028}"/>
              </a:ext>
            </a:extLst>
          </p:cNvPr>
          <p:cNvSpPr>
            <a:spLocks noGrp="1"/>
          </p:cNvSpPr>
          <p:nvPr>
            <p:ph type="pic" sz="quarter" idx="13"/>
          </p:nvPr>
        </p:nvSpPr>
        <p:spPr>
          <a:xfrm>
            <a:off x="6820138" y="125413"/>
            <a:ext cx="5371862" cy="6732587"/>
          </a:xfrm>
        </p:spPr>
        <p:txBody>
          <a:bodyPr/>
          <a:lstStyle/>
          <a:p>
            <a:endParaRPr lang="en-ID" dirty="0"/>
          </a:p>
        </p:txBody>
      </p:sp>
      <p:sp>
        <p:nvSpPr>
          <p:cNvPr id="13" name="Rectangle 12">
            <a:extLst>
              <a:ext uri="{FF2B5EF4-FFF2-40B4-BE49-F238E27FC236}">
                <a16:creationId xmlns:a16="http://schemas.microsoft.com/office/drawing/2014/main" id="{16FBBB9D-826B-4B8A-8F13-8DC9226C20DA}"/>
              </a:ext>
            </a:extLst>
          </p:cNvPr>
          <p:cNvSpPr/>
          <p:nvPr userDrawn="1"/>
        </p:nvSpPr>
        <p:spPr>
          <a:xfrm>
            <a:off x="6745324" y="1122363"/>
            <a:ext cx="74814" cy="4135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21669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olored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119633-7A7E-4607-8FD8-10DF1035947A}"/>
              </a:ext>
            </a:extLst>
          </p:cNvPr>
          <p:cNvSpPr/>
          <p:nvPr userDrawn="1"/>
        </p:nvSpPr>
        <p:spPr>
          <a:xfrm>
            <a:off x="4247804" y="0"/>
            <a:ext cx="79441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7DD19C4C-9B7C-4713-B9AE-5FE014C386D5}"/>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3620D2DC-D0E7-4357-A11E-3C01027B659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02CB8438-6918-4469-84C4-DCEB4ED95141}"/>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2" name="Title 1">
            <a:extLst>
              <a:ext uri="{FF2B5EF4-FFF2-40B4-BE49-F238E27FC236}">
                <a16:creationId xmlns:a16="http://schemas.microsoft.com/office/drawing/2014/main" id="{357B6912-780E-4536-9DE0-F10793877C43}"/>
              </a:ext>
            </a:extLst>
          </p:cNvPr>
          <p:cNvSpPr>
            <a:spLocks noGrp="1"/>
          </p:cNvSpPr>
          <p:nvPr>
            <p:ph type="title" hasCustomPrompt="1"/>
          </p:nvPr>
        </p:nvSpPr>
        <p:spPr>
          <a:xfrm>
            <a:off x="4470400" y="454932"/>
            <a:ext cx="6883400" cy="1325563"/>
          </a:xfrm>
        </p:spPr>
        <p:txBody>
          <a:bodyPr/>
          <a:lstStyle>
            <a:lvl1pPr>
              <a:defRPr>
                <a:solidFill>
                  <a:schemeClr val="bg1"/>
                </a:solidFill>
              </a:defRPr>
            </a:lvl1pPr>
          </a:lstStyle>
          <a:p>
            <a:r>
              <a:rPr lang="en-US" dirty="0"/>
              <a:t>Content With Colored Background</a:t>
            </a:r>
            <a:endParaRPr lang="en-ID" dirty="0"/>
          </a:p>
        </p:txBody>
      </p:sp>
      <p:sp>
        <p:nvSpPr>
          <p:cNvPr id="7" name="Content Placeholder 6">
            <a:extLst>
              <a:ext uri="{FF2B5EF4-FFF2-40B4-BE49-F238E27FC236}">
                <a16:creationId xmlns:a16="http://schemas.microsoft.com/office/drawing/2014/main" id="{181448FD-6B9F-45E8-BD77-C6A205FD99F8}"/>
              </a:ext>
            </a:extLst>
          </p:cNvPr>
          <p:cNvSpPr>
            <a:spLocks noGrp="1"/>
          </p:cNvSpPr>
          <p:nvPr>
            <p:ph sz="quarter" idx="14"/>
          </p:nvPr>
        </p:nvSpPr>
        <p:spPr>
          <a:xfrm>
            <a:off x="4470400" y="1985963"/>
            <a:ext cx="6883400" cy="44561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9" name="Picture Placeholder 8">
            <a:extLst>
              <a:ext uri="{FF2B5EF4-FFF2-40B4-BE49-F238E27FC236}">
                <a16:creationId xmlns:a16="http://schemas.microsoft.com/office/drawing/2014/main" id="{1BB56ED7-DCA8-49D6-98AC-15F8D547E665}"/>
              </a:ext>
            </a:extLst>
          </p:cNvPr>
          <p:cNvSpPr>
            <a:spLocks noGrp="1"/>
          </p:cNvSpPr>
          <p:nvPr>
            <p:ph type="pic" sz="quarter" idx="15"/>
          </p:nvPr>
        </p:nvSpPr>
        <p:spPr>
          <a:xfrm>
            <a:off x="0" y="133350"/>
            <a:ext cx="4247804" cy="6724650"/>
          </a:xfrm>
        </p:spPr>
        <p:txBody>
          <a:bodyPr/>
          <a:lstStyle/>
          <a:p>
            <a:endParaRPr lang="en-ID" dirty="0"/>
          </a:p>
        </p:txBody>
      </p:sp>
    </p:spTree>
    <p:extLst>
      <p:ext uri="{BB962C8B-B14F-4D97-AF65-F5344CB8AC3E}">
        <p14:creationId xmlns:p14="http://schemas.microsoft.com/office/powerpoint/2010/main" val="2422574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with Colored Backgroun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3F9EA9-83FA-4C6D-BE5F-9B90948339BD}"/>
              </a:ext>
            </a:extLst>
          </p:cNvPr>
          <p:cNvSpPr/>
          <p:nvPr userDrawn="1"/>
        </p:nvSpPr>
        <p:spPr>
          <a:xfrm>
            <a:off x="4247804" y="0"/>
            <a:ext cx="79441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Picture Placeholder 8">
            <a:extLst>
              <a:ext uri="{FF2B5EF4-FFF2-40B4-BE49-F238E27FC236}">
                <a16:creationId xmlns:a16="http://schemas.microsoft.com/office/drawing/2014/main" id="{96F699B0-6DA8-49D1-8AEC-A3CA3B557F86}"/>
              </a:ext>
            </a:extLst>
          </p:cNvPr>
          <p:cNvSpPr>
            <a:spLocks noGrp="1"/>
          </p:cNvSpPr>
          <p:nvPr>
            <p:ph type="pic" sz="quarter" idx="15"/>
          </p:nvPr>
        </p:nvSpPr>
        <p:spPr>
          <a:xfrm>
            <a:off x="0" y="133350"/>
            <a:ext cx="4247804" cy="6724650"/>
          </a:xfrm>
        </p:spPr>
        <p:txBody>
          <a:bodyPr/>
          <a:lstStyle/>
          <a:p>
            <a:endParaRPr lang="en-ID" dirty="0"/>
          </a:p>
        </p:txBody>
      </p:sp>
      <p:sp>
        <p:nvSpPr>
          <p:cNvPr id="3" name="Date Placeholder 2">
            <a:extLst>
              <a:ext uri="{FF2B5EF4-FFF2-40B4-BE49-F238E27FC236}">
                <a16:creationId xmlns:a16="http://schemas.microsoft.com/office/drawing/2014/main" id="{7DD19C4C-9B7C-4713-B9AE-5FE014C386D5}"/>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3620D2DC-D0E7-4357-A11E-3C01027B659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02CB8438-6918-4469-84C4-DCEB4ED95141}"/>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2" name="Title 1">
            <a:extLst>
              <a:ext uri="{FF2B5EF4-FFF2-40B4-BE49-F238E27FC236}">
                <a16:creationId xmlns:a16="http://schemas.microsoft.com/office/drawing/2014/main" id="{357B6912-780E-4536-9DE0-F10793877C43}"/>
              </a:ext>
            </a:extLst>
          </p:cNvPr>
          <p:cNvSpPr>
            <a:spLocks noGrp="1"/>
          </p:cNvSpPr>
          <p:nvPr userDrawn="1">
            <p:ph type="title" hasCustomPrompt="1"/>
          </p:nvPr>
        </p:nvSpPr>
        <p:spPr>
          <a:xfrm>
            <a:off x="4660900" y="392954"/>
            <a:ext cx="6692900" cy="1325563"/>
          </a:xfrm>
        </p:spPr>
        <p:txBody>
          <a:bodyPr/>
          <a:lstStyle>
            <a:lvl1pPr>
              <a:defRPr>
                <a:solidFill>
                  <a:schemeClr val="bg1"/>
                </a:solidFill>
              </a:defRPr>
            </a:lvl1pPr>
          </a:lstStyle>
          <a:p>
            <a:r>
              <a:rPr lang="en-US" dirty="0"/>
              <a:t>Blank Slide with Colored Background</a:t>
            </a:r>
            <a:endParaRPr lang="en-ID" dirty="0"/>
          </a:p>
        </p:txBody>
      </p:sp>
    </p:spTree>
    <p:extLst>
      <p:ext uri="{BB962C8B-B14F-4D97-AF65-F5344CB8AC3E}">
        <p14:creationId xmlns:p14="http://schemas.microsoft.com/office/powerpoint/2010/main" val="171197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ictur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237C8C-7080-45FC-9367-7C4ACDFC0054}"/>
              </a:ext>
            </a:extLst>
          </p:cNvPr>
          <p:cNvSpPr/>
          <p:nvPr userDrawn="1"/>
        </p:nvSpPr>
        <p:spPr>
          <a:xfrm>
            <a:off x="4247804" y="0"/>
            <a:ext cx="79441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7DD19C4C-9B7C-4713-B9AE-5FE014C386D5}"/>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3620D2DC-D0E7-4357-A11E-3C01027B659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02CB8438-6918-4469-84C4-DCEB4ED95141}"/>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2" name="Title 1">
            <a:extLst>
              <a:ext uri="{FF2B5EF4-FFF2-40B4-BE49-F238E27FC236}">
                <a16:creationId xmlns:a16="http://schemas.microsoft.com/office/drawing/2014/main" id="{357B6912-780E-4536-9DE0-F10793877C43}"/>
              </a:ext>
            </a:extLst>
          </p:cNvPr>
          <p:cNvSpPr>
            <a:spLocks noGrp="1"/>
          </p:cNvSpPr>
          <p:nvPr>
            <p:ph type="title" hasCustomPrompt="1"/>
          </p:nvPr>
        </p:nvSpPr>
        <p:spPr>
          <a:xfrm>
            <a:off x="4470666" y="568325"/>
            <a:ext cx="7208716" cy="4336184"/>
          </a:xfrm>
        </p:spPr>
        <p:txBody>
          <a:bodyPr>
            <a:normAutofit/>
          </a:bodyPr>
          <a:lstStyle>
            <a:lvl1pPr algn="ctr">
              <a:defRPr sz="4800">
                <a:solidFill>
                  <a:schemeClr val="bg1"/>
                </a:solidFill>
              </a:defRPr>
            </a:lvl1pPr>
          </a:lstStyle>
          <a:p>
            <a:r>
              <a:rPr lang="en-US" dirty="0"/>
              <a:t>Quote With Picture</a:t>
            </a:r>
            <a:endParaRPr lang="en-ID" dirty="0"/>
          </a:p>
        </p:txBody>
      </p:sp>
      <p:sp>
        <p:nvSpPr>
          <p:cNvPr id="25" name="Text Placeholder 3">
            <a:extLst>
              <a:ext uri="{FF2B5EF4-FFF2-40B4-BE49-F238E27FC236}">
                <a16:creationId xmlns:a16="http://schemas.microsoft.com/office/drawing/2014/main" id="{CB9E9877-4923-443B-865F-18C6597763B0}"/>
              </a:ext>
            </a:extLst>
          </p:cNvPr>
          <p:cNvSpPr>
            <a:spLocks noGrp="1"/>
          </p:cNvSpPr>
          <p:nvPr>
            <p:ph type="body" sz="half" idx="2"/>
          </p:nvPr>
        </p:nvSpPr>
        <p:spPr>
          <a:xfrm>
            <a:off x="4470666" y="4964113"/>
            <a:ext cx="7208718" cy="140647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Picture Placeholder 8">
            <a:extLst>
              <a:ext uri="{FF2B5EF4-FFF2-40B4-BE49-F238E27FC236}">
                <a16:creationId xmlns:a16="http://schemas.microsoft.com/office/drawing/2014/main" id="{7AB91722-FAFC-4D2A-A2F9-5BEB548993D2}"/>
              </a:ext>
            </a:extLst>
          </p:cNvPr>
          <p:cNvSpPr>
            <a:spLocks noGrp="1"/>
          </p:cNvSpPr>
          <p:nvPr>
            <p:ph type="pic" sz="quarter" idx="15"/>
          </p:nvPr>
        </p:nvSpPr>
        <p:spPr>
          <a:xfrm>
            <a:off x="0" y="133350"/>
            <a:ext cx="4247804" cy="6724650"/>
          </a:xfrm>
        </p:spPr>
        <p:txBody>
          <a:bodyPr/>
          <a:lstStyle/>
          <a:p>
            <a:endParaRPr lang="en-ID" dirty="0"/>
          </a:p>
        </p:txBody>
      </p:sp>
    </p:spTree>
    <p:extLst>
      <p:ext uri="{BB962C8B-B14F-4D97-AF65-F5344CB8AC3E}">
        <p14:creationId xmlns:p14="http://schemas.microsoft.com/office/powerpoint/2010/main" val="78011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Section">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D8910A-66A7-4141-8E48-AD6C65E4BBA4}"/>
              </a:ext>
            </a:extLst>
          </p:cNvPr>
          <p:cNvSpPr/>
          <p:nvPr userDrawn="1"/>
        </p:nvSpPr>
        <p:spPr>
          <a:xfrm>
            <a:off x="0" y="1637607"/>
            <a:ext cx="9676012" cy="386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7DD19C4C-9B7C-4713-B9AE-5FE014C386D5}"/>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3620D2DC-D0E7-4357-A11E-3C01027B659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02CB8438-6918-4469-84C4-DCEB4ED95141}"/>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2" name="Title 1">
            <a:extLst>
              <a:ext uri="{FF2B5EF4-FFF2-40B4-BE49-F238E27FC236}">
                <a16:creationId xmlns:a16="http://schemas.microsoft.com/office/drawing/2014/main" id="{357B6912-780E-4536-9DE0-F10793877C43}"/>
              </a:ext>
            </a:extLst>
          </p:cNvPr>
          <p:cNvSpPr>
            <a:spLocks noGrp="1"/>
          </p:cNvSpPr>
          <p:nvPr>
            <p:ph type="title" hasCustomPrompt="1"/>
          </p:nvPr>
        </p:nvSpPr>
        <p:spPr>
          <a:xfrm>
            <a:off x="347747" y="1870363"/>
            <a:ext cx="9112136" cy="2676697"/>
          </a:xfrm>
        </p:spPr>
        <p:txBody>
          <a:bodyPr>
            <a:normAutofit/>
          </a:bodyPr>
          <a:lstStyle>
            <a:lvl1pPr algn="l">
              <a:defRPr sz="4800">
                <a:solidFill>
                  <a:schemeClr val="bg1"/>
                </a:solidFill>
              </a:defRPr>
            </a:lvl1pPr>
          </a:lstStyle>
          <a:p>
            <a:r>
              <a:rPr lang="en-US" dirty="0"/>
              <a:t>Break Section</a:t>
            </a:r>
            <a:endParaRPr lang="en-ID" dirty="0"/>
          </a:p>
        </p:txBody>
      </p:sp>
      <p:sp>
        <p:nvSpPr>
          <p:cNvPr id="25" name="Text Placeholder 3">
            <a:extLst>
              <a:ext uri="{FF2B5EF4-FFF2-40B4-BE49-F238E27FC236}">
                <a16:creationId xmlns:a16="http://schemas.microsoft.com/office/drawing/2014/main" id="{CB9E9877-4923-443B-865F-18C6597763B0}"/>
              </a:ext>
            </a:extLst>
          </p:cNvPr>
          <p:cNvSpPr>
            <a:spLocks noGrp="1"/>
          </p:cNvSpPr>
          <p:nvPr>
            <p:ph type="body" sz="half" idx="2"/>
          </p:nvPr>
        </p:nvSpPr>
        <p:spPr>
          <a:xfrm>
            <a:off x="347744" y="4606666"/>
            <a:ext cx="9112139" cy="821546"/>
          </a:xfrm>
        </p:spPr>
        <p:txBody>
          <a:bodyPr/>
          <a:lstStyle>
            <a:lvl1pPr marL="0" indent="0" algn="l">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59642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Team Images">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62AF4B9-BB57-4D1B-A63A-7AE40EA7A652}"/>
              </a:ext>
            </a:extLst>
          </p:cNvPr>
          <p:cNvSpPr>
            <a:spLocks noGrp="1"/>
          </p:cNvSpPr>
          <p:nvPr>
            <p:ph type="pic" sz="quarter" idx="13"/>
          </p:nvPr>
        </p:nvSpPr>
        <p:spPr>
          <a:xfrm>
            <a:off x="5917786" y="695360"/>
            <a:ext cx="1895888" cy="1720923"/>
          </a:xfrm>
          <a:prstGeom prst="rect">
            <a:avLst/>
          </a:prstGeom>
        </p:spPr>
        <p:txBody>
          <a:bodyPr wrap="square">
            <a:noAutofit/>
          </a:bodyPr>
          <a:lstStyle/>
          <a:p>
            <a:endParaRPr lang="en-ID" dirty="0"/>
          </a:p>
        </p:txBody>
      </p:sp>
      <p:sp>
        <p:nvSpPr>
          <p:cNvPr id="2" name="Title 1">
            <a:extLst>
              <a:ext uri="{FF2B5EF4-FFF2-40B4-BE49-F238E27FC236}">
                <a16:creationId xmlns:a16="http://schemas.microsoft.com/office/drawing/2014/main" id="{E467ACE0-338A-420D-8DDD-FD1B3281E242}"/>
              </a:ext>
            </a:extLst>
          </p:cNvPr>
          <p:cNvSpPr>
            <a:spLocks noGrp="1"/>
          </p:cNvSpPr>
          <p:nvPr>
            <p:ph type="title" hasCustomPrompt="1"/>
          </p:nvPr>
        </p:nvSpPr>
        <p:spPr>
          <a:xfrm>
            <a:off x="512201" y="783952"/>
            <a:ext cx="4809524" cy="1325563"/>
          </a:xfrm>
        </p:spPr>
        <p:txBody>
          <a:bodyPr/>
          <a:lstStyle>
            <a:lvl1pPr>
              <a:defRPr/>
            </a:lvl1pPr>
          </a:lstStyle>
          <a:p>
            <a:r>
              <a:rPr lang="en-US" dirty="0"/>
              <a:t>4 Team Images</a:t>
            </a:r>
            <a:endParaRPr lang="en-ID" dirty="0"/>
          </a:p>
        </p:txBody>
      </p:sp>
      <p:sp>
        <p:nvSpPr>
          <p:cNvPr id="3" name="Date Placeholder 2">
            <a:extLst>
              <a:ext uri="{FF2B5EF4-FFF2-40B4-BE49-F238E27FC236}">
                <a16:creationId xmlns:a16="http://schemas.microsoft.com/office/drawing/2014/main" id="{DAD4FCF6-6401-4D29-8E47-E72B5A748602}"/>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81FCE031-9F9F-4871-B75F-5E66FFE881B0}"/>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6369F1F3-2CA2-4A64-BD0F-C24BCABCD4EB}"/>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19" name="Text Placeholder 3">
            <a:extLst>
              <a:ext uri="{FF2B5EF4-FFF2-40B4-BE49-F238E27FC236}">
                <a16:creationId xmlns:a16="http://schemas.microsoft.com/office/drawing/2014/main" id="{393F9228-B2BB-4E96-B31D-6165E4852B51}"/>
              </a:ext>
            </a:extLst>
          </p:cNvPr>
          <p:cNvSpPr>
            <a:spLocks noGrp="1"/>
          </p:cNvSpPr>
          <p:nvPr>
            <p:ph type="body" sz="half" idx="2"/>
          </p:nvPr>
        </p:nvSpPr>
        <p:spPr>
          <a:xfrm>
            <a:off x="512202" y="2248773"/>
            <a:ext cx="4809524" cy="4107578"/>
          </a:xfrm>
        </p:spPr>
        <p:txBody>
          <a:bodyPr/>
          <a:lstStyle>
            <a:lvl1pPr marL="0" indent="0" algn="l">
              <a:buNone/>
              <a:defRPr sz="16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2" name="Text Placeholder 31">
            <a:extLst>
              <a:ext uri="{FF2B5EF4-FFF2-40B4-BE49-F238E27FC236}">
                <a16:creationId xmlns:a16="http://schemas.microsoft.com/office/drawing/2014/main" id="{BECA4353-0552-4E70-8D22-F902BBD9C8DF}"/>
              </a:ext>
            </a:extLst>
          </p:cNvPr>
          <p:cNvSpPr>
            <a:spLocks noGrp="1"/>
          </p:cNvSpPr>
          <p:nvPr>
            <p:ph type="body" sz="quarter" idx="17" hasCustomPrompt="1"/>
          </p:nvPr>
        </p:nvSpPr>
        <p:spPr>
          <a:xfrm>
            <a:off x="5917786" y="2528888"/>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3" name="Text Placeholder 31">
            <a:extLst>
              <a:ext uri="{FF2B5EF4-FFF2-40B4-BE49-F238E27FC236}">
                <a16:creationId xmlns:a16="http://schemas.microsoft.com/office/drawing/2014/main" id="{B99E0615-F6C9-4585-B7F4-3BB2C4443489}"/>
              </a:ext>
            </a:extLst>
          </p:cNvPr>
          <p:cNvSpPr>
            <a:spLocks noGrp="1"/>
          </p:cNvSpPr>
          <p:nvPr>
            <p:ph type="body" sz="quarter" idx="18" hasCustomPrompt="1"/>
          </p:nvPr>
        </p:nvSpPr>
        <p:spPr>
          <a:xfrm>
            <a:off x="5917786" y="2859066"/>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4" name="Text Placeholder 31">
            <a:extLst>
              <a:ext uri="{FF2B5EF4-FFF2-40B4-BE49-F238E27FC236}">
                <a16:creationId xmlns:a16="http://schemas.microsoft.com/office/drawing/2014/main" id="{864F41E3-9840-4DF0-BADE-955D91FD9D83}"/>
              </a:ext>
            </a:extLst>
          </p:cNvPr>
          <p:cNvSpPr>
            <a:spLocks noGrp="1"/>
          </p:cNvSpPr>
          <p:nvPr>
            <p:ph type="body" sz="quarter" idx="19" hasCustomPrompt="1"/>
          </p:nvPr>
        </p:nvSpPr>
        <p:spPr>
          <a:xfrm>
            <a:off x="8907729" y="2528888"/>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5" name="Text Placeholder 31">
            <a:extLst>
              <a:ext uri="{FF2B5EF4-FFF2-40B4-BE49-F238E27FC236}">
                <a16:creationId xmlns:a16="http://schemas.microsoft.com/office/drawing/2014/main" id="{C1F9A47B-8E5F-4300-B65A-030F028E333B}"/>
              </a:ext>
            </a:extLst>
          </p:cNvPr>
          <p:cNvSpPr>
            <a:spLocks noGrp="1"/>
          </p:cNvSpPr>
          <p:nvPr>
            <p:ph type="body" sz="quarter" idx="20" hasCustomPrompt="1"/>
          </p:nvPr>
        </p:nvSpPr>
        <p:spPr>
          <a:xfrm>
            <a:off x="8907729" y="2859066"/>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6" name="Text Placeholder 31">
            <a:extLst>
              <a:ext uri="{FF2B5EF4-FFF2-40B4-BE49-F238E27FC236}">
                <a16:creationId xmlns:a16="http://schemas.microsoft.com/office/drawing/2014/main" id="{5FDA3FA8-AB2A-44B1-B12A-EEF83C0417D8}"/>
              </a:ext>
            </a:extLst>
          </p:cNvPr>
          <p:cNvSpPr>
            <a:spLocks noGrp="1"/>
          </p:cNvSpPr>
          <p:nvPr>
            <p:ph type="body" sz="quarter" idx="21" hasCustomPrompt="1"/>
          </p:nvPr>
        </p:nvSpPr>
        <p:spPr>
          <a:xfrm>
            <a:off x="5917786" y="5504054"/>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7" name="Text Placeholder 31">
            <a:extLst>
              <a:ext uri="{FF2B5EF4-FFF2-40B4-BE49-F238E27FC236}">
                <a16:creationId xmlns:a16="http://schemas.microsoft.com/office/drawing/2014/main" id="{7830D38E-CC32-4A93-89E7-794CA80BEA3F}"/>
              </a:ext>
            </a:extLst>
          </p:cNvPr>
          <p:cNvSpPr>
            <a:spLocks noGrp="1"/>
          </p:cNvSpPr>
          <p:nvPr>
            <p:ph type="body" sz="quarter" idx="22" hasCustomPrompt="1"/>
          </p:nvPr>
        </p:nvSpPr>
        <p:spPr>
          <a:xfrm>
            <a:off x="5917786" y="5834232"/>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8" name="Text Placeholder 31">
            <a:extLst>
              <a:ext uri="{FF2B5EF4-FFF2-40B4-BE49-F238E27FC236}">
                <a16:creationId xmlns:a16="http://schemas.microsoft.com/office/drawing/2014/main" id="{7BD059A0-521F-4A88-B869-D40F5214EC05}"/>
              </a:ext>
            </a:extLst>
          </p:cNvPr>
          <p:cNvSpPr>
            <a:spLocks noGrp="1"/>
          </p:cNvSpPr>
          <p:nvPr>
            <p:ph type="body" sz="quarter" idx="23" hasCustomPrompt="1"/>
          </p:nvPr>
        </p:nvSpPr>
        <p:spPr>
          <a:xfrm>
            <a:off x="8907729" y="5504054"/>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9" name="Text Placeholder 31">
            <a:extLst>
              <a:ext uri="{FF2B5EF4-FFF2-40B4-BE49-F238E27FC236}">
                <a16:creationId xmlns:a16="http://schemas.microsoft.com/office/drawing/2014/main" id="{807D9A70-372B-4260-844C-F246E6DBFFA8}"/>
              </a:ext>
            </a:extLst>
          </p:cNvPr>
          <p:cNvSpPr>
            <a:spLocks noGrp="1"/>
          </p:cNvSpPr>
          <p:nvPr>
            <p:ph type="body" sz="quarter" idx="24" hasCustomPrompt="1"/>
          </p:nvPr>
        </p:nvSpPr>
        <p:spPr>
          <a:xfrm>
            <a:off x="8907729" y="5834232"/>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6" name="Rectangle 5">
            <a:extLst>
              <a:ext uri="{FF2B5EF4-FFF2-40B4-BE49-F238E27FC236}">
                <a16:creationId xmlns:a16="http://schemas.microsoft.com/office/drawing/2014/main" id="{71252F58-2BB5-4C55-B537-8977F34478D1}"/>
              </a:ext>
            </a:extLst>
          </p:cNvPr>
          <p:cNvSpPr/>
          <p:nvPr userDrawn="1"/>
        </p:nvSpPr>
        <p:spPr>
          <a:xfrm>
            <a:off x="7813674" y="69536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9" name="Picture Placeholder 20">
            <a:extLst>
              <a:ext uri="{FF2B5EF4-FFF2-40B4-BE49-F238E27FC236}">
                <a16:creationId xmlns:a16="http://schemas.microsoft.com/office/drawing/2014/main" id="{0D92A501-FA02-442C-A57C-83D2FC151530}"/>
              </a:ext>
            </a:extLst>
          </p:cNvPr>
          <p:cNvSpPr>
            <a:spLocks noGrp="1"/>
          </p:cNvSpPr>
          <p:nvPr>
            <p:ph type="pic" sz="quarter" idx="25"/>
          </p:nvPr>
        </p:nvSpPr>
        <p:spPr>
          <a:xfrm>
            <a:off x="8907730" y="695360"/>
            <a:ext cx="1895888" cy="1720923"/>
          </a:xfrm>
          <a:prstGeom prst="rect">
            <a:avLst/>
          </a:prstGeom>
        </p:spPr>
        <p:txBody>
          <a:bodyPr wrap="square">
            <a:noAutofit/>
          </a:bodyPr>
          <a:lstStyle/>
          <a:p>
            <a:endParaRPr lang="en-ID" dirty="0"/>
          </a:p>
        </p:txBody>
      </p:sp>
      <p:sp>
        <p:nvSpPr>
          <p:cNvPr id="31" name="Rectangle 30">
            <a:extLst>
              <a:ext uri="{FF2B5EF4-FFF2-40B4-BE49-F238E27FC236}">
                <a16:creationId xmlns:a16="http://schemas.microsoft.com/office/drawing/2014/main" id="{637ABA01-484F-43EF-8EB2-A2EC833694D0}"/>
              </a:ext>
            </a:extLst>
          </p:cNvPr>
          <p:cNvSpPr/>
          <p:nvPr userDrawn="1"/>
        </p:nvSpPr>
        <p:spPr>
          <a:xfrm>
            <a:off x="10803618" y="69536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Picture Placeholder 20">
            <a:extLst>
              <a:ext uri="{FF2B5EF4-FFF2-40B4-BE49-F238E27FC236}">
                <a16:creationId xmlns:a16="http://schemas.microsoft.com/office/drawing/2014/main" id="{7524FB0D-FE6E-4836-89AA-851841BC28FB}"/>
              </a:ext>
            </a:extLst>
          </p:cNvPr>
          <p:cNvSpPr>
            <a:spLocks noGrp="1"/>
          </p:cNvSpPr>
          <p:nvPr>
            <p:ph type="pic" sz="quarter" idx="26"/>
          </p:nvPr>
        </p:nvSpPr>
        <p:spPr>
          <a:xfrm>
            <a:off x="5917786" y="3633810"/>
            <a:ext cx="1895888" cy="1720923"/>
          </a:xfrm>
          <a:prstGeom prst="rect">
            <a:avLst/>
          </a:prstGeom>
        </p:spPr>
        <p:txBody>
          <a:bodyPr wrap="square">
            <a:noAutofit/>
          </a:bodyPr>
          <a:lstStyle/>
          <a:p>
            <a:endParaRPr lang="en-ID" dirty="0"/>
          </a:p>
        </p:txBody>
      </p:sp>
      <p:sp>
        <p:nvSpPr>
          <p:cNvPr id="41" name="Rectangle 40">
            <a:extLst>
              <a:ext uri="{FF2B5EF4-FFF2-40B4-BE49-F238E27FC236}">
                <a16:creationId xmlns:a16="http://schemas.microsoft.com/office/drawing/2014/main" id="{5E02D4EE-1369-420E-9948-A8DB8E360D13}"/>
              </a:ext>
            </a:extLst>
          </p:cNvPr>
          <p:cNvSpPr/>
          <p:nvPr userDrawn="1"/>
        </p:nvSpPr>
        <p:spPr>
          <a:xfrm>
            <a:off x="7813674" y="363381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2" name="Picture Placeholder 20">
            <a:extLst>
              <a:ext uri="{FF2B5EF4-FFF2-40B4-BE49-F238E27FC236}">
                <a16:creationId xmlns:a16="http://schemas.microsoft.com/office/drawing/2014/main" id="{1A02C452-F4FB-4C09-822C-E6E6C2E6D638}"/>
              </a:ext>
            </a:extLst>
          </p:cNvPr>
          <p:cNvSpPr>
            <a:spLocks noGrp="1"/>
          </p:cNvSpPr>
          <p:nvPr>
            <p:ph type="pic" sz="quarter" idx="27"/>
          </p:nvPr>
        </p:nvSpPr>
        <p:spPr>
          <a:xfrm>
            <a:off x="8907730" y="3633810"/>
            <a:ext cx="1895888" cy="1720923"/>
          </a:xfrm>
          <a:prstGeom prst="rect">
            <a:avLst/>
          </a:prstGeom>
        </p:spPr>
        <p:txBody>
          <a:bodyPr wrap="square">
            <a:noAutofit/>
          </a:bodyPr>
          <a:lstStyle/>
          <a:p>
            <a:endParaRPr lang="en-ID" dirty="0"/>
          </a:p>
        </p:txBody>
      </p:sp>
      <p:sp>
        <p:nvSpPr>
          <p:cNvPr id="43" name="Rectangle 42">
            <a:extLst>
              <a:ext uri="{FF2B5EF4-FFF2-40B4-BE49-F238E27FC236}">
                <a16:creationId xmlns:a16="http://schemas.microsoft.com/office/drawing/2014/main" id="{F912950D-87D1-4152-AB20-638FC66CAD4F}"/>
              </a:ext>
            </a:extLst>
          </p:cNvPr>
          <p:cNvSpPr/>
          <p:nvPr userDrawn="1"/>
        </p:nvSpPr>
        <p:spPr>
          <a:xfrm>
            <a:off x="10803618" y="363381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910878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4 Team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ACE0-338A-420D-8DDD-FD1B3281E242}"/>
              </a:ext>
            </a:extLst>
          </p:cNvPr>
          <p:cNvSpPr>
            <a:spLocks noGrp="1"/>
          </p:cNvSpPr>
          <p:nvPr>
            <p:ph type="title" hasCustomPrompt="1"/>
          </p:nvPr>
        </p:nvSpPr>
        <p:spPr>
          <a:xfrm rot="16200000">
            <a:off x="-1292818" y="2696741"/>
            <a:ext cx="5679672" cy="1325563"/>
          </a:xfrm>
        </p:spPr>
        <p:txBody>
          <a:bodyPr/>
          <a:lstStyle>
            <a:lvl1pPr>
              <a:defRPr/>
            </a:lvl1pPr>
          </a:lstStyle>
          <a:p>
            <a:r>
              <a:rPr lang="en-US" dirty="0"/>
              <a:t>6 Team Images</a:t>
            </a:r>
            <a:endParaRPr lang="en-ID" dirty="0"/>
          </a:p>
        </p:txBody>
      </p:sp>
      <p:sp>
        <p:nvSpPr>
          <p:cNvPr id="3" name="Date Placeholder 2">
            <a:extLst>
              <a:ext uri="{FF2B5EF4-FFF2-40B4-BE49-F238E27FC236}">
                <a16:creationId xmlns:a16="http://schemas.microsoft.com/office/drawing/2014/main" id="{DAD4FCF6-6401-4D29-8E47-E72B5A748602}"/>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4" name="Footer Placeholder 3">
            <a:extLst>
              <a:ext uri="{FF2B5EF4-FFF2-40B4-BE49-F238E27FC236}">
                <a16:creationId xmlns:a16="http://schemas.microsoft.com/office/drawing/2014/main" id="{81FCE031-9F9F-4871-B75F-5E66FFE881B0}"/>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6369F1F3-2CA2-4A64-BD0F-C24BCABCD4EB}"/>
              </a:ext>
            </a:extLst>
          </p:cNvPr>
          <p:cNvSpPr>
            <a:spLocks noGrp="1"/>
          </p:cNvSpPr>
          <p:nvPr>
            <p:ph type="sldNum" sz="quarter" idx="12"/>
          </p:nvPr>
        </p:nvSpPr>
        <p:spPr/>
        <p:txBody>
          <a:bodyPr/>
          <a:lstStyle/>
          <a:p>
            <a:fld id="{0D3D6C01-110B-45CF-992E-4DC660B27A29}" type="slidenum">
              <a:rPr lang="en-ID" smtClean="0"/>
              <a:t>‹#›</a:t>
            </a:fld>
            <a:endParaRPr lang="en-ID" dirty="0"/>
          </a:p>
        </p:txBody>
      </p:sp>
      <p:sp>
        <p:nvSpPr>
          <p:cNvPr id="32" name="Text Placeholder 31">
            <a:extLst>
              <a:ext uri="{FF2B5EF4-FFF2-40B4-BE49-F238E27FC236}">
                <a16:creationId xmlns:a16="http://schemas.microsoft.com/office/drawing/2014/main" id="{BECA4353-0552-4E70-8D22-F902BBD9C8DF}"/>
              </a:ext>
            </a:extLst>
          </p:cNvPr>
          <p:cNvSpPr>
            <a:spLocks noGrp="1"/>
          </p:cNvSpPr>
          <p:nvPr>
            <p:ph type="body" sz="quarter" idx="17" hasCustomPrompt="1"/>
          </p:nvPr>
        </p:nvSpPr>
        <p:spPr>
          <a:xfrm>
            <a:off x="5917786" y="2528888"/>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3" name="Text Placeholder 31">
            <a:extLst>
              <a:ext uri="{FF2B5EF4-FFF2-40B4-BE49-F238E27FC236}">
                <a16:creationId xmlns:a16="http://schemas.microsoft.com/office/drawing/2014/main" id="{B99E0615-F6C9-4585-B7F4-3BB2C4443489}"/>
              </a:ext>
            </a:extLst>
          </p:cNvPr>
          <p:cNvSpPr>
            <a:spLocks noGrp="1"/>
          </p:cNvSpPr>
          <p:nvPr>
            <p:ph type="body" sz="quarter" idx="18" hasCustomPrompt="1"/>
          </p:nvPr>
        </p:nvSpPr>
        <p:spPr>
          <a:xfrm>
            <a:off x="5917786" y="2859066"/>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4" name="Text Placeholder 31">
            <a:extLst>
              <a:ext uri="{FF2B5EF4-FFF2-40B4-BE49-F238E27FC236}">
                <a16:creationId xmlns:a16="http://schemas.microsoft.com/office/drawing/2014/main" id="{864F41E3-9840-4DF0-BADE-955D91FD9D83}"/>
              </a:ext>
            </a:extLst>
          </p:cNvPr>
          <p:cNvSpPr>
            <a:spLocks noGrp="1"/>
          </p:cNvSpPr>
          <p:nvPr>
            <p:ph type="body" sz="quarter" idx="19" hasCustomPrompt="1"/>
          </p:nvPr>
        </p:nvSpPr>
        <p:spPr>
          <a:xfrm>
            <a:off x="8907729" y="2528888"/>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5" name="Text Placeholder 31">
            <a:extLst>
              <a:ext uri="{FF2B5EF4-FFF2-40B4-BE49-F238E27FC236}">
                <a16:creationId xmlns:a16="http://schemas.microsoft.com/office/drawing/2014/main" id="{C1F9A47B-8E5F-4300-B65A-030F028E333B}"/>
              </a:ext>
            </a:extLst>
          </p:cNvPr>
          <p:cNvSpPr>
            <a:spLocks noGrp="1"/>
          </p:cNvSpPr>
          <p:nvPr>
            <p:ph type="body" sz="quarter" idx="20" hasCustomPrompt="1"/>
          </p:nvPr>
        </p:nvSpPr>
        <p:spPr>
          <a:xfrm>
            <a:off x="8907729" y="2859066"/>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6" name="Text Placeholder 31">
            <a:extLst>
              <a:ext uri="{FF2B5EF4-FFF2-40B4-BE49-F238E27FC236}">
                <a16:creationId xmlns:a16="http://schemas.microsoft.com/office/drawing/2014/main" id="{5FDA3FA8-AB2A-44B1-B12A-EEF83C0417D8}"/>
              </a:ext>
            </a:extLst>
          </p:cNvPr>
          <p:cNvSpPr>
            <a:spLocks noGrp="1"/>
          </p:cNvSpPr>
          <p:nvPr>
            <p:ph type="body" sz="quarter" idx="21" hasCustomPrompt="1"/>
          </p:nvPr>
        </p:nvSpPr>
        <p:spPr>
          <a:xfrm>
            <a:off x="5917786" y="5504054"/>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7" name="Text Placeholder 31">
            <a:extLst>
              <a:ext uri="{FF2B5EF4-FFF2-40B4-BE49-F238E27FC236}">
                <a16:creationId xmlns:a16="http://schemas.microsoft.com/office/drawing/2014/main" id="{7830D38E-CC32-4A93-89E7-794CA80BEA3F}"/>
              </a:ext>
            </a:extLst>
          </p:cNvPr>
          <p:cNvSpPr>
            <a:spLocks noGrp="1"/>
          </p:cNvSpPr>
          <p:nvPr>
            <p:ph type="body" sz="quarter" idx="22" hasCustomPrompt="1"/>
          </p:nvPr>
        </p:nvSpPr>
        <p:spPr>
          <a:xfrm>
            <a:off x="5917786" y="5834232"/>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38" name="Text Placeholder 31">
            <a:extLst>
              <a:ext uri="{FF2B5EF4-FFF2-40B4-BE49-F238E27FC236}">
                <a16:creationId xmlns:a16="http://schemas.microsoft.com/office/drawing/2014/main" id="{7BD059A0-521F-4A88-B869-D40F5214EC05}"/>
              </a:ext>
            </a:extLst>
          </p:cNvPr>
          <p:cNvSpPr>
            <a:spLocks noGrp="1"/>
          </p:cNvSpPr>
          <p:nvPr>
            <p:ph type="body" sz="quarter" idx="23" hasCustomPrompt="1"/>
          </p:nvPr>
        </p:nvSpPr>
        <p:spPr>
          <a:xfrm>
            <a:off x="8907729" y="5504054"/>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9" name="Text Placeholder 31">
            <a:extLst>
              <a:ext uri="{FF2B5EF4-FFF2-40B4-BE49-F238E27FC236}">
                <a16:creationId xmlns:a16="http://schemas.microsoft.com/office/drawing/2014/main" id="{807D9A70-372B-4260-844C-F246E6DBFFA8}"/>
              </a:ext>
            </a:extLst>
          </p:cNvPr>
          <p:cNvSpPr>
            <a:spLocks noGrp="1"/>
          </p:cNvSpPr>
          <p:nvPr>
            <p:ph type="body" sz="quarter" idx="24" hasCustomPrompt="1"/>
          </p:nvPr>
        </p:nvSpPr>
        <p:spPr>
          <a:xfrm>
            <a:off x="8907729" y="5834232"/>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29" name="Text Placeholder 31">
            <a:extLst>
              <a:ext uri="{FF2B5EF4-FFF2-40B4-BE49-F238E27FC236}">
                <a16:creationId xmlns:a16="http://schemas.microsoft.com/office/drawing/2014/main" id="{208ADDBB-F9E2-4938-AC9B-F0830E1C8296}"/>
              </a:ext>
            </a:extLst>
          </p:cNvPr>
          <p:cNvSpPr>
            <a:spLocks noGrp="1"/>
          </p:cNvSpPr>
          <p:nvPr>
            <p:ph type="body" sz="quarter" idx="27" hasCustomPrompt="1"/>
          </p:nvPr>
        </p:nvSpPr>
        <p:spPr>
          <a:xfrm>
            <a:off x="2927135" y="2528888"/>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31" name="Text Placeholder 31">
            <a:extLst>
              <a:ext uri="{FF2B5EF4-FFF2-40B4-BE49-F238E27FC236}">
                <a16:creationId xmlns:a16="http://schemas.microsoft.com/office/drawing/2014/main" id="{45B96ED6-4104-4A3A-9E23-FAE881957FB6}"/>
              </a:ext>
            </a:extLst>
          </p:cNvPr>
          <p:cNvSpPr>
            <a:spLocks noGrp="1"/>
          </p:cNvSpPr>
          <p:nvPr>
            <p:ph type="body" sz="quarter" idx="28" hasCustomPrompt="1"/>
          </p:nvPr>
        </p:nvSpPr>
        <p:spPr>
          <a:xfrm>
            <a:off x="2927135" y="2859066"/>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40" name="Text Placeholder 31">
            <a:extLst>
              <a:ext uri="{FF2B5EF4-FFF2-40B4-BE49-F238E27FC236}">
                <a16:creationId xmlns:a16="http://schemas.microsoft.com/office/drawing/2014/main" id="{F4E09D96-BE93-49A5-8B3F-B3930BA4AB37}"/>
              </a:ext>
            </a:extLst>
          </p:cNvPr>
          <p:cNvSpPr>
            <a:spLocks noGrp="1"/>
          </p:cNvSpPr>
          <p:nvPr>
            <p:ph type="body" sz="quarter" idx="29" hasCustomPrompt="1"/>
          </p:nvPr>
        </p:nvSpPr>
        <p:spPr>
          <a:xfrm>
            <a:off x="2927135" y="5504054"/>
            <a:ext cx="1895889" cy="365125"/>
          </a:xfrm>
        </p:spPr>
        <p:txBody>
          <a:bodyPr>
            <a:noAutofit/>
          </a:bodyPr>
          <a:lstStyle>
            <a:lvl1pPr marL="0" indent="0" algn="ctr">
              <a:buNone/>
              <a:defRPr sz="1800" b="1"/>
            </a:lvl1pPr>
          </a:lstStyle>
          <a:p>
            <a:pPr lvl="0"/>
            <a:r>
              <a:rPr lang="en-US" dirty="0"/>
              <a:t>Your Name Here</a:t>
            </a:r>
            <a:endParaRPr lang="en-ID" dirty="0"/>
          </a:p>
        </p:txBody>
      </p:sp>
      <p:sp>
        <p:nvSpPr>
          <p:cNvPr id="41" name="Text Placeholder 31">
            <a:extLst>
              <a:ext uri="{FF2B5EF4-FFF2-40B4-BE49-F238E27FC236}">
                <a16:creationId xmlns:a16="http://schemas.microsoft.com/office/drawing/2014/main" id="{56476FA3-B970-43F1-8C83-7FD4096E3D84}"/>
              </a:ext>
            </a:extLst>
          </p:cNvPr>
          <p:cNvSpPr>
            <a:spLocks noGrp="1"/>
          </p:cNvSpPr>
          <p:nvPr>
            <p:ph type="body" sz="quarter" idx="30" hasCustomPrompt="1"/>
          </p:nvPr>
        </p:nvSpPr>
        <p:spPr>
          <a:xfrm>
            <a:off x="2927135" y="5834232"/>
            <a:ext cx="1895889" cy="365125"/>
          </a:xfrm>
        </p:spPr>
        <p:txBody>
          <a:bodyPr>
            <a:noAutofit/>
          </a:bodyPr>
          <a:lstStyle>
            <a:lvl1pPr marL="0" indent="0" algn="ctr">
              <a:buNone/>
              <a:defRPr sz="1400" b="0">
                <a:solidFill>
                  <a:schemeClr val="accent1"/>
                </a:solidFill>
              </a:defRPr>
            </a:lvl1pPr>
          </a:lstStyle>
          <a:p>
            <a:pPr lvl="0"/>
            <a:r>
              <a:rPr lang="en-US" dirty="0"/>
              <a:t>Position</a:t>
            </a:r>
            <a:endParaRPr lang="en-ID" dirty="0"/>
          </a:p>
        </p:txBody>
      </p:sp>
      <p:sp>
        <p:nvSpPr>
          <p:cNvPr id="46" name="Picture Placeholder 20">
            <a:extLst>
              <a:ext uri="{FF2B5EF4-FFF2-40B4-BE49-F238E27FC236}">
                <a16:creationId xmlns:a16="http://schemas.microsoft.com/office/drawing/2014/main" id="{E9DA6430-DD52-4E10-8A79-DB3B00D0242C}"/>
              </a:ext>
            </a:extLst>
          </p:cNvPr>
          <p:cNvSpPr>
            <a:spLocks noGrp="1"/>
          </p:cNvSpPr>
          <p:nvPr>
            <p:ph type="pic" sz="quarter" idx="13"/>
          </p:nvPr>
        </p:nvSpPr>
        <p:spPr>
          <a:xfrm>
            <a:off x="5917786" y="695360"/>
            <a:ext cx="1895888" cy="1720923"/>
          </a:xfrm>
          <a:prstGeom prst="rect">
            <a:avLst/>
          </a:prstGeom>
        </p:spPr>
        <p:txBody>
          <a:bodyPr wrap="square">
            <a:noAutofit/>
          </a:bodyPr>
          <a:lstStyle/>
          <a:p>
            <a:endParaRPr lang="en-ID" dirty="0"/>
          </a:p>
        </p:txBody>
      </p:sp>
      <p:sp>
        <p:nvSpPr>
          <p:cNvPr id="47" name="Rectangle 46">
            <a:extLst>
              <a:ext uri="{FF2B5EF4-FFF2-40B4-BE49-F238E27FC236}">
                <a16:creationId xmlns:a16="http://schemas.microsoft.com/office/drawing/2014/main" id="{C82BE1AA-FBAE-442F-8296-F4432B1EEF05}"/>
              </a:ext>
            </a:extLst>
          </p:cNvPr>
          <p:cNvSpPr/>
          <p:nvPr userDrawn="1"/>
        </p:nvSpPr>
        <p:spPr>
          <a:xfrm>
            <a:off x="7813674" y="69536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8" name="Picture Placeholder 20">
            <a:extLst>
              <a:ext uri="{FF2B5EF4-FFF2-40B4-BE49-F238E27FC236}">
                <a16:creationId xmlns:a16="http://schemas.microsoft.com/office/drawing/2014/main" id="{C3516525-4C89-4EF7-AE94-3EB46388A2CE}"/>
              </a:ext>
            </a:extLst>
          </p:cNvPr>
          <p:cNvSpPr>
            <a:spLocks noGrp="1"/>
          </p:cNvSpPr>
          <p:nvPr>
            <p:ph type="pic" sz="quarter" idx="31"/>
          </p:nvPr>
        </p:nvSpPr>
        <p:spPr>
          <a:xfrm>
            <a:off x="2927135" y="695360"/>
            <a:ext cx="1895888" cy="1720923"/>
          </a:xfrm>
          <a:prstGeom prst="rect">
            <a:avLst/>
          </a:prstGeom>
        </p:spPr>
        <p:txBody>
          <a:bodyPr wrap="square">
            <a:noAutofit/>
          </a:bodyPr>
          <a:lstStyle/>
          <a:p>
            <a:endParaRPr lang="en-ID" dirty="0"/>
          </a:p>
        </p:txBody>
      </p:sp>
      <p:sp>
        <p:nvSpPr>
          <p:cNvPr id="49" name="Rectangle 48">
            <a:extLst>
              <a:ext uri="{FF2B5EF4-FFF2-40B4-BE49-F238E27FC236}">
                <a16:creationId xmlns:a16="http://schemas.microsoft.com/office/drawing/2014/main" id="{67CDB95D-6A34-4916-9896-6A2358F7C2DA}"/>
              </a:ext>
            </a:extLst>
          </p:cNvPr>
          <p:cNvSpPr/>
          <p:nvPr userDrawn="1"/>
        </p:nvSpPr>
        <p:spPr>
          <a:xfrm>
            <a:off x="4823023" y="69536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0" name="Picture Placeholder 20">
            <a:extLst>
              <a:ext uri="{FF2B5EF4-FFF2-40B4-BE49-F238E27FC236}">
                <a16:creationId xmlns:a16="http://schemas.microsoft.com/office/drawing/2014/main" id="{DA9D7DF2-629F-42A4-A2B3-392F2783CC28}"/>
              </a:ext>
            </a:extLst>
          </p:cNvPr>
          <p:cNvSpPr>
            <a:spLocks noGrp="1"/>
          </p:cNvSpPr>
          <p:nvPr>
            <p:ph type="pic" sz="quarter" idx="32"/>
          </p:nvPr>
        </p:nvSpPr>
        <p:spPr>
          <a:xfrm>
            <a:off x="8907730" y="695360"/>
            <a:ext cx="1895888" cy="1720923"/>
          </a:xfrm>
          <a:prstGeom prst="rect">
            <a:avLst/>
          </a:prstGeom>
        </p:spPr>
        <p:txBody>
          <a:bodyPr wrap="square">
            <a:noAutofit/>
          </a:bodyPr>
          <a:lstStyle/>
          <a:p>
            <a:endParaRPr lang="en-ID" dirty="0"/>
          </a:p>
        </p:txBody>
      </p:sp>
      <p:sp>
        <p:nvSpPr>
          <p:cNvPr id="51" name="Rectangle 50">
            <a:extLst>
              <a:ext uri="{FF2B5EF4-FFF2-40B4-BE49-F238E27FC236}">
                <a16:creationId xmlns:a16="http://schemas.microsoft.com/office/drawing/2014/main" id="{62864C8B-7F6A-457F-9E6A-DC7D8F04C125}"/>
              </a:ext>
            </a:extLst>
          </p:cNvPr>
          <p:cNvSpPr/>
          <p:nvPr userDrawn="1"/>
        </p:nvSpPr>
        <p:spPr>
          <a:xfrm>
            <a:off x="10803618" y="695360"/>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2" name="Picture Placeholder 20">
            <a:extLst>
              <a:ext uri="{FF2B5EF4-FFF2-40B4-BE49-F238E27FC236}">
                <a16:creationId xmlns:a16="http://schemas.microsoft.com/office/drawing/2014/main" id="{02EDF404-89CA-403F-A3A8-34D064DBD20F}"/>
              </a:ext>
            </a:extLst>
          </p:cNvPr>
          <p:cNvSpPr>
            <a:spLocks noGrp="1"/>
          </p:cNvSpPr>
          <p:nvPr>
            <p:ph type="pic" sz="quarter" idx="33"/>
          </p:nvPr>
        </p:nvSpPr>
        <p:spPr>
          <a:xfrm>
            <a:off x="5917786" y="3657246"/>
            <a:ext cx="1895888" cy="1720923"/>
          </a:xfrm>
          <a:prstGeom prst="rect">
            <a:avLst/>
          </a:prstGeom>
        </p:spPr>
        <p:txBody>
          <a:bodyPr wrap="square">
            <a:noAutofit/>
          </a:bodyPr>
          <a:lstStyle/>
          <a:p>
            <a:endParaRPr lang="en-ID" dirty="0"/>
          </a:p>
        </p:txBody>
      </p:sp>
      <p:sp>
        <p:nvSpPr>
          <p:cNvPr id="53" name="Rectangle 52">
            <a:extLst>
              <a:ext uri="{FF2B5EF4-FFF2-40B4-BE49-F238E27FC236}">
                <a16:creationId xmlns:a16="http://schemas.microsoft.com/office/drawing/2014/main" id="{D5B0C65D-08DF-4D2C-B9E5-268AADB8121B}"/>
              </a:ext>
            </a:extLst>
          </p:cNvPr>
          <p:cNvSpPr/>
          <p:nvPr userDrawn="1"/>
        </p:nvSpPr>
        <p:spPr>
          <a:xfrm>
            <a:off x="7813674" y="3657246"/>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4" name="Picture Placeholder 20">
            <a:extLst>
              <a:ext uri="{FF2B5EF4-FFF2-40B4-BE49-F238E27FC236}">
                <a16:creationId xmlns:a16="http://schemas.microsoft.com/office/drawing/2014/main" id="{C6EE6D15-31EB-468C-9DD8-77A004C0186B}"/>
              </a:ext>
            </a:extLst>
          </p:cNvPr>
          <p:cNvSpPr>
            <a:spLocks noGrp="1"/>
          </p:cNvSpPr>
          <p:nvPr>
            <p:ph type="pic" sz="quarter" idx="34"/>
          </p:nvPr>
        </p:nvSpPr>
        <p:spPr>
          <a:xfrm>
            <a:off x="2927135" y="3657246"/>
            <a:ext cx="1895888" cy="1720923"/>
          </a:xfrm>
          <a:prstGeom prst="rect">
            <a:avLst/>
          </a:prstGeom>
        </p:spPr>
        <p:txBody>
          <a:bodyPr wrap="square">
            <a:noAutofit/>
          </a:bodyPr>
          <a:lstStyle/>
          <a:p>
            <a:endParaRPr lang="en-ID" dirty="0"/>
          </a:p>
        </p:txBody>
      </p:sp>
      <p:sp>
        <p:nvSpPr>
          <p:cNvPr id="55" name="Rectangle 54">
            <a:extLst>
              <a:ext uri="{FF2B5EF4-FFF2-40B4-BE49-F238E27FC236}">
                <a16:creationId xmlns:a16="http://schemas.microsoft.com/office/drawing/2014/main" id="{19A0B109-B0F6-48D2-8B50-86E8BA65DD60}"/>
              </a:ext>
            </a:extLst>
          </p:cNvPr>
          <p:cNvSpPr/>
          <p:nvPr userDrawn="1"/>
        </p:nvSpPr>
        <p:spPr>
          <a:xfrm>
            <a:off x="4823023" y="3657246"/>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6" name="Picture Placeholder 20">
            <a:extLst>
              <a:ext uri="{FF2B5EF4-FFF2-40B4-BE49-F238E27FC236}">
                <a16:creationId xmlns:a16="http://schemas.microsoft.com/office/drawing/2014/main" id="{2F9D21E8-1C96-4EDA-AE68-58316ACE0CC3}"/>
              </a:ext>
            </a:extLst>
          </p:cNvPr>
          <p:cNvSpPr>
            <a:spLocks noGrp="1"/>
          </p:cNvSpPr>
          <p:nvPr>
            <p:ph type="pic" sz="quarter" idx="35"/>
          </p:nvPr>
        </p:nvSpPr>
        <p:spPr>
          <a:xfrm>
            <a:off x="8907730" y="3657246"/>
            <a:ext cx="1895888" cy="1720923"/>
          </a:xfrm>
          <a:prstGeom prst="rect">
            <a:avLst/>
          </a:prstGeom>
        </p:spPr>
        <p:txBody>
          <a:bodyPr wrap="square">
            <a:noAutofit/>
          </a:bodyPr>
          <a:lstStyle/>
          <a:p>
            <a:endParaRPr lang="en-ID" dirty="0"/>
          </a:p>
        </p:txBody>
      </p:sp>
      <p:sp>
        <p:nvSpPr>
          <p:cNvPr id="57" name="Rectangle 56">
            <a:extLst>
              <a:ext uri="{FF2B5EF4-FFF2-40B4-BE49-F238E27FC236}">
                <a16:creationId xmlns:a16="http://schemas.microsoft.com/office/drawing/2014/main" id="{DA584324-22D4-466C-BD9E-95460C901F78}"/>
              </a:ext>
            </a:extLst>
          </p:cNvPr>
          <p:cNvSpPr/>
          <p:nvPr userDrawn="1"/>
        </p:nvSpPr>
        <p:spPr>
          <a:xfrm>
            <a:off x="10803618" y="3657246"/>
            <a:ext cx="116668" cy="742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97950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5444-1D3B-442E-A1DE-E74DBEA0DEF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DD0088-111D-413D-8894-F0F00A3FB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38A1E0E-2630-4698-906C-CCA56CC5708C}"/>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E7B5E0F0-9FC9-4C5B-9AD0-34AA0812661C}"/>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547885E2-5B3E-4254-9EC6-9BE9734B826D}"/>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4241987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F37CBA-E73E-4278-8248-EEBD46FE405C}"/>
              </a:ext>
            </a:extLst>
          </p:cNvPr>
          <p:cNvSpPr>
            <a:spLocks noGrp="1"/>
          </p:cNvSpPr>
          <p:nvPr>
            <p:ph type="dt" sz="half" idx="10"/>
          </p:nvPr>
        </p:nvSpPr>
        <p:spPr/>
        <p:txBody>
          <a:bodyPr/>
          <a:lstStyle/>
          <a:p>
            <a:fld id="{7123D404-E759-4E52-B09D-742B3EB53098}" type="datetimeFigureOut">
              <a:rPr lang="en-ID" smtClean="0"/>
              <a:t>22/05/2020</a:t>
            </a:fld>
            <a:endParaRPr lang="en-ID" dirty="0"/>
          </a:p>
        </p:txBody>
      </p:sp>
      <p:sp>
        <p:nvSpPr>
          <p:cNvPr id="4" name="Footer Placeholder 3">
            <a:extLst>
              <a:ext uri="{FF2B5EF4-FFF2-40B4-BE49-F238E27FC236}">
                <a16:creationId xmlns:a16="http://schemas.microsoft.com/office/drawing/2014/main" id="{DC0972F4-3A6B-4907-8367-2DAA9828BBAA}"/>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D8119B01-A210-49C2-B08E-4DDA610FD693}"/>
              </a:ext>
            </a:extLst>
          </p:cNvPr>
          <p:cNvSpPr>
            <a:spLocks noGrp="1"/>
          </p:cNvSpPr>
          <p:nvPr>
            <p:ph type="sldNum" sz="quarter" idx="12"/>
          </p:nvPr>
        </p:nvSpPr>
        <p:spPr/>
        <p:txBody>
          <a:bodyPr/>
          <a:lstStyle/>
          <a:p>
            <a:fld id="{AC607452-6138-494A-9FD1-2DCBBCC44E62}" type="slidenum">
              <a:rPr lang="en-ID" smtClean="0"/>
              <a:t>‹#›</a:t>
            </a:fld>
            <a:endParaRPr lang="en-ID" dirty="0"/>
          </a:p>
        </p:txBody>
      </p:sp>
      <p:sp>
        <p:nvSpPr>
          <p:cNvPr id="6" name="Title 1">
            <a:extLst>
              <a:ext uri="{FF2B5EF4-FFF2-40B4-BE49-F238E27FC236}">
                <a16:creationId xmlns:a16="http://schemas.microsoft.com/office/drawing/2014/main" id="{A61CB0EC-8825-4792-93D7-6EBE6D4489C0}"/>
              </a:ext>
            </a:extLst>
          </p:cNvPr>
          <p:cNvSpPr>
            <a:spLocks noGrp="1"/>
          </p:cNvSpPr>
          <p:nvPr>
            <p:ph type="title" hasCustomPrompt="1"/>
          </p:nvPr>
        </p:nvSpPr>
        <p:spPr>
          <a:xfrm>
            <a:off x="482645" y="530629"/>
            <a:ext cx="10871155" cy="1198418"/>
          </a:xfrm>
        </p:spPr>
        <p:txBody>
          <a:bodyPr anchor="ctr">
            <a:noAutofit/>
          </a:bodyPr>
          <a:lstStyle>
            <a:lvl1pPr algn="l">
              <a:defRPr sz="4000" b="1">
                <a:solidFill>
                  <a:schemeClr val="tx1"/>
                </a:solidFill>
              </a:defRPr>
            </a:lvl1pPr>
          </a:lstStyle>
          <a:p>
            <a:r>
              <a:rPr lang="en-US" dirty="0"/>
              <a:t>Big Content</a:t>
            </a:r>
            <a:endParaRPr lang="en-ID" dirty="0"/>
          </a:p>
        </p:txBody>
      </p:sp>
      <p:sp>
        <p:nvSpPr>
          <p:cNvPr id="8" name="Content Placeholder 2">
            <a:extLst>
              <a:ext uri="{FF2B5EF4-FFF2-40B4-BE49-F238E27FC236}">
                <a16:creationId xmlns:a16="http://schemas.microsoft.com/office/drawing/2014/main" id="{4DAC9A31-D6A9-4F40-9790-E122C4038792}"/>
              </a:ext>
            </a:extLst>
          </p:cNvPr>
          <p:cNvSpPr>
            <a:spLocks noGrp="1"/>
          </p:cNvSpPr>
          <p:nvPr>
            <p:ph idx="1"/>
          </p:nvPr>
        </p:nvSpPr>
        <p:spPr>
          <a:xfrm>
            <a:off x="482333" y="1795549"/>
            <a:ext cx="10871467" cy="4430684"/>
          </a:xfrm>
        </p:spPr>
        <p:txBody>
          <a:bodyPr anchor="t"/>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1212876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F37CBA-E73E-4278-8248-EEBD46FE405C}"/>
              </a:ext>
            </a:extLst>
          </p:cNvPr>
          <p:cNvSpPr>
            <a:spLocks noGrp="1"/>
          </p:cNvSpPr>
          <p:nvPr>
            <p:ph type="dt" sz="half" idx="10"/>
          </p:nvPr>
        </p:nvSpPr>
        <p:spPr/>
        <p:txBody>
          <a:bodyPr/>
          <a:lstStyle/>
          <a:p>
            <a:fld id="{7123D404-E759-4E52-B09D-742B3EB53098}" type="datetimeFigureOut">
              <a:rPr lang="en-ID" smtClean="0"/>
              <a:t>22/05/2020</a:t>
            </a:fld>
            <a:endParaRPr lang="en-ID" dirty="0"/>
          </a:p>
        </p:txBody>
      </p:sp>
      <p:sp>
        <p:nvSpPr>
          <p:cNvPr id="4" name="Footer Placeholder 3">
            <a:extLst>
              <a:ext uri="{FF2B5EF4-FFF2-40B4-BE49-F238E27FC236}">
                <a16:creationId xmlns:a16="http://schemas.microsoft.com/office/drawing/2014/main" id="{DC0972F4-3A6B-4907-8367-2DAA9828BBAA}"/>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D8119B01-A210-49C2-B08E-4DDA610FD693}"/>
              </a:ext>
            </a:extLst>
          </p:cNvPr>
          <p:cNvSpPr>
            <a:spLocks noGrp="1"/>
          </p:cNvSpPr>
          <p:nvPr>
            <p:ph type="sldNum" sz="quarter" idx="12"/>
          </p:nvPr>
        </p:nvSpPr>
        <p:spPr/>
        <p:txBody>
          <a:bodyPr/>
          <a:lstStyle/>
          <a:p>
            <a:fld id="{AC607452-6138-494A-9FD1-2DCBBCC44E62}" type="slidenum">
              <a:rPr lang="en-ID" smtClean="0"/>
              <a:t>‹#›</a:t>
            </a:fld>
            <a:endParaRPr lang="en-ID" dirty="0"/>
          </a:p>
        </p:txBody>
      </p:sp>
    </p:spTree>
    <p:extLst>
      <p:ext uri="{BB962C8B-B14F-4D97-AF65-F5344CB8AC3E}">
        <p14:creationId xmlns:p14="http://schemas.microsoft.com/office/powerpoint/2010/main" val="2608690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F37CBA-E73E-4278-8248-EEBD46FE405C}"/>
              </a:ext>
            </a:extLst>
          </p:cNvPr>
          <p:cNvSpPr>
            <a:spLocks noGrp="1"/>
          </p:cNvSpPr>
          <p:nvPr>
            <p:ph type="dt" sz="half" idx="10"/>
          </p:nvPr>
        </p:nvSpPr>
        <p:spPr/>
        <p:txBody>
          <a:bodyPr/>
          <a:lstStyle/>
          <a:p>
            <a:fld id="{7123D404-E759-4E52-B09D-742B3EB53098}" type="datetimeFigureOut">
              <a:rPr lang="en-ID" smtClean="0"/>
              <a:t>22/05/2020</a:t>
            </a:fld>
            <a:endParaRPr lang="en-ID" dirty="0"/>
          </a:p>
        </p:txBody>
      </p:sp>
      <p:sp>
        <p:nvSpPr>
          <p:cNvPr id="4" name="Footer Placeholder 3">
            <a:extLst>
              <a:ext uri="{FF2B5EF4-FFF2-40B4-BE49-F238E27FC236}">
                <a16:creationId xmlns:a16="http://schemas.microsoft.com/office/drawing/2014/main" id="{DC0972F4-3A6B-4907-8367-2DAA9828BBAA}"/>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D8119B01-A210-49C2-B08E-4DDA610FD693}"/>
              </a:ext>
            </a:extLst>
          </p:cNvPr>
          <p:cNvSpPr>
            <a:spLocks noGrp="1"/>
          </p:cNvSpPr>
          <p:nvPr>
            <p:ph type="sldNum" sz="quarter" idx="12"/>
          </p:nvPr>
        </p:nvSpPr>
        <p:spPr/>
        <p:txBody>
          <a:bodyPr/>
          <a:lstStyle/>
          <a:p>
            <a:fld id="{AC607452-6138-494A-9FD1-2DCBBCC44E62}" type="slidenum">
              <a:rPr lang="en-ID" smtClean="0"/>
              <a:t>‹#›</a:t>
            </a:fld>
            <a:endParaRPr lang="en-ID" dirty="0"/>
          </a:p>
        </p:txBody>
      </p:sp>
      <p:sp>
        <p:nvSpPr>
          <p:cNvPr id="13" name="Title 1">
            <a:extLst>
              <a:ext uri="{FF2B5EF4-FFF2-40B4-BE49-F238E27FC236}">
                <a16:creationId xmlns:a16="http://schemas.microsoft.com/office/drawing/2014/main" id="{056CFCBD-32B6-472B-B3F0-66C060FFAD4B}"/>
              </a:ext>
            </a:extLst>
          </p:cNvPr>
          <p:cNvSpPr>
            <a:spLocks noGrp="1"/>
          </p:cNvSpPr>
          <p:nvPr>
            <p:ph type="title" hasCustomPrompt="1"/>
          </p:nvPr>
        </p:nvSpPr>
        <p:spPr>
          <a:xfrm>
            <a:off x="482645" y="530629"/>
            <a:ext cx="10871155" cy="1198418"/>
          </a:xfrm>
        </p:spPr>
        <p:txBody>
          <a:bodyPr anchor="ctr">
            <a:noAutofit/>
          </a:bodyPr>
          <a:lstStyle>
            <a:lvl1pPr algn="l">
              <a:defRPr sz="4000" b="1">
                <a:solidFill>
                  <a:schemeClr val="tx1"/>
                </a:solidFill>
              </a:defRPr>
            </a:lvl1pPr>
          </a:lstStyle>
          <a:p>
            <a:r>
              <a:rPr lang="en-US" dirty="0"/>
              <a:t>Header Only</a:t>
            </a:r>
            <a:endParaRPr lang="en-ID" dirty="0"/>
          </a:p>
        </p:txBody>
      </p:sp>
    </p:spTree>
    <p:extLst>
      <p:ext uri="{BB962C8B-B14F-4D97-AF65-F5344CB8AC3E}">
        <p14:creationId xmlns:p14="http://schemas.microsoft.com/office/powerpoint/2010/main" val="233209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lank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F37CBA-E73E-4278-8248-EEBD46FE405C}"/>
              </a:ext>
            </a:extLst>
          </p:cNvPr>
          <p:cNvSpPr>
            <a:spLocks noGrp="1"/>
          </p:cNvSpPr>
          <p:nvPr>
            <p:ph type="dt" sz="half" idx="10"/>
          </p:nvPr>
        </p:nvSpPr>
        <p:spPr/>
        <p:txBody>
          <a:bodyPr/>
          <a:lstStyle/>
          <a:p>
            <a:fld id="{7123D404-E759-4E52-B09D-742B3EB53098}" type="datetimeFigureOut">
              <a:rPr lang="en-ID" smtClean="0"/>
              <a:t>22/05/2020</a:t>
            </a:fld>
            <a:endParaRPr lang="en-ID" dirty="0"/>
          </a:p>
        </p:txBody>
      </p:sp>
      <p:sp>
        <p:nvSpPr>
          <p:cNvPr id="4" name="Footer Placeholder 3">
            <a:extLst>
              <a:ext uri="{FF2B5EF4-FFF2-40B4-BE49-F238E27FC236}">
                <a16:creationId xmlns:a16="http://schemas.microsoft.com/office/drawing/2014/main" id="{DC0972F4-3A6B-4907-8367-2DAA9828BBAA}"/>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D8119B01-A210-49C2-B08E-4DDA610FD693}"/>
              </a:ext>
            </a:extLst>
          </p:cNvPr>
          <p:cNvSpPr>
            <a:spLocks noGrp="1"/>
          </p:cNvSpPr>
          <p:nvPr>
            <p:ph type="sldNum" sz="quarter" idx="12"/>
          </p:nvPr>
        </p:nvSpPr>
        <p:spPr/>
        <p:txBody>
          <a:bodyPr/>
          <a:lstStyle/>
          <a:p>
            <a:fld id="{AC607452-6138-494A-9FD1-2DCBBCC44E62}" type="slidenum">
              <a:rPr lang="en-ID" smtClean="0"/>
              <a:t>‹#›</a:t>
            </a:fld>
            <a:endParaRPr lang="en-ID" dirty="0"/>
          </a:p>
        </p:txBody>
      </p:sp>
      <p:sp>
        <p:nvSpPr>
          <p:cNvPr id="14" name="Freeform: Shape 13">
            <a:extLst>
              <a:ext uri="{FF2B5EF4-FFF2-40B4-BE49-F238E27FC236}">
                <a16:creationId xmlns:a16="http://schemas.microsoft.com/office/drawing/2014/main" id="{E4F0C43E-5999-48AF-AA42-0F494A6B5E33}"/>
              </a:ext>
            </a:extLst>
          </p:cNvPr>
          <p:cNvSpPr/>
          <p:nvPr userDrawn="1"/>
        </p:nvSpPr>
        <p:spPr>
          <a:xfrm rot="10800000">
            <a:off x="0" y="0"/>
            <a:ext cx="10426699" cy="6858000"/>
          </a:xfrm>
          <a:custGeom>
            <a:avLst/>
            <a:gdLst>
              <a:gd name="connsiteX0" fmla="*/ 1138128 w 8826235"/>
              <a:gd name="connsiteY0" fmla="*/ 0 h 6858000"/>
              <a:gd name="connsiteX1" fmla="*/ 8826235 w 8826235"/>
              <a:gd name="connsiteY1" fmla="*/ 0 h 6858000"/>
              <a:gd name="connsiteX2" fmla="*/ 8826235 w 8826235"/>
              <a:gd name="connsiteY2" fmla="*/ 5470926 h 6858000"/>
              <a:gd name="connsiteX3" fmla="*/ 7439161 w 8826235"/>
              <a:gd name="connsiteY3" fmla="*/ 6858000 h 6858000"/>
              <a:gd name="connsiteX4" fmla="*/ 3912006 w 8826235"/>
              <a:gd name="connsiteY4" fmla="*/ 6858000 h 6858000"/>
              <a:gd name="connsiteX5" fmla="*/ 639046 w 8826235"/>
              <a:gd name="connsiteY5" fmla="*/ 3585041 h 6858000"/>
              <a:gd name="connsiteX6" fmla="*/ 639046 w 8826235"/>
              <a:gd name="connsiteY6" fmla="*/ 4990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6235" h="6858000">
                <a:moveTo>
                  <a:pt x="1138128" y="0"/>
                </a:moveTo>
                <a:lnTo>
                  <a:pt x="8826235" y="0"/>
                </a:lnTo>
                <a:lnTo>
                  <a:pt x="8826235" y="5470926"/>
                </a:lnTo>
                <a:lnTo>
                  <a:pt x="7439161" y="6858000"/>
                </a:lnTo>
                <a:lnTo>
                  <a:pt x="3912006" y="6858000"/>
                </a:lnTo>
                <a:lnTo>
                  <a:pt x="639046" y="3585041"/>
                </a:lnTo>
                <a:cubicBezTo>
                  <a:pt x="-213015" y="2732979"/>
                  <a:pt x="-213015" y="1351143"/>
                  <a:pt x="639046" y="499082"/>
                </a:cubicBezTo>
                <a:close/>
              </a:path>
            </a:pathLst>
          </a:custGeom>
          <a:gradFill flip="none" rotWithShape="1">
            <a:gsLst>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Freeform: Shape 14">
            <a:extLst>
              <a:ext uri="{FF2B5EF4-FFF2-40B4-BE49-F238E27FC236}">
                <a16:creationId xmlns:a16="http://schemas.microsoft.com/office/drawing/2014/main" id="{E208D6FB-465D-446F-A5AC-7B87EFE3B691}"/>
              </a:ext>
            </a:extLst>
          </p:cNvPr>
          <p:cNvSpPr/>
          <p:nvPr userDrawn="1"/>
        </p:nvSpPr>
        <p:spPr>
          <a:xfrm rot="10800000">
            <a:off x="-2" y="1055736"/>
            <a:ext cx="6931121" cy="5802264"/>
          </a:xfrm>
          <a:custGeom>
            <a:avLst/>
            <a:gdLst>
              <a:gd name="connsiteX0" fmla="*/ 1268729 w 5867217"/>
              <a:gd name="connsiteY0" fmla="*/ 0 h 5802264"/>
              <a:gd name="connsiteX1" fmla="*/ 5867217 w 5867217"/>
              <a:gd name="connsiteY1" fmla="*/ 0 h 5802264"/>
              <a:gd name="connsiteX2" fmla="*/ 5867217 w 5867217"/>
              <a:gd name="connsiteY2" fmla="*/ 4468584 h 5802264"/>
              <a:gd name="connsiteX3" fmla="*/ 4973864 w 5867217"/>
              <a:gd name="connsiteY3" fmla="*/ 5361937 h 5802264"/>
              <a:gd name="connsiteX4" fmla="*/ 2847521 w 5867217"/>
              <a:gd name="connsiteY4" fmla="*/ 5361937 h 5802264"/>
              <a:gd name="connsiteX5" fmla="*/ 440328 w 5867217"/>
              <a:gd name="connsiteY5" fmla="*/ 2954744 h 5802264"/>
              <a:gd name="connsiteX6" fmla="*/ 440328 w 5867217"/>
              <a:gd name="connsiteY6" fmla="*/ 828401 h 58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7217" h="5802264">
                <a:moveTo>
                  <a:pt x="1268729" y="0"/>
                </a:moveTo>
                <a:lnTo>
                  <a:pt x="5867217" y="0"/>
                </a:lnTo>
                <a:lnTo>
                  <a:pt x="5867217" y="4468584"/>
                </a:lnTo>
                <a:lnTo>
                  <a:pt x="4973864" y="5361937"/>
                </a:lnTo>
                <a:cubicBezTo>
                  <a:pt x="4386761" y="5949040"/>
                  <a:pt x="3434624" y="5949040"/>
                  <a:pt x="2847521" y="5361937"/>
                </a:cubicBezTo>
                <a:lnTo>
                  <a:pt x="440328" y="2954744"/>
                </a:lnTo>
                <a:cubicBezTo>
                  <a:pt x="-146775" y="2367641"/>
                  <a:pt x="-146775" y="1415504"/>
                  <a:pt x="440328" y="828401"/>
                </a:cubicBezTo>
                <a:close/>
              </a:path>
            </a:pathLst>
          </a:custGeom>
          <a:gradFill>
            <a:gsLst>
              <a:gs pos="0">
                <a:schemeClr val="accent1">
                  <a:lumMod val="75000"/>
                </a:schemeClr>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5" name="Freeform: Shape 24">
            <a:extLst>
              <a:ext uri="{FF2B5EF4-FFF2-40B4-BE49-F238E27FC236}">
                <a16:creationId xmlns:a16="http://schemas.microsoft.com/office/drawing/2014/main" id="{16999B3C-7525-4788-B7B8-AB4415E966E9}"/>
              </a:ext>
            </a:extLst>
          </p:cNvPr>
          <p:cNvSpPr/>
          <p:nvPr userDrawn="1"/>
        </p:nvSpPr>
        <p:spPr>
          <a:xfrm>
            <a:off x="1765299" y="0"/>
            <a:ext cx="10426700" cy="6858000"/>
          </a:xfrm>
          <a:custGeom>
            <a:avLst/>
            <a:gdLst>
              <a:gd name="connsiteX0" fmla="*/ 1344505 w 10426700"/>
              <a:gd name="connsiteY0" fmla="*/ 0 h 6858000"/>
              <a:gd name="connsiteX1" fmla="*/ 10426699 w 10426700"/>
              <a:gd name="connsiteY1" fmla="*/ 0 h 6858000"/>
              <a:gd name="connsiteX2" fmla="*/ 10426699 w 10426700"/>
              <a:gd name="connsiteY2" fmla="*/ 5470926 h 6858000"/>
              <a:gd name="connsiteX3" fmla="*/ 10426698 w 10426700"/>
              <a:gd name="connsiteY3" fmla="*/ 5470927 h 6858000"/>
              <a:gd name="connsiteX4" fmla="*/ 10426698 w 10426700"/>
              <a:gd name="connsiteY4" fmla="*/ 5935434 h 6858000"/>
              <a:gd name="connsiteX5" fmla="*/ 10426700 w 10426700"/>
              <a:gd name="connsiteY5" fmla="*/ 5935435 h 6858000"/>
              <a:gd name="connsiteX6" fmla="*/ 10426700 w 10426700"/>
              <a:gd name="connsiteY6" fmla="*/ 6847341 h 6858000"/>
              <a:gd name="connsiteX7" fmla="*/ 10426698 w 10426700"/>
              <a:gd name="connsiteY7" fmla="*/ 6847341 h 6858000"/>
              <a:gd name="connsiteX8" fmla="*/ 10426698 w 10426700"/>
              <a:gd name="connsiteY8" fmla="*/ 6854609 h 6858000"/>
              <a:gd name="connsiteX9" fmla="*/ 8792112 w 10426700"/>
              <a:gd name="connsiteY9" fmla="*/ 6854609 h 6858000"/>
              <a:gd name="connsiteX10" fmla="*/ 8788106 w 10426700"/>
              <a:gd name="connsiteY10" fmla="*/ 6858000 h 6858000"/>
              <a:gd name="connsiteX11" fmla="*/ 4621372 w 10426700"/>
              <a:gd name="connsiteY11" fmla="*/ 6858000 h 6858000"/>
              <a:gd name="connsiteX12" fmla="*/ 754925 w 10426700"/>
              <a:gd name="connsiteY12" fmla="*/ 3585041 h 6858000"/>
              <a:gd name="connsiteX13" fmla="*/ 754925 w 10426700"/>
              <a:gd name="connsiteY13" fmla="*/ 4990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26700" h="6858000">
                <a:moveTo>
                  <a:pt x="1344505" y="0"/>
                </a:moveTo>
                <a:lnTo>
                  <a:pt x="10426699" y="0"/>
                </a:lnTo>
                <a:lnTo>
                  <a:pt x="10426699" y="5470926"/>
                </a:lnTo>
                <a:lnTo>
                  <a:pt x="10426698" y="5470927"/>
                </a:lnTo>
                <a:lnTo>
                  <a:pt x="10426698" y="5935434"/>
                </a:lnTo>
                <a:lnTo>
                  <a:pt x="10426700" y="5935435"/>
                </a:lnTo>
                <a:lnTo>
                  <a:pt x="10426700" y="6847341"/>
                </a:lnTo>
                <a:lnTo>
                  <a:pt x="10426698" y="6847341"/>
                </a:lnTo>
                <a:lnTo>
                  <a:pt x="10426698" y="6854609"/>
                </a:lnTo>
                <a:lnTo>
                  <a:pt x="8792112" y="6854609"/>
                </a:lnTo>
                <a:lnTo>
                  <a:pt x="8788106" y="6858000"/>
                </a:lnTo>
                <a:lnTo>
                  <a:pt x="4621372" y="6858000"/>
                </a:lnTo>
                <a:lnTo>
                  <a:pt x="754925" y="3585041"/>
                </a:lnTo>
                <a:cubicBezTo>
                  <a:pt x="-251641" y="2732979"/>
                  <a:pt x="-251641" y="1351143"/>
                  <a:pt x="754925" y="499082"/>
                </a:cubicBezTo>
                <a:close/>
              </a:path>
            </a:pathLst>
          </a:custGeom>
          <a:gradFill flip="none" rotWithShape="1">
            <a:gsLst>
              <a:gs pos="100000">
                <a:schemeClr val="accent1">
                  <a:lumMod val="75000"/>
                </a:schemeClr>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18" name="Freeform: Shape 17">
            <a:extLst>
              <a:ext uri="{FF2B5EF4-FFF2-40B4-BE49-F238E27FC236}">
                <a16:creationId xmlns:a16="http://schemas.microsoft.com/office/drawing/2014/main" id="{1961BF92-63D2-4D2B-BD12-5141AA8727F1}"/>
              </a:ext>
            </a:extLst>
          </p:cNvPr>
          <p:cNvSpPr/>
          <p:nvPr userDrawn="1"/>
        </p:nvSpPr>
        <p:spPr>
          <a:xfrm>
            <a:off x="5260880" y="0"/>
            <a:ext cx="6931121" cy="5802264"/>
          </a:xfrm>
          <a:custGeom>
            <a:avLst/>
            <a:gdLst>
              <a:gd name="connsiteX0" fmla="*/ 1268729 w 5867217"/>
              <a:gd name="connsiteY0" fmla="*/ 0 h 5802264"/>
              <a:gd name="connsiteX1" fmla="*/ 5867217 w 5867217"/>
              <a:gd name="connsiteY1" fmla="*/ 0 h 5802264"/>
              <a:gd name="connsiteX2" fmla="*/ 5867217 w 5867217"/>
              <a:gd name="connsiteY2" fmla="*/ 4468584 h 5802264"/>
              <a:gd name="connsiteX3" fmla="*/ 4973864 w 5867217"/>
              <a:gd name="connsiteY3" fmla="*/ 5361937 h 5802264"/>
              <a:gd name="connsiteX4" fmla="*/ 2847521 w 5867217"/>
              <a:gd name="connsiteY4" fmla="*/ 5361937 h 5802264"/>
              <a:gd name="connsiteX5" fmla="*/ 440328 w 5867217"/>
              <a:gd name="connsiteY5" fmla="*/ 2954744 h 5802264"/>
              <a:gd name="connsiteX6" fmla="*/ 440328 w 5867217"/>
              <a:gd name="connsiteY6" fmla="*/ 828401 h 58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7217" h="5802264">
                <a:moveTo>
                  <a:pt x="1268729" y="0"/>
                </a:moveTo>
                <a:lnTo>
                  <a:pt x="5867217" y="0"/>
                </a:lnTo>
                <a:lnTo>
                  <a:pt x="5867217" y="4468584"/>
                </a:lnTo>
                <a:lnTo>
                  <a:pt x="4973864" y="5361937"/>
                </a:lnTo>
                <a:cubicBezTo>
                  <a:pt x="4386761" y="5949040"/>
                  <a:pt x="3434624" y="5949040"/>
                  <a:pt x="2847521" y="5361937"/>
                </a:cubicBezTo>
                <a:lnTo>
                  <a:pt x="440328" y="2954744"/>
                </a:lnTo>
                <a:cubicBezTo>
                  <a:pt x="-146775" y="2367641"/>
                  <a:pt x="-146775" y="1415504"/>
                  <a:pt x="440328" y="828401"/>
                </a:cubicBezTo>
                <a:close/>
              </a:path>
            </a:pathLst>
          </a:custGeom>
          <a:gradFill>
            <a:gsLst>
              <a:gs pos="100000">
                <a:schemeClr val="accent1">
                  <a:lumMod val="75000"/>
                </a:schemeClr>
              </a:gs>
              <a:gs pos="8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Slide Number Placeholder 5">
            <a:extLst>
              <a:ext uri="{FF2B5EF4-FFF2-40B4-BE49-F238E27FC236}">
                <a16:creationId xmlns:a16="http://schemas.microsoft.com/office/drawing/2014/main" id="{1BA4CDB7-B841-4CCA-84DF-856247AD1E33}"/>
              </a:ext>
            </a:extLst>
          </p:cNvPr>
          <p:cNvSpPr txBox="1">
            <a:spLocks/>
          </p:cNvSpPr>
          <p:nvPr userDrawn="1"/>
        </p:nvSpPr>
        <p:spPr bwMode="gray">
          <a:xfrm>
            <a:off x="11321934" y="6128081"/>
            <a:ext cx="838199" cy="767687"/>
          </a:xfrm>
          <a:prstGeom prst="rect">
            <a:avLst/>
          </a:prstGeom>
        </p:spPr>
        <p:txBody>
          <a:bodyPr vert="horz" lIns="91440" tIns="45720" rIns="91440" bIns="45720" rtlCol="0" anchor="ctr"/>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1800" b="1" smtClean="0">
                <a:solidFill>
                  <a:schemeClr val="bg1"/>
                </a:solidFill>
                <a:latin typeface="+mj-lt"/>
              </a:rPr>
              <a:pPr algn="ctr"/>
              <a:t>‹#›</a:t>
            </a:fld>
            <a:endParaRPr lang="en-US" sz="2400" b="1" dirty="0">
              <a:solidFill>
                <a:schemeClr val="bg1"/>
              </a:solidFill>
              <a:latin typeface="+mj-lt"/>
            </a:endParaRPr>
          </a:p>
        </p:txBody>
      </p:sp>
    </p:spTree>
    <p:extLst>
      <p:ext uri="{BB962C8B-B14F-4D97-AF65-F5344CB8AC3E}">
        <p14:creationId xmlns:p14="http://schemas.microsoft.com/office/powerpoint/2010/main" val="3015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on RIgh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F37CBA-E73E-4278-8248-EEBD46FE405C}"/>
              </a:ext>
            </a:extLst>
          </p:cNvPr>
          <p:cNvSpPr>
            <a:spLocks noGrp="1"/>
          </p:cNvSpPr>
          <p:nvPr>
            <p:ph type="dt" sz="half" idx="10"/>
          </p:nvPr>
        </p:nvSpPr>
        <p:spPr/>
        <p:txBody>
          <a:bodyPr/>
          <a:lstStyle>
            <a:lvl1pPr>
              <a:defRPr>
                <a:solidFill>
                  <a:schemeClr val="tx1"/>
                </a:solidFill>
              </a:defRPr>
            </a:lvl1pPr>
          </a:lstStyle>
          <a:p>
            <a:fld id="{7123D404-E759-4E52-B09D-742B3EB53098}" type="datetimeFigureOut">
              <a:rPr lang="en-ID" smtClean="0"/>
              <a:pPr/>
              <a:t>22/05/2020</a:t>
            </a:fld>
            <a:endParaRPr lang="en-ID" dirty="0"/>
          </a:p>
        </p:txBody>
      </p:sp>
      <p:sp>
        <p:nvSpPr>
          <p:cNvPr id="4" name="Footer Placeholder 3">
            <a:extLst>
              <a:ext uri="{FF2B5EF4-FFF2-40B4-BE49-F238E27FC236}">
                <a16:creationId xmlns:a16="http://schemas.microsoft.com/office/drawing/2014/main" id="{DC0972F4-3A6B-4907-8367-2DAA9828BBAA}"/>
              </a:ext>
            </a:extLst>
          </p:cNvPr>
          <p:cNvSpPr>
            <a:spLocks noGrp="1"/>
          </p:cNvSpPr>
          <p:nvPr>
            <p:ph type="ftr" sz="quarter" idx="11"/>
          </p:nvPr>
        </p:nvSpPr>
        <p:spPr/>
        <p:txBody>
          <a:bodyPr/>
          <a:lstStyle>
            <a:lvl1pPr>
              <a:defRPr>
                <a:solidFill>
                  <a:schemeClr val="tx1"/>
                </a:solidFill>
              </a:defRPr>
            </a:lvl1pPr>
          </a:lstStyle>
          <a:p>
            <a:endParaRPr lang="en-ID" dirty="0"/>
          </a:p>
        </p:txBody>
      </p:sp>
      <p:sp>
        <p:nvSpPr>
          <p:cNvPr id="5" name="Slide Number Placeholder 4">
            <a:extLst>
              <a:ext uri="{FF2B5EF4-FFF2-40B4-BE49-F238E27FC236}">
                <a16:creationId xmlns:a16="http://schemas.microsoft.com/office/drawing/2014/main" id="{D8119B01-A210-49C2-B08E-4DDA610FD693}"/>
              </a:ext>
            </a:extLst>
          </p:cNvPr>
          <p:cNvSpPr>
            <a:spLocks noGrp="1"/>
          </p:cNvSpPr>
          <p:nvPr>
            <p:ph type="sldNum" sz="quarter" idx="12"/>
          </p:nvPr>
        </p:nvSpPr>
        <p:spPr/>
        <p:txBody>
          <a:bodyPr/>
          <a:lstStyle>
            <a:lvl1pPr>
              <a:defRPr>
                <a:solidFill>
                  <a:schemeClr val="tx1"/>
                </a:solidFill>
              </a:defRPr>
            </a:lvl1pPr>
          </a:lstStyle>
          <a:p>
            <a:fld id="{AC607452-6138-494A-9FD1-2DCBBCC44E62}" type="slidenum">
              <a:rPr lang="en-ID" smtClean="0"/>
              <a:pPr/>
              <a:t>‹#›</a:t>
            </a:fld>
            <a:endParaRPr lang="en-ID" dirty="0"/>
          </a:p>
        </p:txBody>
      </p:sp>
      <p:sp>
        <p:nvSpPr>
          <p:cNvPr id="24" name="Text Placeholder 6">
            <a:extLst>
              <a:ext uri="{FF2B5EF4-FFF2-40B4-BE49-F238E27FC236}">
                <a16:creationId xmlns:a16="http://schemas.microsoft.com/office/drawing/2014/main" id="{CD79DD52-63CF-44A9-9F0E-0711438A318E}"/>
              </a:ext>
            </a:extLst>
          </p:cNvPr>
          <p:cNvSpPr>
            <a:spLocks noGrp="1"/>
          </p:cNvSpPr>
          <p:nvPr>
            <p:ph type="body" sz="quarter" idx="28" hasCustomPrompt="1"/>
          </p:nvPr>
        </p:nvSpPr>
        <p:spPr>
          <a:xfrm>
            <a:off x="521830" y="4194448"/>
            <a:ext cx="4114801" cy="1969099"/>
          </a:xfrm>
          <a:prstGeom prst="rect">
            <a:avLst/>
          </a:prstGeom>
        </p:spPr>
        <p:txBody>
          <a:bodyPr numCol="1" spcCol="360000" anchor="t">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spc="100" baseline="0">
                <a:solidFill>
                  <a:schemeClr val="tx1"/>
                </a:solidFill>
                <a:latin typeface="+mn-lt"/>
                <a:ea typeface="Lato Heavy" panose="020F0502020204030203" pitchFamily="34" charset="0"/>
                <a:cs typeface="Lato Heavy" panose="020F0502020204030203" pitchFamily="34" charset="0"/>
              </a:defRPr>
            </a:lvl1pPr>
            <a:lvl2pPr>
              <a:lnSpc>
                <a:spcPct val="150000"/>
              </a:lnSpc>
              <a:defRPr sz="2400" spc="100" baseline="0">
                <a:latin typeface="+mn-lt"/>
                <a:ea typeface="Lato Heavy" panose="020F0502020204030203" pitchFamily="34" charset="0"/>
                <a:cs typeface="Lato Heavy" panose="020F0502020204030203" pitchFamily="34" charset="0"/>
              </a:defRPr>
            </a:lvl2pPr>
            <a:lvl3pPr>
              <a:lnSpc>
                <a:spcPct val="150000"/>
              </a:lnSpc>
              <a:defRPr sz="2400" spc="100" baseline="0">
                <a:latin typeface="+mn-lt"/>
                <a:ea typeface="Lato Heavy" panose="020F0502020204030203" pitchFamily="34" charset="0"/>
                <a:cs typeface="Lato Heavy" panose="020F0502020204030203" pitchFamily="34" charset="0"/>
              </a:defRPr>
            </a:lvl3pPr>
            <a:lvl4pPr>
              <a:lnSpc>
                <a:spcPct val="150000"/>
              </a:lnSpc>
              <a:defRPr sz="2400" spc="100" baseline="0">
                <a:latin typeface="+mn-lt"/>
                <a:ea typeface="Lato Heavy" panose="020F0502020204030203" pitchFamily="34" charset="0"/>
                <a:cs typeface="Lato Heavy" panose="020F0502020204030203" pitchFamily="34" charset="0"/>
              </a:defRPr>
            </a:lvl4pPr>
            <a:lvl5pPr>
              <a:lnSpc>
                <a:spcPct val="150000"/>
              </a:lnSpc>
              <a:defRPr sz="2400" spc="100" baseline="0">
                <a:latin typeface="+mn-lt"/>
                <a:ea typeface="Lato Heavy" panose="020F0502020204030203" pitchFamily="34" charset="0"/>
                <a:cs typeface="Lato Heavy" panose="020F0502020204030203" pitchFamily="34" charset="0"/>
              </a:defRPr>
            </a:lvl5pPr>
          </a:lstStyle>
          <a:p>
            <a:pPr lvl="0"/>
            <a:r>
              <a:rPr lang="en-ID" dirty="0"/>
              <a:t>Add Message</a:t>
            </a:r>
          </a:p>
        </p:txBody>
      </p:sp>
      <p:sp>
        <p:nvSpPr>
          <p:cNvPr id="25" name="Title 1">
            <a:extLst>
              <a:ext uri="{FF2B5EF4-FFF2-40B4-BE49-F238E27FC236}">
                <a16:creationId xmlns:a16="http://schemas.microsoft.com/office/drawing/2014/main" id="{212B72BC-C509-48E1-A6FC-3DFEB128DB0B}"/>
              </a:ext>
            </a:extLst>
          </p:cNvPr>
          <p:cNvSpPr>
            <a:spLocks noGrp="1"/>
          </p:cNvSpPr>
          <p:nvPr>
            <p:ph type="title" hasCustomPrompt="1"/>
          </p:nvPr>
        </p:nvSpPr>
        <p:spPr>
          <a:xfrm>
            <a:off x="521830" y="497307"/>
            <a:ext cx="4114801" cy="3560616"/>
          </a:xfrm>
        </p:spPr>
        <p:txBody>
          <a:bodyPr anchor="b">
            <a:noAutofit/>
          </a:bodyPr>
          <a:lstStyle>
            <a:lvl1pPr algn="l">
              <a:defRPr sz="4800">
                <a:solidFill>
                  <a:schemeClr val="tx1"/>
                </a:solidFill>
              </a:defRPr>
            </a:lvl1pPr>
          </a:lstStyle>
          <a:p>
            <a:r>
              <a:rPr lang="en-US" dirty="0"/>
              <a:t>CONTENT ON RIGHT</a:t>
            </a:r>
            <a:endParaRPr lang="en-ID" dirty="0"/>
          </a:p>
        </p:txBody>
      </p:sp>
      <p:sp>
        <p:nvSpPr>
          <p:cNvPr id="26" name="Content Placeholder 2">
            <a:extLst>
              <a:ext uri="{FF2B5EF4-FFF2-40B4-BE49-F238E27FC236}">
                <a16:creationId xmlns:a16="http://schemas.microsoft.com/office/drawing/2014/main" id="{DC508188-E654-4C45-8A88-9D4C5B9F49F9}"/>
              </a:ext>
            </a:extLst>
          </p:cNvPr>
          <p:cNvSpPr>
            <a:spLocks noGrp="1"/>
          </p:cNvSpPr>
          <p:nvPr>
            <p:ph sz="quarter" idx="29"/>
          </p:nvPr>
        </p:nvSpPr>
        <p:spPr>
          <a:xfrm>
            <a:off x="4739048" y="497306"/>
            <a:ext cx="6931121" cy="5899902"/>
          </a:xfrm>
        </p:spPr>
        <p:txBody>
          <a:bodyPr/>
          <a:lstStyle>
            <a:lvl1pPr marL="0" indent="0">
              <a:lnSpc>
                <a:spcPct val="120000"/>
              </a:lnSpc>
              <a:buNone/>
              <a:defRPr>
                <a:solidFill>
                  <a:schemeClr val="tx1"/>
                </a:solidFill>
              </a:defRPr>
            </a:lvl1pPr>
            <a:lvl2pPr marL="457200" indent="0">
              <a:lnSpc>
                <a:spcPct val="120000"/>
              </a:lnSpc>
              <a:buNone/>
              <a:defRPr>
                <a:solidFill>
                  <a:schemeClr val="tx1"/>
                </a:solidFill>
              </a:defRPr>
            </a:lvl2pPr>
            <a:lvl3pPr marL="914400" indent="0">
              <a:lnSpc>
                <a:spcPct val="120000"/>
              </a:lnSpc>
              <a:buNone/>
              <a:defRPr>
                <a:solidFill>
                  <a:schemeClr val="tx1"/>
                </a:solidFill>
              </a:defRPr>
            </a:lvl3pPr>
            <a:lvl4pPr marL="1371600" indent="0">
              <a:lnSpc>
                <a:spcPct val="120000"/>
              </a:lnSpc>
              <a:buNone/>
              <a:defRPr>
                <a:solidFill>
                  <a:schemeClr val="tx1"/>
                </a:solidFill>
              </a:defRPr>
            </a:lvl4pPr>
            <a:lvl5pPr marL="1828800" indent="0">
              <a:lnSpc>
                <a:spcPct val="120000"/>
              </a:lnSpc>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209872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E5190397-8A40-4DFC-9E92-CA29BF62D0F9}"/>
              </a:ext>
            </a:extLst>
          </p:cNvPr>
          <p:cNvSpPr>
            <a:spLocks noGrp="1"/>
          </p:cNvSpPr>
          <p:nvPr>
            <p:ph type="body" sz="quarter" idx="10" hasCustomPrompt="1"/>
          </p:nvPr>
        </p:nvSpPr>
        <p:spPr>
          <a:xfrm>
            <a:off x="6347657" y="1828800"/>
            <a:ext cx="4942941" cy="799537"/>
          </a:xfrm>
        </p:spPr>
        <p:txBody>
          <a:bodyPr anchor="ctr">
            <a:normAutofit/>
          </a:bodyPr>
          <a:lstStyle>
            <a:lvl1pPr marL="0" indent="0">
              <a:buFont typeface="Arial" panose="020B0604020202020204" pitchFamily="34" charset="0"/>
              <a:buNone/>
              <a:defRPr sz="3200">
                <a:solidFill>
                  <a:schemeClr val="tx1"/>
                </a:solidFill>
                <a:latin typeface="+mj-lt"/>
              </a:defRPr>
            </a:lvl1pPr>
          </a:lstStyle>
          <a:p>
            <a:pPr lvl="0"/>
            <a:r>
              <a:rPr lang="en-US" dirty="0"/>
              <a:t>Content</a:t>
            </a:r>
            <a:endParaRPr lang="en-ID" dirty="0"/>
          </a:p>
        </p:txBody>
      </p:sp>
      <p:sp>
        <p:nvSpPr>
          <p:cNvPr id="18" name="Text Placeholder 15">
            <a:extLst>
              <a:ext uri="{FF2B5EF4-FFF2-40B4-BE49-F238E27FC236}">
                <a16:creationId xmlns:a16="http://schemas.microsoft.com/office/drawing/2014/main" id="{3F711FDD-6CE4-432B-B1FD-A9BB573D98B1}"/>
              </a:ext>
            </a:extLst>
          </p:cNvPr>
          <p:cNvSpPr>
            <a:spLocks noGrp="1"/>
          </p:cNvSpPr>
          <p:nvPr>
            <p:ph type="body" sz="quarter" idx="12" hasCustomPrompt="1"/>
          </p:nvPr>
        </p:nvSpPr>
        <p:spPr>
          <a:xfrm>
            <a:off x="606501" y="1828800"/>
            <a:ext cx="4942941" cy="799537"/>
          </a:xfrm>
        </p:spPr>
        <p:txBody>
          <a:bodyPr anchor="ctr">
            <a:normAutofit/>
          </a:bodyPr>
          <a:lstStyle>
            <a:lvl1pPr marL="0" indent="0">
              <a:buFont typeface="Arial" panose="020B0604020202020204" pitchFamily="34" charset="0"/>
              <a:buNone/>
              <a:defRPr sz="3200">
                <a:solidFill>
                  <a:schemeClr val="tx1"/>
                </a:solidFill>
                <a:latin typeface="+mj-lt"/>
              </a:defRPr>
            </a:lvl1pPr>
          </a:lstStyle>
          <a:p>
            <a:pPr lvl="0"/>
            <a:r>
              <a:rPr lang="en-US" dirty="0"/>
              <a:t>Content</a:t>
            </a:r>
            <a:endParaRPr lang="en-ID" dirty="0"/>
          </a:p>
        </p:txBody>
      </p:sp>
      <p:sp>
        <p:nvSpPr>
          <p:cNvPr id="21" name="Title 20">
            <a:extLst>
              <a:ext uri="{FF2B5EF4-FFF2-40B4-BE49-F238E27FC236}">
                <a16:creationId xmlns:a16="http://schemas.microsoft.com/office/drawing/2014/main" id="{DA174BB9-0491-4FA6-A115-C9FB3CFCC68B}"/>
              </a:ext>
            </a:extLst>
          </p:cNvPr>
          <p:cNvSpPr>
            <a:spLocks noGrp="1"/>
          </p:cNvSpPr>
          <p:nvPr>
            <p:ph type="title" hasCustomPrompt="1"/>
          </p:nvPr>
        </p:nvSpPr>
        <p:spPr>
          <a:xfrm>
            <a:off x="607257" y="410312"/>
            <a:ext cx="10606010" cy="1119386"/>
          </a:xfrm>
        </p:spPr>
        <p:txBody>
          <a:bodyPr>
            <a:noAutofit/>
          </a:bodyPr>
          <a:lstStyle>
            <a:lvl1pPr>
              <a:defRPr sz="4800" b="1">
                <a:solidFill>
                  <a:schemeClr val="tx1"/>
                </a:solidFill>
              </a:defRPr>
            </a:lvl1pPr>
          </a:lstStyle>
          <a:p>
            <a:r>
              <a:rPr lang="en-US" dirty="0"/>
              <a:t>Double Content</a:t>
            </a:r>
            <a:endParaRPr lang="en-ID" dirty="0"/>
          </a:p>
        </p:txBody>
      </p:sp>
      <p:sp>
        <p:nvSpPr>
          <p:cNvPr id="4" name="Content Placeholder 3">
            <a:extLst>
              <a:ext uri="{FF2B5EF4-FFF2-40B4-BE49-F238E27FC236}">
                <a16:creationId xmlns:a16="http://schemas.microsoft.com/office/drawing/2014/main" id="{33CAE7F8-8478-4ED2-B56F-B04469ED6DA4}"/>
              </a:ext>
            </a:extLst>
          </p:cNvPr>
          <p:cNvSpPr>
            <a:spLocks noGrp="1"/>
          </p:cNvSpPr>
          <p:nvPr>
            <p:ph sz="quarter" idx="13"/>
          </p:nvPr>
        </p:nvSpPr>
        <p:spPr>
          <a:xfrm>
            <a:off x="607257" y="2628900"/>
            <a:ext cx="4942941" cy="3703534"/>
          </a:xfrm>
        </p:spPr>
        <p:txBody>
          <a:bodyPr>
            <a:normAutofit/>
          </a:bodyPr>
          <a:lstStyle>
            <a:lvl1pPr marL="0" indent="0">
              <a:lnSpc>
                <a:spcPct val="120000"/>
              </a:lnSpc>
              <a:buNone/>
              <a:defRPr sz="2000">
                <a:solidFill>
                  <a:schemeClr val="tx1"/>
                </a:solidFill>
              </a:defRPr>
            </a:lvl1pPr>
            <a:lvl2pPr marL="457200" indent="0">
              <a:lnSpc>
                <a:spcPct val="120000"/>
              </a:lnSpc>
              <a:buNone/>
              <a:defRPr sz="1800">
                <a:solidFill>
                  <a:schemeClr val="tx1"/>
                </a:solidFill>
              </a:defRPr>
            </a:lvl2pPr>
            <a:lvl3pPr marL="914400" indent="0">
              <a:lnSpc>
                <a:spcPct val="120000"/>
              </a:lnSpc>
              <a:buNone/>
              <a:defRPr sz="1600">
                <a:solidFill>
                  <a:schemeClr val="tx1"/>
                </a:solidFill>
              </a:defRPr>
            </a:lvl3pPr>
            <a:lvl4pPr marL="1371600" indent="0">
              <a:lnSpc>
                <a:spcPct val="120000"/>
              </a:lnSpc>
              <a:buNone/>
              <a:defRPr sz="1400">
                <a:solidFill>
                  <a:schemeClr val="tx1"/>
                </a:solidFill>
              </a:defRPr>
            </a:lvl4pPr>
            <a:lvl5pPr marL="1828800" indent="0">
              <a:lnSpc>
                <a:spcPct val="120000"/>
              </a:lnSpc>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0" name="Content Placeholder 3">
            <a:extLst>
              <a:ext uri="{FF2B5EF4-FFF2-40B4-BE49-F238E27FC236}">
                <a16:creationId xmlns:a16="http://schemas.microsoft.com/office/drawing/2014/main" id="{74027A2C-667C-43D3-AA86-5DD604A09479}"/>
              </a:ext>
            </a:extLst>
          </p:cNvPr>
          <p:cNvSpPr>
            <a:spLocks noGrp="1"/>
          </p:cNvSpPr>
          <p:nvPr>
            <p:ph sz="quarter" idx="14"/>
          </p:nvPr>
        </p:nvSpPr>
        <p:spPr>
          <a:xfrm>
            <a:off x="6347657" y="2628900"/>
            <a:ext cx="4942941" cy="3703534"/>
          </a:xfrm>
        </p:spPr>
        <p:txBody>
          <a:bodyPr>
            <a:normAutofit/>
          </a:bodyPr>
          <a:lstStyle>
            <a:lvl1pPr marL="0" indent="0">
              <a:lnSpc>
                <a:spcPct val="120000"/>
              </a:lnSpc>
              <a:buNone/>
              <a:defRPr sz="2000">
                <a:solidFill>
                  <a:schemeClr val="tx1"/>
                </a:solidFill>
              </a:defRPr>
            </a:lvl1pPr>
            <a:lvl2pPr marL="457200" indent="0">
              <a:lnSpc>
                <a:spcPct val="120000"/>
              </a:lnSpc>
              <a:buNone/>
              <a:defRPr sz="1800">
                <a:solidFill>
                  <a:schemeClr val="tx1"/>
                </a:solidFill>
              </a:defRPr>
            </a:lvl2pPr>
            <a:lvl3pPr marL="914400" indent="0">
              <a:lnSpc>
                <a:spcPct val="120000"/>
              </a:lnSpc>
              <a:buNone/>
              <a:defRPr sz="1600">
                <a:solidFill>
                  <a:schemeClr val="tx1"/>
                </a:solidFill>
              </a:defRPr>
            </a:lvl3pPr>
            <a:lvl4pPr marL="1371600" indent="0">
              <a:lnSpc>
                <a:spcPct val="120000"/>
              </a:lnSpc>
              <a:buNone/>
              <a:defRPr sz="1400">
                <a:solidFill>
                  <a:schemeClr val="tx1"/>
                </a:solidFill>
              </a:defRPr>
            </a:lvl4pPr>
            <a:lvl5pPr marL="1828800" indent="0">
              <a:lnSpc>
                <a:spcPct val="120000"/>
              </a:lnSpc>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cxnSp>
        <p:nvCxnSpPr>
          <p:cNvPr id="3" name="Straight Connector 2">
            <a:extLst>
              <a:ext uri="{FF2B5EF4-FFF2-40B4-BE49-F238E27FC236}">
                <a16:creationId xmlns:a16="http://schemas.microsoft.com/office/drawing/2014/main" id="{0FF7A90E-51F4-495B-935F-83A023468E4C}"/>
              </a:ext>
            </a:extLst>
          </p:cNvPr>
          <p:cNvCxnSpPr/>
          <p:nvPr userDrawn="1"/>
        </p:nvCxnSpPr>
        <p:spPr>
          <a:xfrm>
            <a:off x="5913690" y="1828800"/>
            <a:ext cx="0" cy="450363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858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Mockup">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5710FEC-C8E9-4CF2-BFE8-E47FF85BC738}"/>
              </a:ext>
            </a:extLst>
          </p:cNvPr>
          <p:cNvSpPr>
            <a:spLocks noGrp="1"/>
          </p:cNvSpPr>
          <p:nvPr>
            <p:ph type="title" hasCustomPrompt="1"/>
          </p:nvPr>
        </p:nvSpPr>
        <p:spPr>
          <a:xfrm>
            <a:off x="3559982" y="530227"/>
            <a:ext cx="8003367" cy="1570399"/>
          </a:xfrm>
        </p:spPr>
        <p:txBody>
          <a:bodyPr>
            <a:noAutofit/>
          </a:bodyPr>
          <a:lstStyle>
            <a:lvl1pPr algn="l">
              <a:defRPr sz="4800" b="1">
                <a:solidFill>
                  <a:schemeClr val="tx1"/>
                </a:solidFill>
                <a:latin typeface="+mj-lt"/>
                <a:ea typeface="Cambria" panose="02040503050406030204" pitchFamily="18" charset="0"/>
              </a:defRPr>
            </a:lvl1pPr>
          </a:lstStyle>
          <a:p>
            <a:r>
              <a:rPr lang="en-US" dirty="0"/>
              <a:t>Phone Mockup</a:t>
            </a:r>
            <a:endParaRPr lang="en-ID" dirty="0"/>
          </a:p>
        </p:txBody>
      </p:sp>
      <p:sp>
        <p:nvSpPr>
          <p:cNvPr id="3" name="Date Placeholder 2">
            <a:extLst>
              <a:ext uri="{FF2B5EF4-FFF2-40B4-BE49-F238E27FC236}">
                <a16:creationId xmlns:a16="http://schemas.microsoft.com/office/drawing/2014/main" id="{5482F399-57D4-4175-8D60-5344F9F2FEDB}"/>
              </a:ext>
            </a:extLst>
          </p:cNvPr>
          <p:cNvSpPr>
            <a:spLocks noGrp="1"/>
          </p:cNvSpPr>
          <p:nvPr>
            <p:ph type="dt" sz="half" idx="10"/>
          </p:nvPr>
        </p:nvSpPr>
        <p:spPr/>
        <p:txBody>
          <a:bodyPr/>
          <a:lstStyle/>
          <a:p>
            <a:fld id="{852FB5DC-3202-4743-BD4D-F25492303ADC}" type="datetimeFigureOut">
              <a:rPr lang="en-ID" smtClean="0"/>
              <a:t>22/05/2020</a:t>
            </a:fld>
            <a:endParaRPr lang="en-ID" dirty="0"/>
          </a:p>
        </p:txBody>
      </p:sp>
      <p:sp>
        <p:nvSpPr>
          <p:cNvPr id="4" name="Footer Placeholder 3">
            <a:extLst>
              <a:ext uri="{FF2B5EF4-FFF2-40B4-BE49-F238E27FC236}">
                <a16:creationId xmlns:a16="http://schemas.microsoft.com/office/drawing/2014/main" id="{B0FF25FA-2E1E-4704-A994-8B34F4788BBA}"/>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8B086DC0-0651-4833-B509-13EC6CBD5FBF}"/>
              </a:ext>
            </a:extLst>
          </p:cNvPr>
          <p:cNvSpPr>
            <a:spLocks noGrp="1"/>
          </p:cNvSpPr>
          <p:nvPr>
            <p:ph type="sldNum" sz="quarter" idx="12"/>
          </p:nvPr>
        </p:nvSpPr>
        <p:spPr/>
        <p:txBody>
          <a:bodyPr/>
          <a:lstStyle/>
          <a:p>
            <a:fld id="{BDF1C5C4-9AC4-4BA2-9C24-A2215F817A8B}" type="slidenum">
              <a:rPr lang="en-ID" smtClean="0"/>
              <a:t>‹#›</a:t>
            </a:fld>
            <a:endParaRPr lang="en-ID" dirty="0"/>
          </a:p>
        </p:txBody>
      </p:sp>
      <p:pic>
        <p:nvPicPr>
          <p:cNvPr id="7" name="Picture 6">
            <a:extLst>
              <a:ext uri="{FF2B5EF4-FFF2-40B4-BE49-F238E27FC236}">
                <a16:creationId xmlns:a16="http://schemas.microsoft.com/office/drawing/2014/main" id="{8E76DDEC-4251-40F0-9AD0-39772426EF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49" y="530227"/>
            <a:ext cx="3086186" cy="6191248"/>
          </a:xfrm>
          <a:prstGeom prst="rect">
            <a:avLst/>
          </a:prstGeom>
        </p:spPr>
      </p:pic>
      <p:sp>
        <p:nvSpPr>
          <p:cNvPr id="14" name="Picture Placeholder 13">
            <a:extLst>
              <a:ext uri="{FF2B5EF4-FFF2-40B4-BE49-F238E27FC236}">
                <a16:creationId xmlns:a16="http://schemas.microsoft.com/office/drawing/2014/main" id="{C947FF73-F5A3-4873-960A-85E7F7EF355F}"/>
              </a:ext>
            </a:extLst>
          </p:cNvPr>
          <p:cNvSpPr>
            <a:spLocks noGrp="1"/>
          </p:cNvSpPr>
          <p:nvPr>
            <p:ph type="pic" sz="quarter" idx="13"/>
          </p:nvPr>
        </p:nvSpPr>
        <p:spPr>
          <a:xfrm>
            <a:off x="544348" y="672080"/>
            <a:ext cx="2728024" cy="5698242"/>
          </a:xfrm>
          <a:custGeom>
            <a:avLst/>
            <a:gdLst>
              <a:gd name="connsiteX0" fmla="*/ 551065 w 3021812"/>
              <a:gd name="connsiteY0" fmla="*/ 235 h 6311901"/>
              <a:gd name="connsiteX1" fmla="*/ 854071 w 3021812"/>
              <a:gd name="connsiteY1" fmla="*/ 1544 h 6311901"/>
              <a:gd name="connsiteX2" fmla="*/ 1201822 w 3021812"/>
              <a:gd name="connsiteY2" fmla="*/ 2590 h 6311901"/>
              <a:gd name="connsiteX3" fmla="*/ 1303871 w 3021812"/>
              <a:gd name="connsiteY3" fmla="*/ 32420 h 6311901"/>
              <a:gd name="connsiteX4" fmla="*/ 1349924 w 3021812"/>
              <a:gd name="connsiteY4" fmla="*/ 96527 h 6311901"/>
              <a:gd name="connsiteX5" fmla="*/ 1395716 w 3021812"/>
              <a:gd name="connsiteY5" fmla="*/ 170317 h 6311901"/>
              <a:gd name="connsiteX6" fmla="*/ 1624410 w 3021812"/>
              <a:gd name="connsiteY6" fmla="*/ 175027 h 6311901"/>
              <a:gd name="connsiteX7" fmla="*/ 1667323 w 3021812"/>
              <a:gd name="connsiteY7" fmla="*/ 111442 h 6311901"/>
              <a:gd name="connsiteX8" fmla="*/ 1690873 w 3021812"/>
              <a:gd name="connsiteY8" fmla="*/ 66436 h 6311901"/>
              <a:gd name="connsiteX9" fmla="*/ 1796846 w 3021812"/>
              <a:gd name="connsiteY9" fmla="*/ 5207 h 6311901"/>
              <a:gd name="connsiteX10" fmla="*/ 2216294 w 3021812"/>
              <a:gd name="connsiteY10" fmla="*/ 2328 h 6311901"/>
              <a:gd name="connsiteX11" fmla="*/ 2688597 w 3021812"/>
              <a:gd name="connsiteY11" fmla="*/ 3375 h 6311901"/>
              <a:gd name="connsiteX12" fmla="*/ 2811056 w 3021812"/>
              <a:gd name="connsiteY12" fmla="*/ 10179 h 6311901"/>
              <a:gd name="connsiteX13" fmla="*/ 3010706 w 3021812"/>
              <a:gd name="connsiteY13" fmla="*/ 188895 h 6311901"/>
              <a:gd name="connsiteX14" fmla="*/ 3021696 w 3021812"/>
              <a:gd name="connsiteY14" fmla="*/ 373630 h 6311901"/>
              <a:gd name="connsiteX15" fmla="*/ 3021696 w 3021812"/>
              <a:gd name="connsiteY15" fmla="*/ 915012 h 6311901"/>
              <a:gd name="connsiteX16" fmla="*/ 3021434 w 3021812"/>
              <a:gd name="connsiteY16" fmla="*/ 1516577 h 6311901"/>
              <a:gd name="connsiteX17" fmla="*/ 3021434 w 3021812"/>
              <a:gd name="connsiteY17" fmla="*/ 2583905 h 6311901"/>
              <a:gd name="connsiteX18" fmla="*/ 3021172 w 3021812"/>
              <a:gd name="connsiteY18" fmla="*/ 3151715 h 6311901"/>
              <a:gd name="connsiteX19" fmla="*/ 3021172 w 3021812"/>
              <a:gd name="connsiteY19" fmla="*/ 4444335 h 6311901"/>
              <a:gd name="connsiteX20" fmla="*/ 3021172 w 3021812"/>
              <a:gd name="connsiteY20" fmla="*/ 5824612 h 6311901"/>
              <a:gd name="connsiteX21" fmla="*/ 3020649 w 3021812"/>
              <a:gd name="connsiteY21" fmla="*/ 6023477 h 6311901"/>
              <a:gd name="connsiteX22" fmla="*/ 3001025 w 3021812"/>
              <a:gd name="connsiteY22" fmla="*/ 6157187 h 6311901"/>
              <a:gd name="connsiteX23" fmla="*/ 2834606 w 3021812"/>
              <a:gd name="connsiteY23" fmla="*/ 6299009 h 6311901"/>
              <a:gd name="connsiteX24" fmla="*/ 2640713 w 3021812"/>
              <a:gd name="connsiteY24" fmla="*/ 6309737 h 6311901"/>
              <a:gd name="connsiteX25" fmla="*/ 2006439 w 3021812"/>
              <a:gd name="connsiteY25" fmla="*/ 6310784 h 6311901"/>
              <a:gd name="connsiteX26" fmla="*/ 1679882 w 3021812"/>
              <a:gd name="connsiteY26" fmla="*/ 6311307 h 6311901"/>
              <a:gd name="connsiteX27" fmla="*/ 286784 w 3021812"/>
              <a:gd name="connsiteY27" fmla="*/ 6311830 h 6311901"/>
              <a:gd name="connsiteX28" fmla="*/ 151765 w 3021812"/>
              <a:gd name="connsiteY28" fmla="*/ 6291944 h 6311901"/>
              <a:gd name="connsiteX29" fmla="*/ 11252 w 3021812"/>
              <a:gd name="connsiteY29" fmla="*/ 6120293 h 6311901"/>
              <a:gd name="connsiteX30" fmla="*/ 785 w 3021812"/>
              <a:gd name="connsiteY30" fmla="*/ 5990506 h 6311901"/>
              <a:gd name="connsiteX31" fmla="*/ 0 w 3021812"/>
              <a:gd name="connsiteY31" fmla="*/ 3491617 h 6311901"/>
              <a:gd name="connsiteX32" fmla="*/ 0 w 3021812"/>
              <a:gd name="connsiteY32" fmla="*/ 1446714 h 6311901"/>
              <a:gd name="connsiteX33" fmla="*/ 524 w 3021812"/>
              <a:gd name="connsiteY33" fmla="*/ 290159 h 6311901"/>
              <a:gd name="connsiteX34" fmla="*/ 17008 w 3021812"/>
              <a:gd name="connsiteY34" fmla="*/ 162467 h 6311901"/>
              <a:gd name="connsiteX35" fmla="*/ 179501 w 3021812"/>
              <a:gd name="connsiteY35" fmla="*/ 12795 h 6311901"/>
              <a:gd name="connsiteX36" fmla="*/ 327603 w 3021812"/>
              <a:gd name="connsiteY36" fmla="*/ 759 h 6311901"/>
              <a:gd name="connsiteX37" fmla="*/ 551065 w 3021812"/>
              <a:gd name="connsiteY37" fmla="*/ 235 h 631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21812" h="6311901">
                <a:moveTo>
                  <a:pt x="551065" y="235"/>
                </a:moveTo>
                <a:cubicBezTo>
                  <a:pt x="652066" y="497"/>
                  <a:pt x="753069" y="1020"/>
                  <a:pt x="854071" y="1544"/>
                </a:cubicBezTo>
                <a:cubicBezTo>
                  <a:pt x="969988" y="1805"/>
                  <a:pt x="1085906" y="1805"/>
                  <a:pt x="1201822" y="2590"/>
                </a:cubicBezTo>
                <a:cubicBezTo>
                  <a:pt x="1238194" y="2852"/>
                  <a:pt x="1273781" y="8609"/>
                  <a:pt x="1303871" y="32420"/>
                </a:cubicBezTo>
                <a:cubicBezTo>
                  <a:pt x="1325328" y="49428"/>
                  <a:pt x="1337103" y="73239"/>
                  <a:pt x="1349924" y="96527"/>
                </a:cubicBezTo>
                <a:cubicBezTo>
                  <a:pt x="1363793" y="121909"/>
                  <a:pt x="1377137" y="148598"/>
                  <a:pt x="1395716" y="170317"/>
                </a:cubicBezTo>
                <a:cubicBezTo>
                  <a:pt x="1455113" y="240443"/>
                  <a:pt x="1561611" y="242536"/>
                  <a:pt x="1624410" y="175027"/>
                </a:cubicBezTo>
                <a:cubicBezTo>
                  <a:pt x="1641680" y="156448"/>
                  <a:pt x="1653717" y="133422"/>
                  <a:pt x="1667323" y="111442"/>
                </a:cubicBezTo>
                <a:cubicBezTo>
                  <a:pt x="1676220" y="97051"/>
                  <a:pt x="1681976" y="80827"/>
                  <a:pt x="1690873" y="66436"/>
                </a:cubicBezTo>
                <a:cubicBezTo>
                  <a:pt x="1714945" y="26925"/>
                  <a:pt x="1751578" y="5730"/>
                  <a:pt x="1796846" y="5207"/>
                </a:cubicBezTo>
                <a:cubicBezTo>
                  <a:pt x="1936313" y="3114"/>
                  <a:pt x="2076304" y="2590"/>
                  <a:pt x="2216294" y="2328"/>
                </a:cubicBezTo>
                <a:cubicBezTo>
                  <a:pt x="2373815" y="2067"/>
                  <a:pt x="2531076" y="2328"/>
                  <a:pt x="2688597" y="3375"/>
                </a:cubicBezTo>
                <a:cubicBezTo>
                  <a:pt x="2729417" y="3637"/>
                  <a:pt x="2770498" y="5469"/>
                  <a:pt x="2811056" y="10179"/>
                </a:cubicBezTo>
                <a:cubicBezTo>
                  <a:pt x="2910489" y="21691"/>
                  <a:pt x="2989250" y="81351"/>
                  <a:pt x="3010706" y="188895"/>
                </a:cubicBezTo>
                <a:cubicBezTo>
                  <a:pt x="3023004" y="250124"/>
                  <a:pt x="3021696" y="311877"/>
                  <a:pt x="3021696" y="373630"/>
                </a:cubicBezTo>
                <a:cubicBezTo>
                  <a:pt x="3021957" y="554177"/>
                  <a:pt x="3021696" y="734464"/>
                  <a:pt x="3021696" y="915012"/>
                </a:cubicBezTo>
                <a:cubicBezTo>
                  <a:pt x="3021696" y="1115447"/>
                  <a:pt x="3021696" y="1316143"/>
                  <a:pt x="3021434" y="1516577"/>
                </a:cubicBezTo>
                <a:cubicBezTo>
                  <a:pt x="3021434" y="1872441"/>
                  <a:pt x="3021434" y="2228042"/>
                  <a:pt x="3021434" y="2583905"/>
                </a:cubicBezTo>
                <a:cubicBezTo>
                  <a:pt x="3021434" y="2773349"/>
                  <a:pt x="3021434" y="2962532"/>
                  <a:pt x="3021172" y="3151715"/>
                </a:cubicBezTo>
                <a:cubicBezTo>
                  <a:pt x="3021172" y="3582676"/>
                  <a:pt x="3021172" y="4013375"/>
                  <a:pt x="3021172" y="4444335"/>
                </a:cubicBezTo>
                <a:cubicBezTo>
                  <a:pt x="3021172" y="4904341"/>
                  <a:pt x="3021172" y="5364345"/>
                  <a:pt x="3021172" y="5824612"/>
                </a:cubicBezTo>
                <a:cubicBezTo>
                  <a:pt x="3021172" y="5890813"/>
                  <a:pt x="3021957" y="5957276"/>
                  <a:pt x="3020649" y="6023477"/>
                </a:cubicBezTo>
                <a:cubicBezTo>
                  <a:pt x="3019602" y="6068745"/>
                  <a:pt x="3016200" y="6114013"/>
                  <a:pt x="3001025" y="6157187"/>
                </a:cubicBezTo>
                <a:cubicBezTo>
                  <a:pt x="2973026" y="6236471"/>
                  <a:pt x="2915199" y="6281739"/>
                  <a:pt x="2834606" y="6299009"/>
                </a:cubicBezTo>
                <a:cubicBezTo>
                  <a:pt x="2770498" y="6312877"/>
                  <a:pt x="2705344" y="6309475"/>
                  <a:pt x="2640713" y="6309737"/>
                </a:cubicBezTo>
                <a:cubicBezTo>
                  <a:pt x="2429288" y="6310260"/>
                  <a:pt x="2217864" y="6310522"/>
                  <a:pt x="2006439" y="6310784"/>
                </a:cubicBezTo>
                <a:cubicBezTo>
                  <a:pt x="1897588" y="6311045"/>
                  <a:pt x="1788735" y="6311045"/>
                  <a:pt x="1679882" y="6311307"/>
                </a:cubicBezTo>
                <a:cubicBezTo>
                  <a:pt x="1215429" y="6311569"/>
                  <a:pt x="751238" y="6312092"/>
                  <a:pt x="286784" y="6311830"/>
                </a:cubicBezTo>
                <a:cubicBezTo>
                  <a:pt x="240992" y="6311830"/>
                  <a:pt x="195201" y="6307905"/>
                  <a:pt x="151765" y="6291944"/>
                </a:cubicBezTo>
                <a:cubicBezTo>
                  <a:pt x="71696" y="6262114"/>
                  <a:pt x="24335" y="6204025"/>
                  <a:pt x="11252" y="6120293"/>
                </a:cubicBezTo>
                <a:cubicBezTo>
                  <a:pt x="4449" y="6077380"/>
                  <a:pt x="785" y="6033682"/>
                  <a:pt x="785" y="5990506"/>
                </a:cubicBezTo>
                <a:cubicBezTo>
                  <a:pt x="0" y="5157369"/>
                  <a:pt x="261" y="4324493"/>
                  <a:pt x="0" y="3491617"/>
                </a:cubicBezTo>
                <a:cubicBezTo>
                  <a:pt x="0" y="2809982"/>
                  <a:pt x="0" y="2128348"/>
                  <a:pt x="0" y="1446714"/>
                </a:cubicBezTo>
                <a:cubicBezTo>
                  <a:pt x="0" y="1061282"/>
                  <a:pt x="0" y="675851"/>
                  <a:pt x="524" y="290159"/>
                </a:cubicBezTo>
                <a:cubicBezTo>
                  <a:pt x="524" y="247246"/>
                  <a:pt x="4449" y="204071"/>
                  <a:pt x="17008" y="162467"/>
                </a:cubicBezTo>
                <a:cubicBezTo>
                  <a:pt x="41867" y="81090"/>
                  <a:pt x="97863" y="32943"/>
                  <a:pt x="179501" y="12795"/>
                </a:cubicBezTo>
                <a:cubicBezTo>
                  <a:pt x="228171" y="759"/>
                  <a:pt x="277887" y="1282"/>
                  <a:pt x="327603" y="759"/>
                </a:cubicBezTo>
                <a:cubicBezTo>
                  <a:pt x="402178" y="-288"/>
                  <a:pt x="476490" y="-27"/>
                  <a:pt x="551065" y="235"/>
                </a:cubicBezTo>
                <a:close/>
              </a:path>
            </a:pathLst>
          </a:custGeom>
          <a:noFill/>
        </p:spPr>
        <p:txBody>
          <a:bodyPr wrap="square">
            <a:noAutofit/>
          </a:bodyPr>
          <a:lstStyle/>
          <a:p>
            <a:endParaRPr lang="en-ID" dirty="0"/>
          </a:p>
        </p:txBody>
      </p:sp>
      <p:sp>
        <p:nvSpPr>
          <p:cNvPr id="6" name="Content Placeholder 5">
            <a:extLst>
              <a:ext uri="{FF2B5EF4-FFF2-40B4-BE49-F238E27FC236}">
                <a16:creationId xmlns:a16="http://schemas.microsoft.com/office/drawing/2014/main" id="{6260C635-9630-4141-A31B-FEB7F6731FCD}"/>
              </a:ext>
            </a:extLst>
          </p:cNvPr>
          <p:cNvSpPr>
            <a:spLocks noGrp="1"/>
          </p:cNvSpPr>
          <p:nvPr>
            <p:ph sz="quarter" idx="14"/>
          </p:nvPr>
        </p:nvSpPr>
        <p:spPr>
          <a:xfrm>
            <a:off x="3560763" y="2100263"/>
            <a:ext cx="8002587" cy="4533900"/>
          </a:xfrm>
        </p:spPr>
        <p:txBody>
          <a:bodyPr/>
          <a:lstStyle>
            <a:lvl1pPr marL="0" indent="0">
              <a:lnSpc>
                <a:spcPct val="150000"/>
              </a:lnSpc>
              <a:buNone/>
              <a:defRPr>
                <a:solidFill>
                  <a:schemeClr val="tx1"/>
                </a:solidFill>
              </a:defRPr>
            </a:lvl1pPr>
            <a:lvl2pPr marL="457200" indent="0">
              <a:lnSpc>
                <a:spcPct val="150000"/>
              </a:lnSpc>
              <a:buNone/>
              <a:defRPr>
                <a:solidFill>
                  <a:schemeClr val="tx1"/>
                </a:solidFill>
              </a:defRPr>
            </a:lvl2pPr>
            <a:lvl3pPr marL="914400" indent="0">
              <a:lnSpc>
                <a:spcPct val="150000"/>
              </a:lnSpc>
              <a:buNone/>
              <a:defRPr>
                <a:solidFill>
                  <a:schemeClr val="tx1"/>
                </a:solidFill>
              </a:defRPr>
            </a:lvl3pPr>
            <a:lvl4pPr marL="1371600" indent="0">
              <a:lnSpc>
                <a:spcPct val="150000"/>
              </a:lnSpc>
              <a:buNone/>
              <a:defRPr>
                <a:solidFill>
                  <a:schemeClr val="tx1"/>
                </a:solidFill>
              </a:defRPr>
            </a:lvl4pPr>
            <a:lvl5pPr marL="1828800" indent="0">
              <a:lnSpc>
                <a:spcPct val="150000"/>
              </a:lnSpc>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2249847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uble Phone 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0C1FD-0C3F-4E54-9036-89A2D80F230F}"/>
              </a:ext>
            </a:extLst>
          </p:cNvPr>
          <p:cNvSpPr/>
          <p:nvPr userDrawn="1"/>
        </p:nvSpPr>
        <p:spPr>
          <a:xfrm>
            <a:off x="-1" y="5120640"/>
            <a:ext cx="4166140" cy="556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 name="Title 1">
            <a:extLst>
              <a:ext uri="{FF2B5EF4-FFF2-40B4-BE49-F238E27FC236}">
                <a16:creationId xmlns:a16="http://schemas.microsoft.com/office/drawing/2014/main" id="{25710FEC-C8E9-4CF2-BFE8-E47FF85BC738}"/>
              </a:ext>
            </a:extLst>
          </p:cNvPr>
          <p:cNvSpPr>
            <a:spLocks noGrp="1"/>
          </p:cNvSpPr>
          <p:nvPr>
            <p:ph type="title" hasCustomPrompt="1"/>
          </p:nvPr>
        </p:nvSpPr>
        <p:spPr>
          <a:xfrm>
            <a:off x="214603" y="259156"/>
            <a:ext cx="11348745" cy="1121776"/>
          </a:xfrm>
        </p:spPr>
        <p:txBody>
          <a:bodyPr>
            <a:noAutofit/>
          </a:bodyPr>
          <a:lstStyle>
            <a:lvl1pPr algn="l">
              <a:defRPr sz="4800" b="0">
                <a:solidFill>
                  <a:schemeClr val="tx1"/>
                </a:solidFill>
                <a:latin typeface="+mj-lt"/>
                <a:ea typeface="Cambria" panose="02040503050406030204" pitchFamily="18" charset="0"/>
              </a:defRPr>
            </a:lvl1pPr>
          </a:lstStyle>
          <a:p>
            <a:r>
              <a:rPr lang="en-US" dirty="0"/>
              <a:t>Double Phone Mockup</a:t>
            </a:r>
            <a:endParaRPr lang="en-ID" dirty="0"/>
          </a:p>
        </p:txBody>
      </p:sp>
      <p:sp>
        <p:nvSpPr>
          <p:cNvPr id="3" name="Date Placeholder 2">
            <a:extLst>
              <a:ext uri="{FF2B5EF4-FFF2-40B4-BE49-F238E27FC236}">
                <a16:creationId xmlns:a16="http://schemas.microsoft.com/office/drawing/2014/main" id="{5482F399-57D4-4175-8D60-5344F9F2FEDB}"/>
              </a:ext>
            </a:extLst>
          </p:cNvPr>
          <p:cNvSpPr>
            <a:spLocks noGrp="1"/>
          </p:cNvSpPr>
          <p:nvPr>
            <p:ph type="dt" sz="half" idx="10"/>
          </p:nvPr>
        </p:nvSpPr>
        <p:spPr>
          <a:xfrm>
            <a:off x="838200" y="5880491"/>
            <a:ext cx="2743200" cy="365125"/>
          </a:xfrm>
        </p:spPr>
        <p:txBody>
          <a:bodyPr/>
          <a:lstStyle/>
          <a:p>
            <a:fld id="{852FB5DC-3202-4743-BD4D-F25492303ADC}" type="datetimeFigureOut">
              <a:rPr lang="en-ID" smtClean="0"/>
              <a:t>22/05/2020</a:t>
            </a:fld>
            <a:endParaRPr lang="en-ID" dirty="0"/>
          </a:p>
        </p:txBody>
      </p:sp>
      <p:sp>
        <p:nvSpPr>
          <p:cNvPr id="4" name="Footer Placeholder 3">
            <a:extLst>
              <a:ext uri="{FF2B5EF4-FFF2-40B4-BE49-F238E27FC236}">
                <a16:creationId xmlns:a16="http://schemas.microsoft.com/office/drawing/2014/main" id="{B0FF25FA-2E1E-4704-A994-8B34F4788BBA}"/>
              </a:ext>
            </a:extLst>
          </p:cNvPr>
          <p:cNvSpPr>
            <a:spLocks noGrp="1"/>
          </p:cNvSpPr>
          <p:nvPr>
            <p:ph type="ftr" sz="quarter" idx="11"/>
          </p:nvPr>
        </p:nvSpPr>
        <p:spPr>
          <a:xfrm>
            <a:off x="4038600" y="5880491"/>
            <a:ext cx="4114800" cy="365125"/>
          </a:xfrm>
        </p:spPr>
        <p:txBody>
          <a:bodyPr/>
          <a:lstStyle/>
          <a:p>
            <a:endParaRPr lang="en-ID" dirty="0"/>
          </a:p>
        </p:txBody>
      </p:sp>
      <p:sp>
        <p:nvSpPr>
          <p:cNvPr id="5" name="Slide Number Placeholder 4">
            <a:extLst>
              <a:ext uri="{FF2B5EF4-FFF2-40B4-BE49-F238E27FC236}">
                <a16:creationId xmlns:a16="http://schemas.microsoft.com/office/drawing/2014/main" id="{8B086DC0-0651-4833-B509-13EC6CBD5FBF}"/>
              </a:ext>
            </a:extLst>
          </p:cNvPr>
          <p:cNvSpPr>
            <a:spLocks noGrp="1"/>
          </p:cNvSpPr>
          <p:nvPr>
            <p:ph type="sldNum" sz="quarter" idx="12"/>
          </p:nvPr>
        </p:nvSpPr>
        <p:spPr>
          <a:xfrm>
            <a:off x="8610600" y="5880491"/>
            <a:ext cx="2743200" cy="365125"/>
          </a:xfrm>
        </p:spPr>
        <p:txBody>
          <a:bodyPr/>
          <a:lstStyle/>
          <a:p>
            <a:fld id="{BDF1C5C4-9AC4-4BA2-9C24-A2215F817A8B}" type="slidenum">
              <a:rPr lang="en-ID" smtClean="0"/>
              <a:t>‹#›</a:t>
            </a:fld>
            <a:endParaRPr lang="en-ID" dirty="0"/>
          </a:p>
        </p:txBody>
      </p:sp>
      <p:pic>
        <p:nvPicPr>
          <p:cNvPr id="7" name="Picture 6">
            <a:extLst>
              <a:ext uri="{FF2B5EF4-FFF2-40B4-BE49-F238E27FC236}">
                <a16:creationId xmlns:a16="http://schemas.microsoft.com/office/drawing/2014/main" id="{8E76DDEC-4251-40F0-9AD0-39772426EF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7002" y="1553364"/>
            <a:ext cx="2237653" cy="4488993"/>
          </a:xfrm>
          <a:prstGeom prst="rect">
            <a:avLst/>
          </a:prstGeom>
        </p:spPr>
      </p:pic>
      <p:sp>
        <p:nvSpPr>
          <p:cNvPr id="14" name="Picture Placeholder 13">
            <a:extLst>
              <a:ext uri="{FF2B5EF4-FFF2-40B4-BE49-F238E27FC236}">
                <a16:creationId xmlns:a16="http://schemas.microsoft.com/office/drawing/2014/main" id="{C947FF73-F5A3-4873-960A-85E7F7EF355F}"/>
              </a:ext>
            </a:extLst>
          </p:cNvPr>
          <p:cNvSpPr>
            <a:spLocks noGrp="1"/>
          </p:cNvSpPr>
          <p:nvPr>
            <p:ph type="pic" sz="quarter" idx="13"/>
          </p:nvPr>
        </p:nvSpPr>
        <p:spPr>
          <a:xfrm>
            <a:off x="1995550" y="1661584"/>
            <a:ext cx="1977966" cy="4131536"/>
          </a:xfrm>
          <a:custGeom>
            <a:avLst/>
            <a:gdLst>
              <a:gd name="connsiteX0" fmla="*/ 551065 w 3021812"/>
              <a:gd name="connsiteY0" fmla="*/ 235 h 6311901"/>
              <a:gd name="connsiteX1" fmla="*/ 854071 w 3021812"/>
              <a:gd name="connsiteY1" fmla="*/ 1544 h 6311901"/>
              <a:gd name="connsiteX2" fmla="*/ 1201822 w 3021812"/>
              <a:gd name="connsiteY2" fmla="*/ 2590 h 6311901"/>
              <a:gd name="connsiteX3" fmla="*/ 1303871 w 3021812"/>
              <a:gd name="connsiteY3" fmla="*/ 32420 h 6311901"/>
              <a:gd name="connsiteX4" fmla="*/ 1349924 w 3021812"/>
              <a:gd name="connsiteY4" fmla="*/ 96527 h 6311901"/>
              <a:gd name="connsiteX5" fmla="*/ 1395716 w 3021812"/>
              <a:gd name="connsiteY5" fmla="*/ 170317 h 6311901"/>
              <a:gd name="connsiteX6" fmla="*/ 1624410 w 3021812"/>
              <a:gd name="connsiteY6" fmla="*/ 175027 h 6311901"/>
              <a:gd name="connsiteX7" fmla="*/ 1667323 w 3021812"/>
              <a:gd name="connsiteY7" fmla="*/ 111442 h 6311901"/>
              <a:gd name="connsiteX8" fmla="*/ 1690873 w 3021812"/>
              <a:gd name="connsiteY8" fmla="*/ 66436 h 6311901"/>
              <a:gd name="connsiteX9" fmla="*/ 1796846 w 3021812"/>
              <a:gd name="connsiteY9" fmla="*/ 5207 h 6311901"/>
              <a:gd name="connsiteX10" fmla="*/ 2216294 w 3021812"/>
              <a:gd name="connsiteY10" fmla="*/ 2328 h 6311901"/>
              <a:gd name="connsiteX11" fmla="*/ 2688597 w 3021812"/>
              <a:gd name="connsiteY11" fmla="*/ 3375 h 6311901"/>
              <a:gd name="connsiteX12" fmla="*/ 2811056 w 3021812"/>
              <a:gd name="connsiteY12" fmla="*/ 10179 h 6311901"/>
              <a:gd name="connsiteX13" fmla="*/ 3010706 w 3021812"/>
              <a:gd name="connsiteY13" fmla="*/ 188895 h 6311901"/>
              <a:gd name="connsiteX14" fmla="*/ 3021696 w 3021812"/>
              <a:gd name="connsiteY14" fmla="*/ 373630 h 6311901"/>
              <a:gd name="connsiteX15" fmla="*/ 3021696 w 3021812"/>
              <a:gd name="connsiteY15" fmla="*/ 915012 h 6311901"/>
              <a:gd name="connsiteX16" fmla="*/ 3021434 w 3021812"/>
              <a:gd name="connsiteY16" fmla="*/ 1516577 h 6311901"/>
              <a:gd name="connsiteX17" fmla="*/ 3021434 w 3021812"/>
              <a:gd name="connsiteY17" fmla="*/ 2583905 h 6311901"/>
              <a:gd name="connsiteX18" fmla="*/ 3021172 w 3021812"/>
              <a:gd name="connsiteY18" fmla="*/ 3151715 h 6311901"/>
              <a:gd name="connsiteX19" fmla="*/ 3021172 w 3021812"/>
              <a:gd name="connsiteY19" fmla="*/ 4444335 h 6311901"/>
              <a:gd name="connsiteX20" fmla="*/ 3021172 w 3021812"/>
              <a:gd name="connsiteY20" fmla="*/ 5824612 h 6311901"/>
              <a:gd name="connsiteX21" fmla="*/ 3020649 w 3021812"/>
              <a:gd name="connsiteY21" fmla="*/ 6023477 h 6311901"/>
              <a:gd name="connsiteX22" fmla="*/ 3001025 w 3021812"/>
              <a:gd name="connsiteY22" fmla="*/ 6157187 h 6311901"/>
              <a:gd name="connsiteX23" fmla="*/ 2834606 w 3021812"/>
              <a:gd name="connsiteY23" fmla="*/ 6299009 h 6311901"/>
              <a:gd name="connsiteX24" fmla="*/ 2640713 w 3021812"/>
              <a:gd name="connsiteY24" fmla="*/ 6309737 h 6311901"/>
              <a:gd name="connsiteX25" fmla="*/ 2006439 w 3021812"/>
              <a:gd name="connsiteY25" fmla="*/ 6310784 h 6311901"/>
              <a:gd name="connsiteX26" fmla="*/ 1679882 w 3021812"/>
              <a:gd name="connsiteY26" fmla="*/ 6311307 h 6311901"/>
              <a:gd name="connsiteX27" fmla="*/ 286784 w 3021812"/>
              <a:gd name="connsiteY27" fmla="*/ 6311830 h 6311901"/>
              <a:gd name="connsiteX28" fmla="*/ 151765 w 3021812"/>
              <a:gd name="connsiteY28" fmla="*/ 6291944 h 6311901"/>
              <a:gd name="connsiteX29" fmla="*/ 11252 w 3021812"/>
              <a:gd name="connsiteY29" fmla="*/ 6120293 h 6311901"/>
              <a:gd name="connsiteX30" fmla="*/ 785 w 3021812"/>
              <a:gd name="connsiteY30" fmla="*/ 5990506 h 6311901"/>
              <a:gd name="connsiteX31" fmla="*/ 0 w 3021812"/>
              <a:gd name="connsiteY31" fmla="*/ 3491617 h 6311901"/>
              <a:gd name="connsiteX32" fmla="*/ 0 w 3021812"/>
              <a:gd name="connsiteY32" fmla="*/ 1446714 h 6311901"/>
              <a:gd name="connsiteX33" fmla="*/ 524 w 3021812"/>
              <a:gd name="connsiteY33" fmla="*/ 290159 h 6311901"/>
              <a:gd name="connsiteX34" fmla="*/ 17008 w 3021812"/>
              <a:gd name="connsiteY34" fmla="*/ 162467 h 6311901"/>
              <a:gd name="connsiteX35" fmla="*/ 179501 w 3021812"/>
              <a:gd name="connsiteY35" fmla="*/ 12795 h 6311901"/>
              <a:gd name="connsiteX36" fmla="*/ 327603 w 3021812"/>
              <a:gd name="connsiteY36" fmla="*/ 759 h 6311901"/>
              <a:gd name="connsiteX37" fmla="*/ 551065 w 3021812"/>
              <a:gd name="connsiteY37" fmla="*/ 235 h 631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21812" h="6311901">
                <a:moveTo>
                  <a:pt x="551065" y="235"/>
                </a:moveTo>
                <a:cubicBezTo>
                  <a:pt x="652066" y="497"/>
                  <a:pt x="753069" y="1020"/>
                  <a:pt x="854071" y="1544"/>
                </a:cubicBezTo>
                <a:cubicBezTo>
                  <a:pt x="969988" y="1805"/>
                  <a:pt x="1085906" y="1805"/>
                  <a:pt x="1201822" y="2590"/>
                </a:cubicBezTo>
                <a:cubicBezTo>
                  <a:pt x="1238194" y="2852"/>
                  <a:pt x="1273781" y="8609"/>
                  <a:pt x="1303871" y="32420"/>
                </a:cubicBezTo>
                <a:cubicBezTo>
                  <a:pt x="1325328" y="49428"/>
                  <a:pt x="1337103" y="73239"/>
                  <a:pt x="1349924" y="96527"/>
                </a:cubicBezTo>
                <a:cubicBezTo>
                  <a:pt x="1363793" y="121909"/>
                  <a:pt x="1377137" y="148598"/>
                  <a:pt x="1395716" y="170317"/>
                </a:cubicBezTo>
                <a:cubicBezTo>
                  <a:pt x="1455113" y="240443"/>
                  <a:pt x="1561611" y="242536"/>
                  <a:pt x="1624410" y="175027"/>
                </a:cubicBezTo>
                <a:cubicBezTo>
                  <a:pt x="1641680" y="156448"/>
                  <a:pt x="1653717" y="133422"/>
                  <a:pt x="1667323" y="111442"/>
                </a:cubicBezTo>
                <a:cubicBezTo>
                  <a:pt x="1676220" y="97051"/>
                  <a:pt x="1681976" y="80827"/>
                  <a:pt x="1690873" y="66436"/>
                </a:cubicBezTo>
                <a:cubicBezTo>
                  <a:pt x="1714945" y="26925"/>
                  <a:pt x="1751578" y="5730"/>
                  <a:pt x="1796846" y="5207"/>
                </a:cubicBezTo>
                <a:cubicBezTo>
                  <a:pt x="1936313" y="3114"/>
                  <a:pt x="2076304" y="2590"/>
                  <a:pt x="2216294" y="2328"/>
                </a:cubicBezTo>
                <a:cubicBezTo>
                  <a:pt x="2373815" y="2067"/>
                  <a:pt x="2531076" y="2328"/>
                  <a:pt x="2688597" y="3375"/>
                </a:cubicBezTo>
                <a:cubicBezTo>
                  <a:pt x="2729417" y="3637"/>
                  <a:pt x="2770498" y="5469"/>
                  <a:pt x="2811056" y="10179"/>
                </a:cubicBezTo>
                <a:cubicBezTo>
                  <a:pt x="2910489" y="21691"/>
                  <a:pt x="2989250" y="81351"/>
                  <a:pt x="3010706" y="188895"/>
                </a:cubicBezTo>
                <a:cubicBezTo>
                  <a:pt x="3023004" y="250124"/>
                  <a:pt x="3021696" y="311877"/>
                  <a:pt x="3021696" y="373630"/>
                </a:cubicBezTo>
                <a:cubicBezTo>
                  <a:pt x="3021957" y="554177"/>
                  <a:pt x="3021696" y="734464"/>
                  <a:pt x="3021696" y="915012"/>
                </a:cubicBezTo>
                <a:cubicBezTo>
                  <a:pt x="3021696" y="1115447"/>
                  <a:pt x="3021696" y="1316143"/>
                  <a:pt x="3021434" y="1516577"/>
                </a:cubicBezTo>
                <a:cubicBezTo>
                  <a:pt x="3021434" y="1872441"/>
                  <a:pt x="3021434" y="2228042"/>
                  <a:pt x="3021434" y="2583905"/>
                </a:cubicBezTo>
                <a:cubicBezTo>
                  <a:pt x="3021434" y="2773349"/>
                  <a:pt x="3021434" y="2962532"/>
                  <a:pt x="3021172" y="3151715"/>
                </a:cubicBezTo>
                <a:cubicBezTo>
                  <a:pt x="3021172" y="3582676"/>
                  <a:pt x="3021172" y="4013375"/>
                  <a:pt x="3021172" y="4444335"/>
                </a:cubicBezTo>
                <a:cubicBezTo>
                  <a:pt x="3021172" y="4904341"/>
                  <a:pt x="3021172" y="5364345"/>
                  <a:pt x="3021172" y="5824612"/>
                </a:cubicBezTo>
                <a:cubicBezTo>
                  <a:pt x="3021172" y="5890813"/>
                  <a:pt x="3021957" y="5957276"/>
                  <a:pt x="3020649" y="6023477"/>
                </a:cubicBezTo>
                <a:cubicBezTo>
                  <a:pt x="3019602" y="6068745"/>
                  <a:pt x="3016200" y="6114013"/>
                  <a:pt x="3001025" y="6157187"/>
                </a:cubicBezTo>
                <a:cubicBezTo>
                  <a:pt x="2973026" y="6236471"/>
                  <a:pt x="2915199" y="6281739"/>
                  <a:pt x="2834606" y="6299009"/>
                </a:cubicBezTo>
                <a:cubicBezTo>
                  <a:pt x="2770498" y="6312877"/>
                  <a:pt x="2705344" y="6309475"/>
                  <a:pt x="2640713" y="6309737"/>
                </a:cubicBezTo>
                <a:cubicBezTo>
                  <a:pt x="2429288" y="6310260"/>
                  <a:pt x="2217864" y="6310522"/>
                  <a:pt x="2006439" y="6310784"/>
                </a:cubicBezTo>
                <a:cubicBezTo>
                  <a:pt x="1897588" y="6311045"/>
                  <a:pt x="1788735" y="6311045"/>
                  <a:pt x="1679882" y="6311307"/>
                </a:cubicBezTo>
                <a:cubicBezTo>
                  <a:pt x="1215429" y="6311569"/>
                  <a:pt x="751238" y="6312092"/>
                  <a:pt x="286784" y="6311830"/>
                </a:cubicBezTo>
                <a:cubicBezTo>
                  <a:pt x="240992" y="6311830"/>
                  <a:pt x="195201" y="6307905"/>
                  <a:pt x="151765" y="6291944"/>
                </a:cubicBezTo>
                <a:cubicBezTo>
                  <a:pt x="71696" y="6262114"/>
                  <a:pt x="24335" y="6204025"/>
                  <a:pt x="11252" y="6120293"/>
                </a:cubicBezTo>
                <a:cubicBezTo>
                  <a:pt x="4449" y="6077380"/>
                  <a:pt x="785" y="6033682"/>
                  <a:pt x="785" y="5990506"/>
                </a:cubicBezTo>
                <a:cubicBezTo>
                  <a:pt x="0" y="5157369"/>
                  <a:pt x="261" y="4324493"/>
                  <a:pt x="0" y="3491617"/>
                </a:cubicBezTo>
                <a:cubicBezTo>
                  <a:pt x="0" y="2809982"/>
                  <a:pt x="0" y="2128348"/>
                  <a:pt x="0" y="1446714"/>
                </a:cubicBezTo>
                <a:cubicBezTo>
                  <a:pt x="0" y="1061282"/>
                  <a:pt x="0" y="675851"/>
                  <a:pt x="524" y="290159"/>
                </a:cubicBezTo>
                <a:cubicBezTo>
                  <a:pt x="524" y="247246"/>
                  <a:pt x="4449" y="204071"/>
                  <a:pt x="17008" y="162467"/>
                </a:cubicBezTo>
                <a:cubicBezTo>
                  <a:pt x="41867" y="81090"/>
                  <a:pt x="97863" y="32943"/>
                  <a:pt x="179501" y="12795"/>
                </a:cubicBezTo>
                <a:cubicBezTo>
                  <a:pt x="228171" y="759"/>
                  <a:pt x="277887" y="1282"/>
                  <a:pt x="327603" y="759"/>
                </a:cubicBezTo>
                <a:cubicBezTo>
                  <a:pt x="402178" y="-288"/>
                  <a:pt x="476490" y="-27"/>
                  <a:pt x="551065" y="235"/>
                </a:cubicBezTo>
                <a:close/>
              </a:path>
            </a:pathLst>
          </a:custGeom>
          <a:noFill/>
        </p:spPr>
        <p:txBody>
          <a:bodyPr wrap="square">
            <a:noAutofit/>
          </a:bodyPr>
          <a:lstStyle/>
          <a:p>
            <a:endParaRPr lang="en-ID" dirty="0"/>
          </a:p>
        </p:txBody>
      </p:sp>
      <p:pic>
        <p:nvPicPr>
          <p:cNvPr id="20" name="Picture 19">
            <a:extLst>
              <a:ext uri="{FF2B5EF4-FFF2-40B4-BE49-F238E27FC236}">
                <a16:creationId xmlns:a16="http://schemas.microsoft.com/office/drawing/2014/main" id="{F46C8259-B41B-49FF-B708-754A98124E93}"/>
              </a:ext>
            </a:extLst>
          </p:cNvPr>
          <p:cNvPicPr>
            <a:picLocks noChangeAspect="1"/>
          </p:cNvPicPr>
          <p:nvPr userDrawn="1"/>
        </p:nvPicPr>
        <p:blipFill>
          <a:blip r:embed="rId2">
            <a:extLst>
              <a:ext uri="{28A0092B-C50C-407E-A947-70E740481C1C}">
                <a14:useLocalDpi xmlns:a14="http://schemas.microsoft.com/office/drawing/2010/main" val="0"/>
              </a:ext>
            </a:extLst>
          </a:blip>
          <a:srcRect l="17524"/>
          <a:stretch>
            <a:fillRect/>
          </a:stretch>
        </p:blipFill>
        <p:spPr>
          <a:xfrm>
            <a:off x="-1" y="1559716"/>
            <a:ext cx="1845519" cy="4488992"/>
          </a:xfrm>
          <a:custGeom>
            <a:avLst/>
            <a:gdLst>
              <a:gd name="connsiteX0" fmla="*/ 0 w 1608212"/>
              <a:gd name="connsiteY0" fmla="*/ 0 h 3911773"/>
              <a:gd name="connsiteX1" fmla="*/ 1608212 w 1608212"/>
              <a:gd name="connsiteY1" fmla="*/ 0 h 3911773"/>
              <a:gd name="connsiteX2" fmla="*/ 1608212 w 1608212"/>
              <a:gd name="connsiteY2" fmla="*/ 3911773 h 3911773"/>
              <a:gd name="connsiteX3" fmla="*/ 0 w 1608212"/>
              <a:gd name="connsiteY3" fmla="*/ 3911773 h 3911773"/>
            </a:gdLst>
            <a:ahLst/>
            <a:cxnLst>
              <a:cxn ang="0">
                <a:pos x="connsiteX0" y="connsiteY0"/>
              </a:cxn>
              <a:cxn ang="0">
                <a:pos x="connsiteX1" y="connsiteY1"/>
              </a:cxn>
              <a:cxn ang="0">
                <a:pos x="connsiteX2" y="connsiteY2"/>
              </a:cxn>
              <a:cxn ang="0">
                <a:pos x="connsiteX3" y="connsiteY3"/>
              </a:cxn>
            </a:cxnLst>
            <a:rect l="l" t="t" r="r" b="b"/>
            <a:pathLst>
              <a:path w="1608212" h="3911773">
                <a:moveTo>
                  <a:pt x="0" y="0"/>
                </a:moveTo>
                <a:lnTo>
                  <a:pt x="1608212" y="0"/>
                </a:lnTo>
                <a:lnTo>
                  <a:pt x="1608212" y="3911773"/>
                </a:lnTo>
                <a:lnTo>
                  <a:pt x="0" y="3911773"/>
                </a:lnTo>
                <a:close/>
              </a:path>
            </a:pathLst>
          </a:custGeom>
        </p:spPr>
      </p:pic>
      <p:sp>
        <p:nvSpPr>
          <p:cNvPr id="18" name="Picture Placeholder 17">
            <a:extLst>
              <a:ext uri="{FF2B5EF4-FFF2-40B4-BE49-F238E27FC236}">
                <a16:creationId xmlns:a16="http://schemas.microsoft.com/office/drawing/2014/main" id="{12C70DE9-612C-463B-B740-CE1A2677E4ED}"/>
              </a:ext>
            </a:extLst>
          </p:cNvPr>
          <p:cNvSpPr>
            <a:spLocks noGrp="1"/>
          </p:cNvSpPr>
          <p:nvPr>
            <p:ph type="pic" sz="quarter" idx="15"/>
          </p:nvPr>
        </p:nvSpPr>
        <p:spPr>
          <a:xfrm>
            <a:off x="1" y="1668096"/>
            <a:ext cx="1710398" cy="4131308"/>
          </a:xfrm>
          <a:custGeom>
            <a:avLst/>
            <a:gdLst>
              <a:gd name="connsiteX0" fmla="*/ 81162 w 1490465"/>
              <a:gd name="connsiteY0" fmla="*/ 0 h 3600080"/>
              <a:gd name="connsiteX1" fmla="*/ 253995 w 1490465"/>
              <a:gd name="connsiteY1" fmla="*/ 747 h 3600080"/>
              <a:gd name="connsiteX2" fmla="*/ 452351 w 1490465"/>
              <a:gd name="connsiteY2" fmla="*/ 1343 h 3600080"/>
              <a:gd name="connsiteX3" fmla="*/ 510559 w 1490465"/>
              <a:gd name="connsiteY3" fmla="*/ 18359 h 3600080"/>
              <a:gd name="connsiteX4" fmla="*/ 536828 w 1490465"/>
              <a:gd name="connsiteY4" fmla="*/ 54925 h 3600080"/>
              <a:gd name="connsiteX5" fmla="*/ 562947 w 1490465"/>
              <a:gd name="connsiteY5" fmla="*/ 97014 h 3600080"/>
              <a:gd name="connsiteX6" fmla="*/ 693393 w 1490465"/>
              <a:gd name="connsiteY6" fmla="*/ 99701 h 3600080"/>
              <a:gd name="connsiteX7" fmla="*/ 717871 w 1490465"/>
              <a:gd name="connsiteY7" fmla="*/ 63432 h 3600080"/>
              <a:gd name="connsiteX8" fmla="*/ 731303 w 1490465"/>
              <a:gd name="connsiteY8" fmla="*/ 37761 h 3600080"/>
              <a:gd name="connsiteX9" fmla="*/ 791750 w 1490465"/>
              <a:gd name="connsiteY9" fmla="*/ 2836 h 3600080"/>
              <a:gd name="connsiteX10" fmla="*/ 1031001 w 1490465"/>
              <a:gd name="connsiteY10" fmla="*/ 1194 h 3600080"/>
              <a:gd name="connsiteX11" fmla="*/ 1300401 w 1490465"/>
              <a:gd name="connsiteY11" fmla="*/ 1791 h 3600080"/>
              <a:gd name="connsiteX12" fmla="*/ 1370251 w 1490465"/>
              <a:gd name="connsiteY12" fmla="*/ 5672 h 3600080"/>
              <a:gd name="connsiteX13" fmla="*/ 1484130 w 1490465"/>
              <a:gd name="connsiteY13" fmla="*/ 107611 h 3600080"/>
              <a:gd name="connsiteX14" fmla="*/ 1490399 w 1490465"/>
              <a:gd name="connsiteY14" fmla="*/ 212983 h 3600080"/>
              <a:gd name="connsiteX15" fmla="*/ 1490399 w 1490465"/>
              <a:gd name="connsiteY15" fmla="*/ 521785 h 3600080"/>
              <a:gd name="connsiteX16" fmla="*/ 1490249 w 1490465"/>
              <a:gd name="connsiteY16" fmla="*/ 864915 h 3600080"/>
              <a:gd name="connsiteX17" fmla="*/ 1490249 w 1490465"/>
              <a:gd name="connsiteY17" fmla="*/ 1473714 h 3600080"/>
              <a:gd name="connsiteX18" fmla="*/ 1490100 w 1490465"/>
              <a:gd name="connsiteY18" fmla="*/ 1797590 h 3600080"/>
              <a:gd name="connsiteX19" fmla="*/ 1490100 w 1490465"/>
              <a:gd name="connsiteY19" fmla="*/ 2534895 h 3600080"/>
              <a:gd name="connsiteX20" fmla="*/ 1490100 w 1490465"/>
              <a:gd name="connsiteY20" fmla="*/ 3322199 h 3600080"/>
              <a:gd name="connsiteX21" fmla="*/ 1489802 w 1490465"/>
              <a:gd name="connsiteY21" fmla="*/ 3435630 h 3600080"/>
              <a:gd name="connsiteX22" fmla="*/ 1478608 w 1490465"/>
              <a:gd name="connsiteY22" fmla="*/ 3511898 h 3600080"/>
              <a:gd name="connsiteX23" fmla="*/ 1383684 w 1490465"/>
              <a:gd name="connsiteY23" fmla="*/ 3592793 h 3600080"/>
              <a:gd name="connsiteX24" fmla="*/ 1273088 w 1490465"/>
              <a:gd name="connsiteY24" fmla="*/ 3598912 h 3600080"/>
              <a:gd name="connsiteX25" fmla="*/ 911301 w 1490465"/>
              <a:gd name="connsiteY25" fmla="*/ 3599509 h 3600080"/>
              <a:gd name="connsiteX26" fmla="*/ 725034 w 1490465"/>
              <a:gd name="connsiteY26" fmla="*/ 3599807 h 3600080"/>
              <a:gd name="connsiteX27" fmla="*/ 0 w 1490465"/>
              <a:gd name="connsiteY27" fmla="*/ 3600080 h 3600080"/>
              <a:gd name="connsiteX28" fmla="*/ 0 w 1490465"/>
              <a:gd name="connsiteY28" fmla="*/ 191 h 360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90465" h="3600080">
                <a:moveTo>
                  <a:pt x="81162" y="0"/>
                </a:moveTo>
                <a:cubicBezTo>
                  <a:pt x="138773" y="150"/>
                  <a:pt x="196384" y="448"/>
                  <a:pt x="253995" y="747"/>
                </a:cubicBezTo>
                <a:cubicBezTo>
                  <a:pt x="320114" y="896"/>
                  <a:pt x="386233" y="896"/>
                  <a:pt x="452351" y="1343"/>
                </a:cubicBezTo>
                <a:cubicBezTo>
                  <a:pt x="473097" y="1493"/>
                  <a:pt x="493396" y="4777"/>
                  <a:pt x="510559" y="18359"/>
                </a:cubicBezTo>
                <a:cubicBezTo>
                  <a:pt x="522798" y="28060"/>
                  <a:pt x="529515" y="41641"/>
                  <a:pt x="536828" y="54925"/>
                </a:cubicBezTo>
                <a:cubicBezTo>
                  <a:pt x="544738" y="69402"/>
                  <a:pt x="552350" y="84626"/>
                  <a:pt x="562947" y="97014"/>
                </a:cubicBezTo>
                <a:cubicBezTo>
                  <a:pt x="596827" y="137014"/>
                  <a:pt x="657573" y="138208"/>
                  <a:pt x="693393" y="99701"/>
                </a:cubicBezTo>
                <a:cubicBezTo>
                  <a:pt x="703244" y="89103"/>
                  <a:pt x="710110" y="75969"/>
                  <a:pt x="717871" y="63432"/>
                </a:cubicBezTo>
                <a:cubicBezTo>
                  <a:pt x="722945" y="55224"/>
                  <a:pt x="726229" y="45969"/>
                  <a:pt x="731303" y="37761"/>
                </a:cubicBezTo>
                <a:cubicBezTo>
                  <a:pt x="745034" y="15224"/>
                  <a:pt x="765929" y="3134"/>
                  <a:pt x="791750" y="2836"/>
                </a:cubicBezTo>
                <a:cubicBezTo>
                  <a:pt x="871301" y="1642"/>
                  <a:pt x="951152" y="1343"/>
                  <a:pt x="1031001" y="1194"/>
                </a:cubicBezTo>
                <a:cubicBezTo>
                  <a:pt x="1120850" y="1045"/>
                  <a:pt x="1210551" y="1194"/>
                  <a:pt x="1300401" y="1791"/>
                </a:cubicBezTo>
                <a:cubicBezTo>
                  <a:pt x="1323684" y="1941"/>
                  <a:pt x="1347117" y="2986"/>
                  <a:pt x="1370251" y="5672"/>
                </a:cubicBezTo>
                <a:cubicBezTo>
                  <a:pt x="1426967" y="12239"/>
                  <a:pt x="1471892" y="46268"/>
                  <a:pt x="1484130" y="107611"/>
                </a:cubicBezTo>
                <a:cubicBezTo>
                  <a:pt x="1491145" y="142536"/>
                  <a:pt x="1490399" y="177759"/>
                  <a:pt x="1490399" y="212983"/>
                </a:cubicBezTo>
                <a:cubicBezTo>
                  <a:pt x="1490548" y="315966"/>
                  <a:pt x="1490399" y="418801"/>
                  <a:pt x="1490399" y="521785"/>
                </a:cubicBezTo>
                <a:cubicBezTo>
                  <a:pt x="1490399" y="636112"/>
                  <a:pt x="1490399" y="750588"/>
                  <a:pt x="1490249" y="864915"/>
                </a:cubicBezTo>
                <a:cubicBezTo>
                  <a:pt x="1490249" y="1067898"/>
                  <a:pt x="1490249" y="1270731"/>
                  <a:pt x="1490249" y="1473714"/>
                </a:cubicBezTo>
                <a:cubicBezTo>
                  <a:pt x="1490249" y="1581772"/>
                  <a:pt x="1490249" y="1689681"/>
                  <a:pt x="1490100" y="1797590"/>
                </a:cubicBezTo>
                <a:cubicBezTo>
                  <a:pt x="1490100" y="2043408"/>
                  <a:pt x="1490100" y="2289077"/>
                  <a:pt x="1490100" y="2534895"/>
                </a:cubicBezTo>
                <a:cubicBezTo>
                  <a:pt x="1490100" y="2797280"/>
                  <a:pt x="1490100" y="3059664"/>
                  <a:pt x="1490100" y="3322199"/>
                </a:cubicBezTo>
                <a:cubicBezTo>
                  <a:pt x="1490100" y="3359959"/>
                  <a:pt x="1490548" y="3397870"/>
                  <a:pt x="1489802" y="3435630"/>
                </a:cubicBezTo>
                <a:cubicBezTo>
                  <a:pt x="1489204" y="3461451"/>
                  <a:pt x="1487264" y="3487272"/>
                  <a:pt x="1478608" y="3511898"/>
                </a:cubicBezTo>
                <a:cubicBezTo>
                  <a:pt x="1462638" y="3557121"/>
                  <a:pt x="1429653" y="3582942"/>
                  <a:pt x="1383684" y="3592793"/>
                </a:cubicBezTo>
                <a:cubicBezTo>
                  <a:pt x="1347117" y="3600703"/>
                  <a:pt x="1309953" y="3598762"/>
                  <a:pt x="1273088" y="3598912"/>
                </a:cubicBezTo>
                <a:cubicBezTo>
                  <a:pt x="1152492" y="3599210"/>
                  <a:pt x="1031897" y="3599360"/>
                  <a:pt x="911301" y="3599509"/>
                </a:cubicBezTo>
                <a:cubicBezTo>
                  <a:pt x="849213" y="3599658"/>
                  <a:pt x="787123" y="3599658"/>
                  <a:pt x="725034" y="3599807"/>
                </a:cubicBezTo>
                <a:lnTo>
                  <a:pt x="0" y="3600080"/>
                </a:lnTo>
                <a:lnTo>
                  <a:pt x="0" y="191"/>
                </a:lnTo>
                <a:close/>
              </a:path>
            </a:pathLst>
          </a:custGeom>
          <a:noFill/>
        </p:spPr>
        <p:txBody>
          <a:bodyPr wrap="square">
            <a:noAutofit/>
          </a:bodyPr>
          <a:lstStyle/>
          <a:p>
            <a:endParaRPr lang="en-ID" dirty="0"/>
          </a:p>
        </p:txBody>
      </p:sp>
      <p:sp>
        <p:nvSpPr>
          <p:cNvPr id="19" name="Content Placeholder 3">
            <a:extLst>
              <a:ext uri="{FF2B5EF4-FFF2-40B4-BE49-F238E27FC236}">
                <a16:creationId xmlns:a16="http://schemas.microsoft.com/office/drawing/2014/main" id="{508A4B51-A0D8-4D1B-9C7F-78E37960E6B4}"/>
              </a:ext>
            </a:extLst>
          </p:cNvPr>
          <p:cNvSpPr>
            <a:spLocks noGrp="1"/>
          </p:cNvSpPr>
          <p:nvPr>
            <p:ph sz="quarter" idx="16"/>
          </p:nvPr>
        </p:nvSpPr>
        <p:spPr>
          <a:xfrm>
            <a:off x="4166139" y="1559715"/>
            <a:ext cx="7397209" cy="4320775"/>
          </a:xfrm>
        </p:spPr>
        <p:txBody>
          <a:bodyPr>
            <a:normAutofit/>
          </a:bodyPr>
          <a:lstStyle>
            <a:lvl1pPr marL="0" indent="0">
              <a:lnSpc>
                <a:spcPct val="120000"/>
              </a:lnSpc>
              <a:buNone/>
              <a:defRPr sz="2000">
                <a:solidFill>
                  <a:schemeClr val="tx1"/>
                </a:solidFill>
              </a:defRPr>
            </a:lvl1pPr>
            <a:lvl2pPr marL="457200" indent="0">
              <a:lnSpc>
                <a:spcPct val="120000"/>
              </a:lnSpc>
              <a:buNone/>
              <a:defRPr sz="1800">
                <a:solidFill>
                  <a:schemeClr val="tx1"/>
                </a:solidFill>
              </a:defRPr>
            </a:lvl2pPr>
            <a:lvl3pPr marL="914400" indent="0">
              <a:lnSpc>
                <a:spcPct val="120000"/>
              </a:lnSpc>
              <a:buNone/>
              <a:defRPr sz="1600">
                <a:solidFill>
                  <a:schemeClr val="tx1"/>
                </a:solidFill>
              </a:defRPr>
            </a:lvl3pPr>
            <a:lvl4pPr marL="1371600" indent="0">
              <a:lnSpc>
                <a:spcPct val="120000"/>
              </a:lnSpc>
              <a:buNone/>
              <a:defRPr sz="1400">
                <a:solidFill>
                  <a:schemeClr val="tx1"/>
                </a:solidFill>
              </a:defRPr>
            </a:lvl4pPr>
            <a:lvl5pPr marL="1828800" indent="0">
              <a:lnSpc>
                <a:spcPct val="120000"/>
              </a:lnSpc>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155232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With Hand Mockup">
    <p:bg>
      <p:bgPr>
        <a:solidFill>
          <a:schemeClr val="bg1"/>
        </a:solidFill>
        <a:effectLst/>
      </p:bgPr>
    </p:bg>
    <p:spTree>
      <p:nvGrpSpPr>
        <p:cNvPr id="1" name=""/>
        <p:cNvGrpSpPr/>
        <p:nvPr/>
      </p:nvGrpSpPr>
      <p:grpSpPr>
        <a:xfrm>
          <a:off x="0" y="0"/>
          <a:ext cx="0" cy="0"/>
          <a:chOff x="0" y="0"/>
          <a:chExt cx="0" cy="0"/>
        </a:xfrm>
      </p:grpSpPr>
      <p:pic>
        <p:nvPicPr>
          <p:cNvPr id="2" name="Picture Placeholder 3"/>
          <p:cNvPicPr>
            <a:picLocks noChangeAspect="1"/>
          </p:cNvPicPr>
          <p:nvPr userDrawn="1"/>
        </p:nvPicPr>
        <p:blipFill>
          <a:blip r:embed="rId2" cstate="print">
            <a:extLst>
              <a:ext uri="{28A0092B-C50C-407E-A947-70E740481C1C}">
                <a14:useLocalDpi xmlns:a14="http://schemas.microsoft.com/office/drawing/2010/main" val="0"/>
              </a:ext>
            </a:extLst>
          </a:blip>
          <a:srcRect t="94" b="94"/>
          <a:stretch>
            <a:fillRect/>
          </a:stretch>
        </p:blipFill>
        <p:spPr>
          <a:xfrm>
            <a:off x="-295358" y="324923"/>
            <a:ext cx="5223425" cy="6533077"/>
          </a:xfrm>
          <a:prstGeom prst="rect">
            <a:avLst/>
          </a:prstGeom>
        </p:spPr>
      </p:pic>
      <p:sp>
        <p:nvSpPr>
          <p:cNvPr id="5" name="Picture Placeholder 2"/>
          <p:cNvSpPr>
            <a:spLocks noGrp="1"/>
          </p:cNvSpPr>
          <p:nvPr>
            <p:ph type="pic" sz="quarter" idx="10"/>
          </p:nvPr>
        </p:nvSpPr>
        <p:spPr>
          <a:xfrm>
            <a:off x="1737356" y="1092202"/>
            <a:ext cx="2364617" cy="4216917"/>
          </a:xfrm>
          <a:prstGeom prst="rect">
            <a:avLst/>
          </a:prstGeom>
          <a:solidFill>
            <a:schemeClr val="bg1"/>
          </a:solidFill>
        </p:spPr>
        <p:txBody>
          <a:bodyPr/>
          <a:lstStyle/>
          <a:p>
            <a:endParaRPr lang="en-GB" dirty="0"/>
          </a:p>
        </p:txBody>
      </p:sp>
      <p:sp>
        <p:nvSpPr>
          <p:cNvPr id="6" name="Title 1">
            <a:extLst>
              <a:ext uri="{FF2B5EF4-FFF2-40B4-BE49-F238E27FC236}">
                <a16:creationId xmlns:a16="http://schemas.microsoft.com/office/drawing/2014/main" id="{17ABCC2C-B3FA-48D5-BED2-0A839C409427}"/>
              </a:ext>
            </a:extLst>
          </p:cNvPr>
          <p:cNvSpPr>
            <a:spLocks noGrp="1"/>
          </p:cNvSpPr>
          <p:nvPr>
            <p:ph type="title" hasCustomPrompt="1"/>
          </p:nvPr>
        </p:nvSpPr>
        <p:spPr>
          <a:xfrm>
            <a:off x="4928067" y="523703"/>
            <a:ext cx="6635281" cy="1878675"/>
          </a:xfrm>
        </p:spPr>
        <p:txBody>
          <a:bodyPr anchor="ctr">
            <a:noAutofit/>
          </a:bodyPr>
          <a:lstStyle>
            <a:lvl1pPr algn="l">
              <a:defRPr sz="4400"/>
            </a:lvl1pPr>
          </a:lstStyle>
          <a:p>
            <a:r>
              <a:rPr lang="en-US" dirty="0"/>
              <a:t>Phone With Hand Mockup</a:t>
            </a:r>
            <a:endParaRPr lang="en-ID" dirty="0"/>
          </a:p>
        </p:txBody>
      </p:sp>
      <p:sp>
        <p:nvSpPr>
          <p:cNvPr id="11" name="Content Placeholder 3">
            <a:extLst>
              <a:ext uri="{FF2B5EF4-FFF2-40B4-BE49-F238E27FC236}">
                <a16:creationId xmlns:a16="http://schemas.microsoft.com/office/drawing/2014/main" id="{049B7AB0-A678-4828-BAED-5676BB8C805B}"/>
              </a:ext>
            </a:extLst>
          </p:cNvPr>
          <p:cNvSpPr>
            <a:spLocks noGrp="1"/>
          </p:cNvSpPr>
          <p:nvPr>
            <p:ph sz="quarter" idx="16"/>
          </p:nvPr>
        </p:nvSpPr>
        <p:spPr>
          <a:xfrm>
            <a:off x="4928067" y="2402378"/>
            <a:ext cx="6635281" cy="3865418"/>
          </a:xfrm>
        </p:spPr>
        <p:txBody>
          <a:bodyPr>
            <a:normAutofit/>
          </a:bodyPr>
          <a:lstStyle>
            <a:lvl1pPr marL="0" indent="0">
              <a:lnSpc>
                <a:spcPct val="120000"/>
              </a:lnSpc>
              <a:buNone/>
              <a:defRPr sz="2000">
                <a:solidFill>
                  <a:schemeClr val="tx1"/>
                </a:solidFill>
              </a:defRPr>
            </a:lvl1pPr>
            <a:lvl2pPr marL="457200" indent="0">
              <a:lnSpc>
                <a:spcPct val="120000"/>
              </a:lnSpc>
              <a:buNone/>
              <a:defRPr sz="1800">
                <a:solidFill>
                  <a:schemeClr val="tx1"/>
                </a:solidFill>
              </a:defRPr>
            </a:lvl2pPr>
            <a:lvl3pPr marL="914400" indent="0">
              <a:lnSpc>
                <a:spcPct val="120000"/>
              </a:lnSpc>
              <a:buNone/>
              <a:defRPr sz="1600">
                <a:solidFill>
                  <a:schemeClr val="tx1"/>
                </a:solidFill>
              </a:defRPr>
            </a:lvl3pPr>
            <a:lvl4pPr marL="1371600" indent="0">
              <a:lnSpc>
                <a:spcPct val="120000"/>
              </a:lnSpc>
              <a:buNone/>
              <a:defRPr sz="1400">
                <a:solidFill>
                  <a:schemeClr val="tx1"/>
                </a:solidFill>
              </a:defRPr>
            </a:lvl4pPr>
            <a:lvl5pPr marL="1828800" indent="0">
              <a:lnSpc>
                <a:spcPct val="120000"/>
              </a:lnSpc>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2585320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nitor Mockup">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8982" y="847435"/>
            <a:ext cx="6356825" cy="5497382"/>
          </a:xfrm>
          <a:prstGeom prst="rect">
            <a:avLst/>
          </a:prstGeom>
        </p:spPr>
      </p:pic>
      <p:sp>
        <p:nvSpPr>
          <p:cNvPr id="6" name="Picture Placeholder 2"/>
          <p:cNvSpPr>
            <a:spLocks noGrp="1"/>
          </p:cNvSpPr>
          <p:nvPr>
            <p:ph type="pic" sz="quarter" idx="10"/>
          </p:nvPr>
        </p:nvSpPr>
        <p:spPr>
          <a:xfrm>
            <a:off x="7040909" y="1119672"/>
            <a:ext cx="5843199" cy="3247055"/>
          </a:xfrm>
          <a:prstGeom prst="rect">
            <a:avLst/>
          </a:prstGeom>
          <a:solidFill>
            <a:schemeClr val="bg1"/>
          </a:solidFill>
        </p:spPr>
        <p:txBody>
          <a:bodyPr/>
          <a:lstStyle/>
          <a:p>
            <a:endParaRPr lang="en-GB" dirty="0"/>
          </a:p>
        </p:txBody>
      </p:sp>
      <p:sp>
        <p:nvSpPr>
          <p:cNvPr id="7" name="Title 1">
            <a:extLst>
              <a:ext uri="{FF2B5EF4-FFF2-40B4-BE49-F238E27FC236}">
                <a16:creationId xmlns:a16="http://schemas.microsoft.com/office/drawing/2014/main" id="{17C2079F-C65C-40B7-B680-F153D4468217}"/>
              </a:ext>
            </a:extLst>
          </p:cNvPr>
          <p:cNvSpPr>
            <a:spLocks noGrp="1"/>
          </p:cNvSpPr>
          <p:nvPr>
            <p:ph type="title" hasCustomPrompt="1"/>
          </p:nvPr>
        </p:nvSpPr>
        <p:spPr>
          <a:xfrm>
            <a:off x="663060" y="730736"/>
            <a:ext cx="5618097" cy="1550992"/>
          </a:xfrm>
        </p:spPr>
        <p:txBody>
          <a:bodyPr anchor="ctr">
            <a:noAutofit/>
          </a:bodyPr>
          <a:lstStyle>
            <a:lvl1pPr algn="l">
              <a:defRPr sz="4800"/>
            </a:lvl1pPr>
          </a:lstStyle>
          <a:p>
            <a:r>
              <a:rPr lang="en-US" dirty="0"/>
              <a:t>Monitor Mockup</a:t>
            </a:r>
            <a:endParaRPr lang="en-ID" dirty="0"/>
          </a:p>
        </p:txBody>
      </p:sp>
      <p:sp>
        <p:nvSpPr>
          <p:cNvPr id="12" name="Content Placeholder 3">
            <a:extLst>
              <a:ext uri="{FF2B5EF4-FFF2-40B4-BE49-F238E27FC236}">
                <a16:creationId xmlns:a16="http://schemas.microsoft.com/office/drawing/2014/main" id="{CD9C7861-9987-457F-85F4-B9864DBD022D}"/>
              </a:ext>
            </a:extLst>
          </p:cNvPr>
          <p:cNvSpPr>
            <a:spLocks noGrp="1"/>
          </p:cNvSpPr>
          <p:nvPr>
            <p:ph sz="quarter" idx="16"/>
          </p:nvPr>
        </p:nvSpPr>
        <p:spPr>
          <a:xfrm>
            <a:off x="660697" y="2314443"/>
            <a:ext cx="5620461" cy="4120539"/>
          </a:xfrm>
        </p:spPr>
        <p:txBody>
          <a:bodyPr>
            <a:normAutofit/>
          </a:bodyPr>
          <a:lstStyle>
            <a:lvl1pPr marL="0" indent="0">
              <a:lnSpc>
                <a:spcPct val="120000"/>
              </a:lnSpc>
              <a:buNone/>
              <a:defRPr sz="2000">
                <a:solidFill>
                  <a:schemeClr val="tx1"/>
                </a:solidFill>
              </a:defRPr>
            </a:lvl1pPr>
            <a:lvl2pPr marL="457200" indent="0">
              <a:lnSpc>
                <a:spcPct val="120000"/>
              </a:lnSpc>
              <a:buNone/>
              <a:defRPr sz="1800">
                <a:solidFill>
                  <a:schemeClr val="tx1"/>
                </a:solidFill>
              </a:defRPr>
            </a:lvl2pPr>
            <a:lvl3pPr marL="914400" indent="0">
              <a:lnSpc>
                <a:spcPct val="120000"/>
              </a:lnSpc>
              <a:buNone/>
              <a:defRPr sz="1600">
                <a:solidFill>
                  <a:schemeClr val="tx1"/>
                </a:solidFill>
              </a:defRPr>
            </a:lvl3pPr>
            <a:lvl4pPr marL="1371600" indent="0">
              <a:lnSpc>
                <a:spcPct val="120000"/>
              </a:lnSpc>
              <a:buNone/>
              <a:defRPr sz="1400">
                <a:solidFill>
                  <a:schemeClr val="tx1"/>
                </a:solidFill>
              </a:defRPr>
            </a:lvl4pPr>
            <a:lvl5pPr marL="1828800" indent="0">
              <a:lnSpc>
                <a:spcPct val="120000"/>
              </a:lnSpc>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39058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A263-EF0B-41E1-8DDA-CCEE1FC8B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F81C4F4-3F25-4243-BFB8-2F8611BC9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B3460B-4140-4D6B-98F3-3B0780FBDB69}"/>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C06B3296-BAD7-4940-852A-47722B8066C9}"/>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607780DF-0D96-40D3-A350-B917B2707B0B}"/>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288955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862-2ED7-455B-A19C-50C13DECAE7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50C0879-937D-47EE-BFD4-91F02211F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E39CECC-5D1A-44D1-ACE3-D7ABC0947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EDA3698-D84F-48A6-AAF0-71FE65FEB760}"/>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6" name="Footer Placeholder 5">
            <a:extLst>
              <a:ext uri="{FF2B5EF4-FFF2-40B4-BE49-F238E27FC236}">
                <a16:creationId xmlns:a16="http://schemas.microsoft.com/office/drawing/2014/main" id="{52952C8B-0E81-4FFE-8717-5FBA9943DA35}"/>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84FB8FB1-F3D7-45B9-B58C-F17638F58053}"/>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37034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6C98-8301-4F83-AB35-EE6AD039A7F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BF9887B-B4DE-4A33-974E-7272F74B8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34C11-6AF2-4522-BF6E-2B90248FE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115E2079-153A-4B42-AD47-4CF593EEE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E7F9-D707-4B32-AD21-02570E232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29FD888-2BB4-4F83-B503-46F56DAB7A9D}"/>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8" name="Footer Placeholder 7">
            <a:extLst>
              <a:ext uri="{FF2B5EF4-FFF2-40B4-BE49-F238E27FC236}">
                <a16:creationId xmlns:a16="http://schemas.microsoft.com/office/drawing/2014/main" id="{C32CF2EC-41C1-4A1C-B84C-C811096DF7BD}"/>
              </a:ext>
            </a:extLst>
          </p:cNvPr>
          <p:cNvSpPr>
            <a:spLocks noGrp="1"/>
          </p:cNvSpPr>
          <p:nvPr>
            <p:ph type="ftr" sz="quarter" idx="11"/>
          </p:nvPr>
        </p:nvSpPr>
        <p:spPr/>
        <p:txBody>
          <a:bodyPr/>
          <a:lstStyle/>
          <a:p>
            <a:endParaRPr lang="en-ID" dirty="0"/>
          </a:p>
        </p:txBody>
      </p:sp>
      <p:sp>
        <p:nvSpPr>
          <p:cNvPr id="9" name="Slide Number Placeholder 8">
            <a:extLst>
              <a:ext uri="{FF2B5EF4-FFF2-40B4-BE49-F238E27FC236}">
                <a16:creationId xmlns:a16="http://schemas.microsoft.com/office/drawing/2014/main" id="{04174BE0-9C5D-456F-9A34-EB30EDC9B30A}"/>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171043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72E9-CB95-47D3-A2E9-7B5877978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493644F-792B-4115-BD4A-33D0FDF28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8DA61F5-6F4C-4781-8131-EB344E802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8DB03-3C9E-4C62-992D-87E5D128770B}"/>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6" name="Footer Placeholder 5">
            <a:extLst>
              <a:ext uri="{FF2B5EF4-FFF2-40B4-BE49-F238E27FC236}">
                <a16:creationId xmlns:a16="http://schemas.microsoft.com/office/drawing/2014/main" id="{38715A8A-E10B-4827-8244-57D8B84D54BC}"/>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BD8D16A4-6EA9-4CC4-B12E-3380962B5214}"/>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290534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1B08-5136-4894-BFC3-88CE086D9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4BF8711-D664-404D-9AA0-3DA73218B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
        <p:nvSpPr>
          <p:cNvPr id="4" name="Text Placeholder 3">
            <a:extLst>
              <a:ext uri="{FF2B5EF4-FFF2-40B4-BE49-F238E27FC236}">
                <a16:creationId xmlns:a16="http://schemas.microsoft.com/office/drawing/2014/main" id="{E088326A-8B42-4367-9B00-DE99B621F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5B2E6-E6DF-416F-AB6A-FC33B3E51D86}"/>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6" name="Footer Placeholder 5">
            <a:extLst>
              <a:ext uri="{FF2B5EF4-FFF2-40B4-BE49-F238E27FC236}">
                <a16:creationId xmlns:a16="http://schemas.microsoft.com/office/drawing/2014/main" id="{C0E561A1-ACD8-4897-B385-1624844E0AD3}"/>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2488F2B6-894A-4692-8C1B-3C5AA27FC34D}"/>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369131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B0DE-7A40-4273-81F2-8971AF3E170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6789884-DE6F-490C-BAC1-A0D7198B4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34AD9C1-E7B7-4619-9BBA-ECD93284506C}"/>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C3AC9507-B11E-417C-B401-7D2E45941474}"/>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37EBE121-5D02-4D46-AC07-0479DD3EF96E}"/>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341597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FBF5C-C664-48CE-8801-8494B12BA0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8B281BB-5E86-4C84-B274-DDB56BE77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683D22C-8C3E-409E-8F5E-53A325BFC9C1}"/>
              </a:ext>
            </a:extLst>
          </p:cNvPr>
          <p:cNvSpPr>
            <a:spLocks noGrp="1"/>
          </p:cNvSpPr>
          <p:nvPr>
            <p:ph type="dt" sz="half" idx="10"/>
          </p:nvPr>
        </p:nvSpPr>
        <p:spPr/>
        <p:txBody>
          <a:body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98C6A984-CCAD-41EF-858C-9FF512513A46}"/>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90393A2A-0762-4A1C-B150-9BC1627CD794}"/>
              </a:ext>
            </a:extLst>
          </p:cNvPr>
          <p:cNvSpPr>
            <a:spLocks noGrp="1"/>
          </p:cNvSpPr>
          <p:nvPr>
            <p:ph type="sldNum" sz="quarter" idx="12"/>
          </p:nvPr>
        </p:nvSpPr>
        <p:spPr/>
        <p:txBody>
          <a:bodyPr/>
          <a:lstStyle/>
          <a:p>
            <a:fld id="{0D3D6C01-110B-45CF-992E-4DC660B27A29}" type="slidenum">
              <a:rPr lang="en-ID" smtClean="0"/>
              <a:t>‹#›</a:t>
            </a:fld>
            <a:endParaRPr lang="en-ID" dirty="0"/>
          </a:p>
        </p:txBody>
      </p:sp>
    </p:spTree>
    <p:extLst>
      <p:ext uri="{BB962C8B-B14F-4D97-AF65-F5344CB8AC3E}">
        <p14:creationId xmlns:p14="http://schemas.microsoft.com/office/powerpoint/2010/main" val="220054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92497-33CE-4D26-9CC1-61F3EB059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CE065DD6-12AB-42B7-80A9-E5A3C0939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C10108D0-F934-4C56-8104-13F52F794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A6E3B-8619-46D5-82DF-733C6633E40C}" type="datetimeFigureOut">
              <a:rPr lang="en-ID" smtClean="0"/>
              <a:t>22/05/2020</a:t>
            </a:fld>
            <a:endParaRPr lang="en-ID" dirty="0"/>
          </a:p>
        </p:txBody>
      </p:sp>
      <p:sp>
        <p:nvSpPr>
          <p:cNvPr id="5" name="Footer Placeholder 4">
            <a:extLst>
              <a:ext uri="{FF2B5EF4-FFF2-40B4-BE49-F238E27FC236}">
                <a16:creationId xmlns:a16="http://schemas.microsoft.com/office/drawing/2014/main" id="{BF6ED173-4225-4452-98CF-13FB9FFCF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sp>
        <p:nvSpPr>
          <p:cNvPr id="6" name="Slide Number Placeholder 5">
            <a:extLst>
              <a:ext uri="{FF2B5EF4-FFF2-40B4-BE49-F238E27FC236}">
                <a16:creationId xmlns:a16="http://schemas.microsoft.com/office/drawing/2014/main" id="{E210B775-C722-4124-8620-DF52F48E1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D6C01-110B-45CF-992E-4DC660B27A29}" type="slidenum">
              <a:rPr lang="en-ID" smtClean="0"/>
              <a:t>‹#›</a:t>
            </a:fld>
            <a:endParaRPr lang="en-ID" dirty="0"/>
          </a:p>
        </p:txBody>
      </p:sp>
      <p:sp>
        <p:nvSpPr>
          <p:cNvPr id="8" name="Slide Number Placeholder 5">
            <a:extLst>
              <a:ext uri="{FF2B5EF4-FFF2-40B4-BE49-F238E27FC236}">
                <a16:creationId xmlns:a16="http://schemas.microsoft.com/office/drawing/2014/main" id="{51A18CFB-5EA6-430D-999E-482B57251F85}"/>
              </a:ext>
            </a:extLst>
          </p:cNvPr>
          <p:cNvSpPr txBox="1">
            <a:spLocks/>
          </p:cNvSpPr>
          <p:nvPr userDrawn="1"/>
        </p:nvSpPr>
        <p:spPr bwMode="gray">
          <a:xfrm>
            <a:off x="11321934" y="6128081"/>
            <a:ext cx="838199" cy="767687"/>
          </a:xfrm>
          <a:prstGeom prst="rect">
            <a:avLst/>
          </a:prstGeom>
        </p:spPr>
        <p:txBody>
          <a:bodyPr vert="horz" lIns="91440" tIns="45720" rIns="91440" bIns="45720" rtlCol="0" anchor="ctr"/>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57F1E4F-1CFF-5643-939E-217C01CDF565}" type="slidenum">
              <a:rPr lang="en-US" sz="1800" b="1" smtClean="0">
                <a:solidFill>
                  <a:schemeClr val="bg2">
                    <a:lumMod val="50000"/>
                  </a:schemeClr>
                </a:solidFill>
                <a:latin typeface="+mj-lt"/>
              </a:rPr>
              <a:pPr algn="ctr"/>
              <a:t>‹#›</a:t>
            </a:fld>
            <a:endParaRPr lang="en-US" sz="1800" b="1" dirty="0">
              <a:solidFill>
                <a:schemeClr val="bg2">
                  <a:lumMod val="50000"/>
                </a:schemeClr>
              </a:solidFill>
              <a:latin typeface="+mj-lt"/>
            </a:endParaRPr>
          </a:p>
        </p:txBody>
      </p:sp>
      <p:sp>
        <p:nvSpPr>
          <p:cNvPr id="7" name="Rectangle 6">
            <a:extLst>
              <a:ext uri="{FF2B5EF4-FFF2-40B4-BE49-F238E27FC236}">
                <a16:creationId xmlns:a16="http://schemas.microsoft.com/office/drawing/2014/main" id="{C9FD4A90-3C3C-4F8F-8110-5DD8C945203E}"/>
              </a:ext>
            </a:extLst>
          </p:cNvPr>
          <p:cNvSpPr/>
          <p:nvPr userDrawn="1"/>
        </p:nvSpPr>
        <p:spPr>
          <a:xfrm>
            <a:off x="0" y="0"/>
            <a:ext cx="12192000" cy="136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49526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79"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8" r:id="rId22"/>
    <p:sldLayoutId id="2147483671" r:id="rId23"/>
    <p:sldLayoutId id="2147483677" r:id="rId24"/>
    <p:sldLayoutId id="2147483672" r:id="rId25"/>
    <p:sldLayoutId id="2147483673" r:id="rId26"/>
    <p:sldLayoutId id="2147483674" r:id="rId27"/>
    <p:sldLayoutId id="2147483675" r:id="rId28"/>
    <p:sldLayoutId id="2147483676" r:id="rId29"/>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pmn-io/bpmn-js-examples/tree/master/overlays" TargetMode="External"/><Relationship Id="rId2" Type="http://schemas.openxmlformats.org/officeDocument/2006/relationships/hyperlink" Target="https://github.com/bpmn-io/bpmn-js-examples/tree/master/url-viewer" TargetMode="External"/><Relationship Id="rId1" Type="http://schemas.openxmlformats.org/officeDocument/2006/relationships/slideLayout" Target="../slideLayouts/slideLayout13.xml"/><Relationship Id="rId4" Type="http://schemas.openxmlformats.org/officeDocument/2006/relationships/hyperlink" Target="https://github.com/bpmn-io/bpmn-js-examples/tree/master/model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3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2" name="Freeform: Shape 4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56F7182-E5E7-47DA-9A92-CA80B975758E}"/>
              </a:ext>
            </a:extLst>
          </p:cNvPr>
          <p:cNvSpPr>
            <a:spLocks noGrp="1"/>
          </p:cNvSpPr>
          <p:nvPr>
            <p:ph type="title"/>
          </p:nvPr>
        </p:nvSpPr>
        <p:spPr>
          <a:xfrm>
            <a:off x="3204642" y="2353641"/>
            <a:ext cx="5782716" cy="2150719"/>
          </a:xfrm>
          <a:noFill/>
        </p:spPr>
        <p:txBody>
          <a:bodyPr vert="horz" lIns="91440" tIns="45720" rIns="91440" bIns="45720" rtlCol="0" anchor="ctr">
            <a:normAutofit fontScale="90000"/>
          </a:bodyPr>
          <a:lstStyle/>
          <a:p>
            <a:pPr algn="ctr"/>
            <a:br>
              <a:rPr lang="en-US" sz="3600" kern="1200" dirty="0">
                <a:solidFill>
                  <a:srgbClr val="080808"/>
                </a:solidFill>
                <a:latin typeface="+mj-lt"/>
                <a:ea typeface="+mj-ea"/>
                <a:cs typeface="+mj-cs"/>
              </a:rPr>
            </a:br>
            <a:r>
              <a:rPr lang="en-US" sz="3600" kern="1200" dirty="0">
                <a:solidFill>
                  <a:srgbClr val="080808"/>
                </a:solidFill>
                <a:latin typeface="+mj-lt"/>
                <a:ea typeface="+mj-ea"/>
                <a:cs typeface="+mj-cs"/>
              </a:rPr>
              <a:t>Workflow Management</a:t>
            </a:r>
            <a:br>
              <a:rPr lang="en-US" sz="3600" kern="1200" dirty="0">
                <a:solidFill>
                  <a:srgbClr val="080808"/>
                </a:solidFill>
                <a:latin typeface="+mj-lt"/>
                <a:ea typeface="+mj-ea"/>
                <a:cs typeface="+mj-cs"/>
              </a:rPr>
            </a:br>
            <a:r>
              <a:rPr lang="en-US" sz="3600" kern="1200" dirty="0">
                <a:solidFill>
                  <a:srgbClr val="080808"/>
                </a:solidFill>
                <a:latin typeface="+mj-lt"/>
                <a:ea typeface="+mj-ea"/>
                <a:cs typeface="+mj-cs"/>
              </a:rPr>
              <a:t>with</a:t>
            </a:r>
            <a:br>
              <a:rPr lang="en-US" sz="3600" kern="1200" dirty="0">
                <a:solidFill>
                  <a:srgbClr val="080808"/>
                </a:solidFill>
                <a:latin typeface="+mj-lt"/>
                <a:ea typeface="+mj-ea"/>
                <a:cs typeface="+mj-cs"/>
              </a:rPr>
            </a:br>
            <a:r>
              <a:rPr lang="en-US" sz="3600" kern="1200" dirty="0">
                <a:solidFill>
                  <a:srgbClr val="080808"/>
                </a:solidFill>
                <a:latin typeface="+mj-lt"/>
                <a:ea typeface="+mj-ea"/>
                <a:cs typeface="+mj-cs"/>
              </a:rPr>
              <a:t> Activiti BPM,BPMN-JS</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6" name="Freeform: Shape 4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160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Gateways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A86B1CD8-3867-4E23-9EC3-1498BFF0F30E}"/>
              </a:ext>
            </a:extLst>
          </p:cNvPr>
          <p:cNvSpPr/>
          <p:nvPr/>
        </p:nvSpPr>
        <p:spPr>
          <a:xfrm>
            <a:off x="670705" y="1610103"/>
            <a:ext cx="2133918" cy="369332"/>
          </a:xfrm>
          <a:prstGeom prst="rect">
            <a:avLst/>
          </a:prstGeom>
        </p:spPr>
        <p:txBody>
          <a:bodyPr wrap="none">
            <a:spAutoFit/>
          </a:bodyPr>
          <a:lstStyle/>
          <a:p>
            <a:r>
              <a:rPr lang="en-US" dirty="0"/>
              <a:t>Exclusive Gateway</a:t>
            </a:r>
          </a:p>
        </p:txBody>
      </p:sp>
      <p:pic>
        <p:nvPicPr>
          <p:cNvPr id="11" name="Picture 10">
            <a:extLst>
              <a:ext uri="{FF2B5EF4-FFF2-40B4-BE49-F238E27FC236}">
                <a16:creationId xmlns:a16="http://schemas.microsoft.com/office/drawing/2014/main" id="{D8D8C000-C666-4B41-B1FB-35DA54DB6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02" y="1856036"/>
            <a:ext cx="4469432" cy="310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23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Gateways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A86B1CD8-3867-4E23-9EC3-1498BFF0F30E}"/>
              </a:ext>
            </a:extLst>
          </p:cNvPr>
          <p:cNvSpPr/>
          <p:nvPr/>
        </p:nvSpPr>
        <p:spPr>
          <a:xfrm>
            <a:off x="670705" y="1610103"/>
            <a:ext cx="2133918" cy="369332"/>
          </a:xfrm>
          <a:prstGeom prst="rect">
            <a:avLst/>
          </a:prstGeom>
        </p:spPr>
        <p:txBody>
          <a:bodyPr wrap="none">
            <a:spAutoFit/>
          </a:bodyPr>
          <a:lstStyle/>
          <a:p>
            <a:r>
              <a:rPr lang="en-US" dirty="0"/>
              <a:t>Inclusive Gateway</a:t>
            </a:r>
          </a:p>
        </p:txBody>
      </p:sp>
      <p:pic>
        <p:nvPicPr>
          <p:cNvPr id="12" name="Picture 11">
            <a:extLst>
              <a:ext uri="{FF2B5EF4-FFF2-40B4-BE49-F238E27FC236}">
                <a16:creationId xmlns:a16="http://schemas.microsoft.com/office/drawing/2014/main" id="{8F6B0D21-1951-4527-8992-E611CD718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04975"/>
            <a:ext cx="50292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05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Gateways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A86B1CD8-3867-4E23-9EC3-1498BFF0F30E}"/>
              </a:ext>
            </a:extLst>
          </p:cNvPr>
          <p:cNvSpPr/>
          <p:nvPr/>
        </p:nvSpPr>
        <p:spPr>
          <a:xfrm>
            <a:off x="670705" y="1610103"/>
            <a:ext cx="1928733" cy="369332"/>
          </a:xfrm>
          <a:prstGeom prst="rect">
            <a:avLst/>
          </a:prstGeom>
        </p:spPr>
        <p:txBody>
          <a:bodyPr wrap="none">
            <a:spAutoFit/>
          </a:bodyPr>
          <a:lstStyle/>
          <a:p>
            <a:r>
              <a:rPr lang="en-US" dirty="0"/>
              <a:t>Parallel Gateway</a:t>
            </a:r>
          </a:p>
        </p:txBody>
      </p:sp>
      <p:grpSp>
        <p:nvGrpSpPr>
          <p:cNvPr id="11" name="Group 10">
            <a:extLst>
              <a:ext uri="{FF2B5EF4-FFF2-40B4-BE49-F238E27FC236}">
                <a16:creationId xmlns:a16="http://schemas.microsoft.com/office/drawing/2014/main" id="{37212D89-719B-4A81-A4D5-08A1A817F914}"/>
              </a:ext>
            </a:extLst>
          </p:cNvPr>
          <p:cNvGrpSpPr/>
          <p:nvPr/>
        </p:nvGrpSpPr>
        <p:grpSpPr>
          <a:xfrm>
            <a:off x="1997610" y="2495648"/>
            <a:ext cx="8196779" cy="3228976"/>
            <a:chOff x="539552" y="3133462"/>
            <a:chExt cx="8196779" cy="3228976"/>
          </a:xfrm>
        </p:grpSpPr>
        <p:pic>
          <p:nvPicPr>
            <p:cNvPr id="13" name="Picture 12">
              <a:extLst>
                <a:ext uri="{FF2B5EF4-FFF2-40B4-BE49-F238E27FC236}">
                  <a16:creationId xmlns:a16="http://schemas.microsoft.com/office/drawing/2014/main" id="{38CFCC8E-5110-4D6F-99BB-438E36941A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34" b="1208"/>
            <a:stretch/>
          </p:blipFill>
          <p:spPr bwMode="auto">
            <a:xfrm>
              <a:off x="539552" y="3133462"/>
              <a:ext cx="4962525" cy="322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BB45AF8E-2DF0-4A9F-BD28-25E47E78A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106" y="3133462"/>
              <a:ext cx="48482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3993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Gateways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A86B1CD8-3867-4E23-9EC3-1498BFF0F30E}"/>
              </a:ext>
            </a:extLst>
          </p:cNvPr>
          <p:cNvSpPr/>
          <p:nvPr/>
        </p:nvSpPr>
        <p:spPr>
          <a:xfrm>
            <a:off x="670705" y="1610103"/>
            <a:ext cx="2480166" cy="369332"/>
          </a:xfrm>
          <a:prstGeom prst="rect">
            <a:avLst/>
          </a:prstGeom>
        </p:spPr>
        <p:txBody>
          <a:bodyPr wrap="none">
            <a:spAutoFit/>
          </a:bodyPr>
          <a:lstStyle/>
          <a:p>
            <a:r>
              <a:rPr lang="en-US" dirty="0"/>
              <a:t>Event-Based Gateway</a:t>
            </a:r>
          </a:p>
        </p:txBody>
      </p:sp>
      <p:pic>
        <p:nvPicPr>
          <p:cNvPr id="15" name="Picture 14">
            <a:extLst>
              <a:ext uri="{FF2B5EF4-FFF2-40B4-BE49-F238E27FC236}">
                <a16:creationId xmlns:a16="http://schemas.microsoft.com/office/drawing/2014/main" id="{09F97ECC-3BA4-4899-9D93-7EBFEA6E6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227" y="1827950"/>
            <a:ext cx="417488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5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Business Process Diagram</a:t>
            </a:r>
            <a:endParaRPr lang="en-US" sz="3600" kern="1200" dirty="0">
              <a:solidFill>
                <a:schemeClr val="tx1"/>
              </a:solidFill>
              <a:latin typeface="+mj-lt"/>
              <a:ea typeface="+mj-ea"/>
              <a:cs typeface="+mj-cs"/>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FCD9D056-8F69-4F07-B74C-C226EDD1E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186" y="1986363"/>
            <a:ext cx="9525000" cy="3048000"/>
          </a:xfrm>
          <a:prstGeom prst="rect">
            <a:avLst/>
          </a:prstGeom>
        </p:spPr>
      </p:pic>
    </p:spTree>
    <p:extLst>
      <p:ext uri="{BB962C8B-B14F-4D97-AF65-F5344CB8AC3E}">
        <p14:creationId xmlns:p14="http://schemas.microsoft.com/office/powerpoint/2010/main" val="204517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E2B165B-B72C-4B53-ADE0-9C835C3DB238}"/>
              </a:ext>
            </a:extLst>
          </p:cNvPr>
          <p:cNvSpPr>
            <a:spLocks noGrp="1"/>
          </p:cNvSpPr>
          <p:nvPr>
            <p:ph type="title"/>
          </p:nvPr>
        </p:nvSpPr>
        <p:spPr>
          <a:xfrm>
            <a:off x="0" y="2442708"/>
            <a:ext cx="12191999" cy="1405618"/>
          </a:xfrm>
        </p:spPr>
        <p:txBody>
          <a:bodyPr/>
          <a:lstStyle/>
          <a:p>
            <a:pPr algn="ctr"/>
            <a:r>
              <a:rPr lang="en-US" dirty="0"/>
              <a:t>THANK YOU</a:t>
            </a:r>
          </a:p>
        </p:txBody>
      </p:sp>
    </p:spTree>
    <p:extLst>
      <p:ext uri="{BB962C8B-B14F-4D97-AF65-F5344CB8AC3E}">
        <p14:creationId xmlns:p14="http://schemas.microsoft.com/office/powerpoint/2010/main" val="54552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8" y="621792"/>
            <a:ext cx="4989890" cy="5413248"/>
          </a:xfrm>
        </p:spPr>
        <p:txBody>
          <a:bodyPr vert="horz" lIns="91440" tIns="45720" rIns="91440" bIns="45720" rtlCol="0" anchor="ctr">
            <a:normAutofit/>
          </a:bodyPr>
          <a:lstStyle/>
          <a:p>
            <a:r>
              <a:rPr lang="en-US" sz="3600" kern="1200">
                <a:solidFill>
                  <a:schemeClr val="tx1"/>
                </a:solidFill>
                <a:latin typeface="+mj-lt"/>
                <a:ea typeface="+mj-ea"/>
                <a:cs typeface="+mj-cs"/>
              </a:rPr>
              <a:t>Agenda</a:t>
            </a:r>
          </a:p>
        </p:txBody>
      </p:sp>
      <p:sp>
        <p:nvSpPr>
          <p:cNvPr id="54" name="Freeform: Shape 53">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0579151D-BB52-4DAD-9F02-C7EA65B435FA}"/>
              </a:ext>
            </a:extLst>
          </p:cNvPr>
          <p:cNvSpPr/>
          <p:nvPr/>
        </p:nvSpPr>
        <p:spPr>
          <a:xfrm>
            <a:off x="6096000" y="643466"/>
            <a:ext cx="5452532" cy="5571065"/>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Overview of BPM </a:t>
            </a:r>
          </a:p>
          <a:p>
            <a:pPr indent="-228600">
              <a:lnSpc>
                <a:spcPct val="90000"/>
              </a:lnSpc>
              <a:spcAft>
                <a:spcPts val="600"/>
              </a:spcAft>
              <a:buFont typeface="Arial" panose="020B0604020202020204" pitchFamily="34" charset="0"/>
              <a:buChar char="•"/>
            </a:pPr>
            <a:r>
              <a:rPr lang="en-US" sz="2000" dirty="0"/>
              <a:t>Overview of Activiti BPM </a:t>
            </a:r>
          </a:p>
          <a:p>
            <a:pPr indent="-228600">
              <a:lnSpc>
                <a:spcPct val="90000"/>
              </a:lnSpc>
              <a:spcAft>
                <a:spcPts val="600"/>
              </a:spcAft>
              <a:buFont typeface="Arial" panose="020B0604020202020204" pitchFamily="34" charset="0"/>
              <a:buChar char="•"/>
            </a:pPr>
            <a:r>
              <a:rPr lang="en-US" sz="2000" dirty="0"/>
              <a:t>BPMN JS</a:t>
            </a:r>
          </a:p>
          <a:p>
            <a:pPr indent="-228600">
              <a:lnSpc>
                <a:spcPct val="90000"/>
              </a:lnSpc>
              <a:spcAft>
                <a:spcPts val="600"/>
              </a:spcAft>
              <a:buFont typeface="Arial" panose="020B0604020202020204" pitchFamily="34" charset="0"/>
              <a:buChar char="•"/>
            </a:pPr>
            <a:r>
              <a:rPr lang="en-US" sz="2000" dirty="0"/>
              <a:t>Demo </a:t>
            </a:r>
          </a:p>
        </p:txBody>
      </p:sp>
    </p:spTree>
    <p:extLst>
      <p:ext uri="{BB962C8B-B14F-4D97-AF65-F5344CB8AC3E}">
        <p14:creationId xmlns:p14="http://schemas.microsoft.com/office/powerpoint/2010/main" val="102233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8" y="621792"/>
            <a:ext cx="4989890" cy="5413248"/>
          </a:xfrm>
        </p:spPr>
        <p:txBody>
          <a:bodyPr vert="horz" lIns="91440" tIns="45720" rIns="91440" bIns="45720" rtlCol="0" anchor="ctr">
            <a:normAutofit/>
          </a:bodyPr>
          <a:lstStyle/>
          <a:p>
            <a:r>
              <a:rPr lang="en-US" sz="3600" kern="1200">
                <a:solidFill>
                  <a:schemeClr val="tx1"/>
                </a:solidFill>
                <a:latin typeface="+mj-lt"/>
                <a:ea typeface="+mj-ea"/>
                <a:cs typeface="+mj-cs"/>
              </a:rPr>
              <a:t>What is Business Process and Business Process Management</a:t>
            </a:r>
            <a:endParaRPr lang="en-US" sz="3600" kern="1200" dirty="0">
              <a:solidFill>
                <a:schemeClr val="tx1"/>
              </a:solidFill>
              <a:latin typeface="+mj-lt"/>
              <a:ea typeface="+mj-ea"/>
              <a:cs typeface="+mj-cs"/>
            </a:endParaRPr>
          </a:p>
        </p:txBody>
      </p:sp>
      <p:sp>
        <p:nvSpPr>
          <p:cNvPr id="54" name="Freeform: Shape 53">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0579151D-BB52-4DAD-9F02-C7EA65B435FA}"/>
              </a:ext>
            </a:extLst>
          </p:cNvPr>
          <p:cNvSpPr/>
          <p:nvPr/>
        </p:nvSpPr>
        <p:spPr>
          <a:xfrm>
            <a:off x="6096000" y="643466"/>
            <a:ext cx="5452532" cy="5571065"/>
          </a:xfrm>
          <a:prstGeom prst="rect">
            <a:avLst/>
          </a:prstGeom>
          <a:noFill/>
        </p:spPr>
        <p:txBody>
          <a:bodyPr vert="horz" lIns="91440" tIns="45720" rIns="91440" bIns="45720" rtlCol="0" anchor="ctr">
            <a:normAutofit/>
          </a:bodyPr>
          <a:lstStyle/>
          <a:p>
            <a:pPr>
              <a:lnSpc>
                <a:spcPct val="90000"/>
              </a:lnSpc>
              <a:spcAft>
                <a:spcPts val="600"/>
              </a:spcAft>
            </a:pPr>
            <a:r>
              <a:rPr lang="en-US" sz="2000" b="1" dirty="0"/>
              <a:t>Business Process:</a:t>
            </a:r>
          </a:p>
          <a:p>
            <a:pPr marL="342900" indent="-228600">
              <a:lnSpc>
                <a:spcPct val="90000"/>
              </a:lnSpc>
              <a:spcAft>
                <a:spcPts val="600"/>
              </a:spcAft>
              <a:buFont typeface="Arial" panose="020B0604020202020204" pitchFamily="34" charset="0"/>
              <a:buChar char="•"/>
            </a:pPr>
            <a:r>
              <a:rPr lang="en-US" sz="2000" dirty="0"/>
              <a:t>A business process is an activity or set of activities that will accomplish a specific organizational goal. </a:t>
            </a:r>
          </a:p>
          <a:p>
            <a:pPr marL="342900" indent="-228600">
              <a:lnSpc>
                <a:spcPct val="90000"/>
              </a:lnSpc>
              <a:spcAft>
                <a:spcPts val="600"/>
              </a:spcAft>
              <a:buFont typeface="Arial" panose="020B0604020202020204" pitchFamily="34" charset="0"/>
              <a:buChar char="•"/>
            </a:pPr>
            <a:r>
              <a:rPr lang="en-US" sz="2000" dirty="0"/>
              <a:t>Business process management (BPM) is a systematic approach to improving those processes.</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dirty="0"/>
              <a:t>Business Process Management: </a:t>
            </a:r>
          </a:p>
          <a:p>
            <a:pPr marL="342900" indent="-228600">
              <a:lnSpc>
                <a:spcPct val="90000"/>
              </a:lnSpc>
              <a:spcAft>
                <a:spcPts val="600"/>
              </a:spcAft>
              <a:buFont typeface="Arial" panose="020B0604020202020204" pitchFamily="34" charset="0"/>
              <a:buChar char="•"/>
            </a:pPr>
            <a:r>
              <a:rPr lang="en-US" sz="2000" dirty="0"/>
              <a:t>Business process management (BPM) is a systematic approach to making an organization's workflow more effective, more efficient and more capable of adapting to an ever-changing environment.</a:t>
            </a:r>
          </a:p>
        </p:txBody>
      </p:sp>
    </p:spTree>
    <p:extLst>
      <p:ext uri="{BB962C8B-B14F-4D97-AF65-F5344CB8AC3E}">
        <p14:creationId xmlns:p14="http://schemas.microsoft.com/office/powerpoint/2010/main" val="228199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8" y="621792"/>
            <a:ext cx="4989890" cy="5413248"/>
          </a:xfrm>
        </p:spPr>
        <p:txBody>
          <a:bodyPr vert="horz" lIns="91440" tIns="45720" rIns="91440" bIns="45720" rtlCol="0" anchor="ctr">
            <a:normAutofit/>
          </a:bodyPr>
          <a:lstStyle/>
          <a:p>
            <a:r>
              <a:rPr lang="en-US" sz="3600" kern="1200">
                <a:solidFill>
                  <a:schemeClr val="tx1"/>
                </a:solidFill>
                <a:latin typeface="+mj-lt"/>
                <a:ea typeface="+mj-ea"/>
                <a:cs typeface="+mj-cs"/>
              </a:rPr>
              <a:t>Activiti BPM </a:t>
            </a:r>
            <a:endParaRPr lang="en-US" sz="3600" kern="1200" dirty="0">
              <a:solidFill>
                <a:schemeClr val="tx1"/>
              </a:solidFill>
              <a:latin typeface="+mj-lt"/>
              <a:ea typeface="+mj-ea"/>
              <a:cs typeface="+mj-cs"/>
            </a:endParaRPr>
          </a:p>
        </p:txBody>
      </p:sp>
      <p:sp>
        <p:nvSpPr>
          <p:cNvPr id="54" name="Freeform: Shape 53">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91D3147-0532-4F72-B3F6-CF4D43A512B7}"/>
              </a:ext>
            </a:extLst>
          </p:cNvPr>
          <p:cNvSpPr/>
          <p:nvPr/>
        </p:nvSpPr>
        <p:spPr>
          <a:xfrm>
            <a:off x="6096000" y="643466"/>
            <a:ext cx="5452532" cy="5571065"/>
          </a:xfrm>
          <a:prstGeom prst="rect">
            <a:avLst/>
          </a:prstGeom>
          <a:noFill/>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Activiti is a light-weight workflow and Business Process Management (BPM) Platform targeted at business people, developers and system admins. </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Its core is a super-fast and rock-solid BPMN 2 process engine for Java. It's open-source and distributed under the Apache license.</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Activiti runs in any Java application, on a server, on a cluster or in the cloud. </a:t>
            </a:r>
          </a:p>
        </p:txBody>
      </p:sp>
    </p:spTree>
    <p:extLst>
      <p:ext uri="{BB962C8B-B14F-4D97-AF65-F5344CB8AC3E}">
        <p14:creationId xmlns:p14="http://schemas.microsoft.com/office/powerpoint/2010/main" val="153242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8" y="621792"/>
            <a:ext cx="4989890" cy="5413248"/>
          </a:xfrm>
        </p:spPr>
        <p:txBody>
          <a:bodyPr vert="horz" lIns="91440" tIns="45720" rIns="91440" bIns="45720" rtlCol="0" anchor="ctr">
            <a:normAutofit/>
          </a:bodyPr>
          <a:lstStyle/>
          <a:p>
            <a:r>
              <a:rPr lang="en-US" sz="3600" kern="1200" dirty="0">
                <a:solidFill>
                  <a:schemeClr val="tx1"/>
                </a:solidFill>
                <a:latin typeface="+mj-lt"/>
                <a:ea typeface="+mj-ea"/>
                <a:cs typeface="+mj-cs"/>
              </a:rPr>
              <a:t>BPMN-JS </a:t>
            </a:r>
          </a:p>
        </p:txBody>
      </p:sp>
      <p:sp>
        <p:nvSpPr>
          <p:cNvPr id="54" name="Freeform: Shape 53">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491D3147-0532-4F72-B3F6-CF4D43A512B7}"/>
              </a:ext>
            </a:extLst>
          </p:cNvPr>
          <p:cNvSpPr/>
          <p:nvPr/>
        </p:nvSpPr>
        <p:spPr>
          <a:xfrm>
            <a:off x="6096000" y="643466"/>
            <a:ext cx="5452532" cy="5571065"/>
          </a:xfrm>
          <a:prstGeom prst="rect">
            <a:avLst/>
          </a:prstGeom>
          <a:noFill/>
        </p:spPr>
        <p:txBody>
          <a:bodyPr vert="horz" lIns="91440" tIns="45720" rIns="91440" bIns="45720" rtlCol="0" anchor="ctr">
            <a:normAutofit/>
          </a:bodyPr>
          <a:lstStyle/>
          <a:p>
            <a:pPr marL="400050" indent="-342900">
              <a:lnSpc>
                <a:spcPct val="90000"/>
              </a:lnSpc>
              <a:spcAft>
                <a:spcPts val="600"/>
              </a:spcAft>
              <a:buFont typeface="Arial" panose="020B0604020202020204" pitchFamily="34" charset="0"/>
              <a:buChar char="•"/>
            </a:pPr>
            <a:r>
              <a:rPr lang="en-US" sz="2000" dirty="0"/>
              <a:t>BPMN-JS is a BPMN 2.0 rendering toolkit and web modeler. It is written in JavaScript, embeds BPMN 2.0 diagrams into modern browsers and requires no server backend. That makes it easy to embed it into any web application.</a:t>
            </a:r>
          </a:p>
          <a:p>
            <a:pPr marL="57150">
              <a:lnSpc>
                <a:spcPct val="90000"/>
              </a:lnSpc>
              <a:spcAft>
                <a:spcPts val="600"/>
              </a:spcAft>
            </a:pPr>
            <a:endParaRPr lang="en-US" sz="2000" dirty="0"/>
          </a:p>
          <a:p>
            <a:pPr marL="342900" indent="-342900">
              <a:lnSpc>
                <a:spcPct val="90000"/>
              </a:lnSpc>
              <a:spcAft>
                <a:spcPts val="600"/>
              </a:spcAft>
              <a:buFont typeface="Arial" panose="020B0604020202020204" pitchFamily="34" charset="0"/>
              <a:buChar char="•"/>
            </a:pPr>
            <a:r>
              <a:rPr lang="en-US" sz="2000" dirty="0"/>
              <a:t>The library is built in a way that it can be both a viewer and web modeler. Use the </a:t>
            </a:r>
            <a:r>
              <a:rPr lang="en-US" sz="2000" dirty="0">
                <a:hlinkClick r:id="rId2">
                  <a:extLst>
                    <a:ext uri="{A12FA001-AC4F-418D-AE19-62706E023703}">
                      <ahyp:hlinkClr xmlns:ahyp="http://schemas.microsoft.com/office/drawing/2018/hyperlinkcolor" val="tx"/>
                    </a:ext>
                  </a:extLst>
                </a:hlinkClick>
              </a:rPr>
              <a:t>viewer</a:t>
            </a:r>
            <a:r>
              <a:rPr lang="en-US" sz="2000" dirty="0"/>
              <a:t> to embed BPMN 2.0 into your applications and </a:t>
            </a:r>
            <a:r>
              <a:rPr lang="en-US" sz="2000" dirty="0">
                <a:hlinkClick r:id="rId3">
                  <a:extLst>
                    <a:ext uri="{A12FA001-AC4F-418D-AE19-62706E023703}">
                      <ahyp:hlinkClr xmlns:ahyp="http://schemas.microsoft.com/office/drawing/2018/hyperlinkcolor" val="tx"/>
                    </a:ext>
                  </a:extLst>
                </a:hlinkClick>
              </a:rPr>
              <a:t>enrich it with your data</a:t>
            </a:r>
            <a:r>
              <a:rPr lang="en-US" sz="2000" dirty="0"/>
              <a:t>. Use the </a:t>
            </a:r>
            <a:r>
              <a:rPr lang="en-US" sz="2000" dirty="0">
                <a:hlinkClick r:id="rId4">
                  <a:extLst>
                    <a:ext uri="{A12FA001-AC4F-418D-AE19-62706E023703}">
                      <ahyp:hlinkClr xmlns:ahyp="http://schemas.microsoft.com/office/drawing/2018/hyperlinkcolor" val="tx"/>
                    </a:ext>
                  </a:extLst>
                </a:hlinkClick>
              </a:rPr>
              <a:t>modeler</a:t>
            </a:r>
            <a:r>
              <a:rPr lang="en-US" sz="2000" dirty="0"/>
              <a:t> to create BPMN 2.0 diagrams inside your application.</a:t>
            </a:r>
          </a:p>
        </p:txBody>
      </p:sp>
    </p:spTree>
    <p:extLst>
      <p:ext uri="{BB962C8B-B14F-4D97-AF65-F5344CB8AC3E}">
        <p14:creationId xmlns:p14="http://schemas.microsoft.com/office/powerpoint/2010/main" val="349027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BPMN Elements</a:t>
            </a: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r>
              <a:rPr lang="en-US" sz="2000" dirty="0"/>
              <a:t>BPMN(Business Process Modelling Notation):</a:t>
            </a:r>
          </a:p>
          <a:p>
            <a:pPr>
              <a:lnSpc>
                <a:spcPct val="90000"/>
              </a:lnSpc>
              <a:spcAft>
                <a:spcPts val="600"/>
              </a:spcAft>
            </a:pPr>
            <a:r>
              <a:rPr lang="en-US" sz="2000" dirty="0"/>
              <a:t>BPMN is a method of illustrating business processes in the form of a diagram similar to a flowchart. </a:t>
            </a:r>
          </a:p>
          <a:p>
            <a:pPr>
              <a:lnSpc>
                <a:spcPct val="90000"/>
              </a:lnSpc>
              <a:spcAft>
                <a:spcPts val="600"/>
              </a:spcAft>
            </a:pPr>
            <a:endParaRPr lang="en-US" sz="2000" dirty="0"/>
          </a:p>
          <a:p>
            <a:pPr>
              <a:lnSpc>
                <a:spcPct val="90000"/>
              </a:lnSpc>
              <a:spcAft>
                <a:spcPts val="600"/>
              </a:spcAft>
            </a:pPr>
            <a:r>
              <a:rPr lang="en-US" sz="2000" dirty="0"/>
              <a:t>Tasks: represented as rectangular shape.</a:t>
            </a:r>
          </a:p>
          <a:p>
            <a:pPr>
              <a:lnSpc>
                <a:spcPct val="90000"/>
              </a:lnSpc>
              <a:spcAft>
                <a:spcPts val="600"/>
              </a:spcAft>
            </a:pPr>
            <a:r>
              <a:rPr lang="en-US" sz="2000" dirty="0"/>
              <a:t>Events: represented as circular shape. </a:t>
            </a:r>
          </a:p>
          <a:p>
            <a:pPr>
              <a:lnSpc>
                <a:spcPct val="90000"/>
              </a:lnSpc>
              <a:spcAft>
                <a:spcPts val="600"/>
              </a:spcAft>
            </a:pPr>
            <a:r>
              <a:rPr lang="en-US" sz="2000" dirty="0"/>
              <a:t>Gateways: represented as diamond shape. </a:t>
            </a:r>
          </a:p>
          <a:p>
            <a:pPr>
              <a:lnSpc>
                <a:spcPct val="90000"/>
              </a:lnSpc>
              <a:spcAft>
                <a:spcPts val="600"/>
              </a:spcAft>
            </a:pPr>
            <a:r>
              <a:rPr lang="en-US" sz="2000" dirty="0"/>
              <a:t>Connecting objects: represented as arrow shape. </a:t>
            </a:r>
          </a:p>
          <a:p>
            <a:pPr>
              <a:lnSpc>
                <a:spcPct val="90000"/>
              </a:lnSpc>
              <a:spcAft>
                <a:spcPts val="600"/>
              </a:spcAft>
            </a:pPr>
            <a:r>
              <a:rPr lang="en-US" sz="2000" dirty="0" err="1"/>
              <a:t>Swimlanes</a:t>
            </a:r>
            <a:r>
              <a:rPr lang="en-US" sz="2000" dirty="0"/>
              <a:t>: represented as path shape. Tasks Events Gate way </a:t>
            </a:r>
            <a:r>
              <a:rPr lang="en-US" sz="2000" dirty="0" err="1"/>
              <a:t>Swimlanes</a:t>
            </a:r>
            <a:endParaRPr lang="en-US" sz="2000" dirty="0"/>
          </a:p>
          <a:p>
            <a:pPr>
              <a:lnSpc>
                <a:spcPct val="90000"/>
              </a:lnSpc>
              <a:spcAft>
                <a:spcPts val="600"/>
              </a:spcAft>
            </a:pPr>
            <a:endParaRPr lang="en-US" sz="2000" dirty="0"/>
          </a:p>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6AD4172-A468-46F2-A93A-D17E8C2D01F4}"/>
              </a:ext>
            </a:extLst>
          </p:cNvPr>
          <p:cNvPicPr>
            <a:picLocks noChangeAspect="1"/>
          </p:cNvPicPr>
          <p:nvPr/>
        </p:nvPicPr>
        <p:blipFill>
          <a:blip r:embed="rId2"/>
          <a:stretch>
            <a:fillRect/>
          </a:stretch>
        </p:blipFill>
        <p:spPr>
          <a:xfrm>
            <a:off x="1402409" y="4975108"/>
            <a:ext cx="10462242" cy="1375308"/>
          </a:xfrm>
          <a:prstGeom prst="rect">
            <a:avLst/>
          </a:prstGeom>
        </p:spPr>
      </p:pic>
    </p:spTree>
    <p:extLst>
      <p:ext uri="{BB962C8B-B14F-4D97-AF65-F5344CB8AC3E}">
        <p14:creationId xmlns:p14="http://schemas.microsoft.com/office/powerpoint/2010/main" val="144261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a:t>
            </a:r>
            <a:r>
              <a:rPr lang="en-US" sz="3600" dirty="0"/>
              <a:t>Tasks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CBAC1FB9-4AA4-4A0D-9A73-5C4F0931AC26}"/>
              </a:ext>
            </a:extLst>
          </p:cNvPr>
          <p:cNvPicPr>
            <a:picLocks noChangeAspect="1"/>
          </p:cNvPicPr>
          <p:nvPr/>
        </p:nvPicPr>
        <p:blipFill>
          <a:blip r:embed="rId2"/>
          <a:stretch>
            <a:fillRect/>
          </a:stretch>
        </p:blipFill>
        <p:spPr>
          <a:xfrm>
            <a:off x="1760453" y="1986363"/>
            <a:ext cx="5991225" cy="2295525"/>
          </a:xfrm>
          <a:prstGeom prst="rect">
            <a:avLst/>
          </a:prstGeom>
        </p:spPr>
      </p:pic>
    </p:spTree>
    <p:extLst>
      <p:ext uri="{BB962C8B-B14F-4D97-AF65-F5344CB8AC3E}">
        <p14:creationId xmlns:p14="http://schemas.microsoft.com/office/powerpoint/2010/main" val="126051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3">
            <a:extLst>
              <a:ext uri="{FF2B5EF4-FFF2-40B4-BE49-F238E27FC236}">
                <a16:creationId xmlns:a16="http://schemas.microsoft.com/office/drawing/2014/main" id="{5797A08F-9CAE-4E75-B01B-C3946072E3A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Types of</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Events</a:t>
            </a:r>
            <a:endParaRPr lang="en-US" sz="3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5433D5FC-0740-4E9C-B5FE-64EC86395187}"/>
              </a:ext>
            </a:extLst>
          </p:cNvPr>
          <p:cNvPicPr>
            <a:picLocks noChangeAspect="1"/>
          </p:cNvPicPr>
          <p:nvPr/>
        </p:nvPicPr>
        <p:blipFill>
          <a:blip r:embed="rId2"/>
          <a:stretch>
            <a:fillRect/>
          </a:stretch>
        </p:blipFill>
        <p:spPr>
          <a:xfrm>
            <a:off x="1207910" y="52387"/>
            <a:ext cx="9618133" cy="6753225"/>
          </a:xfrm>
          <a:prstGeom prst="rect">
            <a:avLst/>
          </a:prstGeom>
        </p:spPr>
      </p:pic>
    </p:spTree>
    <p:extLst>
      <p:ext uri="{BB962C8B-B14F-4D97-AF65-F5344CB8AC3E}">
        <p14:creationId xmlns:p14="http://schemas.microsoft.com/office/powerpoint/2010/main" val="312049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3AC52F8-3AE8-4716-A56A-54CB2212DA3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dirty="0"/>
              <a:t>Types of Gateways</a:t>
            </a:r>
            <a:endParaRPr lang="en-US" sz="36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0579151D-BB52-4DAD-9F02-C7EA65B435FA}"/>
              </a:ext>
            </a:extLst>
          </p:cNvPr>
          <p:cNvSpPr/>
          <p:nvPr/>
        </p:nvSpPr>
        <p:spPr>
          <a:xfrm>
            <a:off x="670705" y="1550498"/>
            <a:ext cx="10905066" cy="4393982"/>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122C2372-214D-4EB1-966F-08FBE9D89B5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188" y="1457471"/>
            <a:ext cx="4136592" cy="4787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913716"/>
      </p:ext>
    </p:extLst>
  </p:cSld>
  <p:clrMapOvr>
    <a:masterClrMapping/>
  </p:clrMapOvr>
</p:sld>
</file>

<file path=ppt/theme/theme1.xml><?xml version="1.0" encoding="utf-8"?>
<a:theme xmlns:a="http://schemas.openxmlformats.org/drawingml/2006/main" name="Office Theme">
  <a:themeElements>
    <a:clrScheme name="Orange">
      <a:dk1>
        <a:sysClr val="windowText" lastClr="000000"/>
      </a:dk1>
      <a:lt1>
        <a:sysClr val="window" lastClr="FFFFFF"/>
      </a:lt1>
      <a:dk2>
        <a:srgbClr val="44546A"/>
      </a:dk2>
      <a:lt2>
        <a:srgbClr val="E7E6E6"/>
      </a:lt2>
      <a:accent1>
        <a:srgbClr val="FBC535"/>
      </a:accent1>
      <a:accent2>
        <a:srgbClr val="F67E31"/>
      </a:accent2>
      <a:accent3>
        <a:srgbClr val="D04B9A"/>
      </a:accent3>
      <a:accent4>
        <a:srgbClr val="40B4A9"/>
      </a:accent4>
      <a:accent5>
        <a:srgbClr val="8BC83F"/>
      </a:accent5>
      <a:accent6>
        <a:srgbClr val="C3D936"/>
      </a:accent6>
      <a:hlink>
        <a:srgbClr val="0563C1"/>
      </a:hlink>
      <a:folHlink>
        <a:srgbClr val="954F72"/>
      </a:folHlink>
    </a:clrScheme>
    <a:fontScheme name="21">
      <a:majorFont>
        <a:latin typeface="Roboto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260</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Roboto</vt:lpstr>
      <vt:lpstr>Roboto Bold</vt:lpstr>
      <vt:lpstr>Office Theme</vt:lpstr>
      <vt:lpstr> Workflow Management with  Activiti BPM,BPMN-JS </vt:lpstr>
      <vt:lpstr>Agenda</vt:lpstr>
      <vt:lpstr>What is Business Process and Business Process Management</vt:lpstr>
      <vt:lpstr>Activiti BPM </vt:lpstr>
      <vt:lpstr>BPMN-JS </vt:lpstr>
      <vt:lpstr>BPMN Elements</vt:lpstr>
      <vt:lpstr>Types of Tasks</vt:lpstr>
      <vt:lpstr>Types of Events</vt:lpstr>
      <vt:lpstr>Types of Gateways</vt:lpstr>
      <vt:lpstr>Types of Gateways</vt:lpstr>
      <vt:lpstr>Types of Gateways</vt:lpstr>
      <vt:lpstr>Types of Gateways</vt:lpstr>
      <vt:lpstr>Types of Gateways</vt:lpstr>
      <vt:lpstr>Business Process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Activiti BPM</dc:title>
  <dc:creator>PRUDHVI RAJ KANUMURI</dc:creator>
  <cp:lastModifiedBy>PRUDHVI RAJ KANUMURI</cp:lastModifiedBy>
  <cp:revision>5</cp:revision>
  <dcterms:created xsi:type="dcterms:W3CDTF">2020-05-22T05:28:38Z</dcterms:created>
  <dcterms:modified xsi:type="dcterms:W3CDTF">2020-05-22T05:57:38Z</dcterms:modified>
</cp:coreProperties>
</file>