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10/10/2023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10/10/2023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10/10/2023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10/10/2023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10/10/2023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10/10/2023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10/10/2023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6384821" cy="3450613"/>
          </a:xfrm>
        </p:spPr>
        <p:txBody>
          <a:bodyPr>
            <a:normAutofit fontScale="32500" lnSpcReduction="20000"/>
          </a:bodyPr>
          <a:lstStyle/>
          <a:p>
            <a:pPr marL="95545" lvl="0" indent="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sz="6000" b="1" dirty="0">
                <a:latin typeface="Times New Roman"/>
                <a:ea typeface="Times New Roman"/>
                <a:cs typeface="Times New Roman"/>
                <a:sym typeface="Times New Roman"/>
              </a:rPr>
              <a:t>Autonomous Rover can explore places where humans cannot</a:t>
            </a:r>
            <a:endParaRPr lang="en-US" sz="6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655" algn="l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5500" dirty="0">
                <a:latin typeface="Times New Roman"/>
                <a:ea typeface="Times New Roman"/>
                <a:cs typeface="Times New Roman"/>
                <a:sym typeface="Times New Roman"/>
              </a:rPr>
              <a:t>Simulation made lives easier by reducing the implementation costs.</a:t>
            </a:r>
          </a:p>
          <a:p>
            <a:pPr marL="457200" lvl="0" indent="-361655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5500" dirty="0">
                <a:latin typeface="Times New Roman"/>
                <a:ea typeface="Times New Roman"/>
                <a:cs typeface="Times New Roman"/>
                <a:sym typeface="Times New Roman"/>
              </a:rPr>
              <a:t>Rover can explore the maze by detecting and avoiding the obstacles and must detect obstacles ahead of it.</a:t>
            </a:r>
          </a:p>
          <a:p>
            <a:pPr marL="457200" lvl="0" indent="-361655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5500" dirty="0">
                <a:latin typeface="Times New Roman"/>
                <a:ea typeface="Times New Roman"/>
                <a:cs typeface="Times New Roman"/>
                <a:sym typeface="Times New Roman"/>
              </a:rPr>
              <a:t>Rover will be able to generate its own path and generate a map of the maze.</a:t>
            </a:r>
          </a:p>
          <a:p>
            <a:pPr marL="457200" lvl="0" indent="-361655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5500" dirty="0">
                <a:latin typeface="Times New Roman"/>
                <a:ea typeface="Times New Roman"/>
                <a:cs typeface="Times New Roman"/>
                <a:sym typeface="Times New Roman"/>
              </a:rPr>
              <a:t>Sends the data continuously to the receiver and keeps the receiver update about the Map data.</a:t>
            </a:r>
          </a:p>
          <a:p>
            <a:pPr marL="457200" lvl="0" indent="-361655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5500" dirty="0">
                <a:latin typeface="Times New Roman"/>
                <a:cs typeface="Times New Roman"/>
                <a:sym typeface="Times New Roman"/>
              </a:rPr>
              <a:t>All the functionalities have been implemented in the project</a:t>
            </a:r>
            <a:endParaRPr lang="en-US" sz="55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oogle Shape;136;p14">
            <a:extLst>
              <a:ext uri="{FF2B5EF4-FFF2-40B4-BE49-F238E27FC236}">
                <a16:creationId xmlns:a16="http://schemas.microsoft.com/office/drawing/2014/main" id="{731D090A-3549-4B51-8CCB-D0035B5BA99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29" y="1696136"/>
            <a:ext cx="2925887" cy="19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1;p16">
            <a:extLst>
              <a:ext uri="{FF2B5EF4-FFF2-40B4-BE49-F238E27FC236}">
                <a16:creationId xmlns:a16="http://schemas.microsoft.com/office/drawing/2014/main" id="{336EF2D8-25CA-486C-BF85-5105C4E6D33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49354" t="49683" r="27699" b="22818"/>
          <a:stretch/>
        </p:blipFill>
        <p:spPr>
          <a:xfrm>
            <a:off x="8356229" y="3986538"/>
            <a:ext cx="2925887" cy="2036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OBSTACLE  </a:t>
            </a:r>
            <a:r>
              <a:rPr lang="en-US" dirty="0" err="1"/>
              <a:t>AVoidance</a:t>
            </a:r>
            <a:endParaRPr lang="en-US" dirty="0"/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406C58-3D30-4332-8E7E-CC7E66C37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4024" y="2030247"/>
            <a:ext cx="6284323" cy="353566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215D8-0AAF-4FB0-A7FF-B72B80961FA1}"/>
              </a:ext>
            </a:extLst>
          </p:cNvPr>
          <p:cNvSpPr txBox="1"/>
          <p:nvPr/>
        </p:nvSpPr>
        <p:spPr>
          <a:xfrm>
            <a:off x="1123950" y="1853754"/>
            <a:ext cx="40767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lidar sensor is mounted on top of the rover.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Wall avoidance algorithm allows the rover to avoid the obstacles which are detected by the Lidar sensor.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Rover avoids collisions with any obstacles in its path and will come out of the maze.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0" name="Graphic 9" descr="Gears icon">
            <a:extLst>
              <a:ext uri="{FF2B5EF4-FFF2-40B4-BE49-F238E27FC236}">
                <a16:creationId xmlns:a16="http://schemas.microsoft.com/office/drawing/2014/main" id="{DE824875-3A33-4E8E-BC80-11C015E48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650636"/>
            <a:ext cx="10572750" cy="1049235"/>
          </a:xfrm>
        </p:spPr>
        <p:txBody>
          <a:bodyPr/>
          <a:lstStyle/>
          <a:p>
            <a:r>
              <a:rPr lang="en-US" dirty="0"/>
              <a:t>Simultaneous localization and mapping (</a:t>
            </a:r>
            <a:r>
              <a:rPr lang="en-US" b="1" dirty="0"/>
              <a:t>SLAM</a:t>
            </a:r>
            <a:r>
              <a:rPr lang="en-US" dirty="0"/>
              <a:t>)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2808" y="433380"/>
            <a:ext cx="1044000" cy="1044000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52E5108-D713-476D-B8CC-0E8AA16B0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27815" y="1917127"/>
            <a:ext cx="5948993" cy="353833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829987-6593-4B25-9D5A-5072394400D6}"/>
              </a:ext>
            </a:extLst>
          </p:cNvPr>
          <p:cNvSpPr txBox="1"/>
          <p:nvPr/>
        </p:nvSpPr>
        <p:spPr>
          <a:xfrm>
            <a:off x="1003177" y="1828800"/>
            <a:ext cx="43323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integrated SLAM to the rover.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real time localization and mapping simultaneously.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rover moves SLAM generates the map of the path traversed by the rover.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data can be seen on the right</a:t>
            </a:r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Modularity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4666008" cy="3836725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200" b="0" i="0" u="none" strike="noStrike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input 2 is given the rover with two wheels and a castor wheel is launched into the gazebo.</a:t>
            </a:r>
            <a:endParaRPr lang="en-US" sz="6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200" b="0" i="0" u="none" strike="noStrike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input 4 is given the rover with four wheels is launched into the gazebo.</a:t>
            </a:r>
            <a:endParaRPr lang="en-US" sz="6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200" b="0" i="0" u="none" strike="noStrike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input 4 is given the rover with four wheels is launched into the gazebo.</a:t>
            </a:r>
            <a:endParaRPr lang="en-US" sz="6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200" b="0" i="0" u="none" strike="noStrike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input 4 is given the rover with four wheels is launched into the gazebo.</a:t>
            </a:r>
            <a:endParaRPr lang="en-US" sz="6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200" b="0" i="0" u="none" strike="noStrike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even allows us to select random mazes for the rover from the dropdown</a:t>
            </a:r>
            <a:endParaRPr lang="en-US" sz="6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13367B-50C5-440C-B48A-28B5E977BF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034" y="1841890"/>
            <a:ext cx="5015995" cy="342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85FA9-363E-496B-8A73-C0FD63FA6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5005116" cy="3836725"/>
          </a:xfrm>
        </p:spPr>
        <p:txBody>
          <a:bodyPr>
            <a:noAutofit/>
          </a:bodyPr>
          <a:lstStyle/>
          <a:p>
            <a:r>
              <a:rPr lang="en-US" sz="2000" b="1" dirty="0"/>
              <a:t>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Have mounted camera on the top of the rover.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Camera is able to detect any obstacles in its path</a:t>
            </a:r>
          </a:p>
          <a:p>
            <a:r>
              <a:rPr lang="en-US" sz="2000" b="1" dirty="0"/>
              <a:t>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Have Implemented mesh to the rover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mesh improves the structure of rover and gives it an aesthetic look.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A4918-5916-4614-B522-0F693832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and Mesh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DFA0CD-364C-4EE6-9E63-41F22152B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947"/>
          <a:stretch/>
        </p:blipFill>
        <p:spPr>
          <a:xfrm>
            <a:off x="7324725" y="1645522"/>
            <a:ext cx="3572912" cy="192090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A217BF-12B6-4142-9D37-D1C82A7E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5" y="3939338"/>
            <a:ext cx="3572912" cy="18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2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3D50BD-DC10-43EE-8CEF-325C583B3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27" y="1752055"/>
            <a:ext cx="9603275" cy="3840852"/>
          </a:xfrm>
        </p:spPr>
        <p:txBody>
          <a:bodyPr/>
          <a:lstStyle/>
          <a:p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We were able to make the rover avoid obstacles and successfully traverse the maze.</a:t>
            </a:r>
          </a:p>
          <a:p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We have incorporated modularity to our project and the Rover will be generated according to the user input.</a:t>
            </a:r>
          </a:p>
          <a:p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We are able to generate map data of the rovers path using SLAM </a:t>
            </a:r>
          </a:p>
          <a:p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As a Feature Enhancement we need to implement SLAM on to the existing project to generate map data of maze. </a:t>
            </a:r>
            <a:endParaRPr lang="en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BB217B-C8E5-4E6A-88EE-218291A2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Graphic 4" descr="Star icon">
            <a:extLst>
              <a:ext uri="{FF2B5EF4-FFF2-40B4-BE49-F238E27FC236}">
                <a16:creationId xmlns:a16="http://schemas.microsoft.com/office/drawing/2014/main" id="{CF01E794-5C52-41DA-98FE-34B6C9478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699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205</TotalTime>
  <Words>386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Times New Roman</vt:lpstr>
      <vt:lpstr>Gallery</vt:lpstr>
      <vt:lpstr>Introduction</vt:lpstr>
      <vt:lpstr>OBSTACLE  AVoidance</vt:lpstr>
      <vt:lpstr>Simultaneous localization and mapping (SLAM)</vt:lpstr>
      <vt:lpstr>Modularity</vt:lpstr>
      <vt:lpstr>Camera and Mesh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 515 Group 5</dc:title>
  <dc:creator>Sasikanth Potluri (Student)</dc:creator>
  <cp:lastModifiedBy>Prudhvi Krishna Bodavula (Student)</cp:lastModifiedBy>
  <cp:revision>8</cp:revision>
  <dcterms:created xsi:type="dcterms:W3CDTF">2022-04-15T14:23:15Z</dcterms:created>
  <dcterms:modified xsi:type="dcterms:W3CDTF">2023-10-11T02:07:17Z</dcterms:modified>
</cp:coreProperties>
</file>