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2"/>
  </p:notesMasterIdLst>
  <p:handoutMasterIdLst>
    <p:handoutMasterId r:id="rId13"/>
  </p:handoutMasterIdLst>
  <p:sldIdLst>
    <p:sldId id="257" r:id="rId2"/>
    <p:sldId id="258" r:id="rId3"/>
    <p:sldId id="259" r:id="rId4"/>
    <p:sldId id="260" r:id="rId5"/>
    <p:sldId id="261" r:id="rId6"/>
    <p:sldId id="262" r:id="rId7"/>
    <p:sldId id="263" r:id="rId8"/>
    <p:sldId id="264" r:id="rId9"/>
    <p:sldId id="267" r:id="rId10"/>
    <p:sldId id="266" r:id="rId11"/>
  </p:sldIdLst>
  <p:sldSz cx="12192000" cy="6858000"/>
  <p:notesSz cx="6761163" cy="9942513"/>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224">
          <p15:clr>
            <a:srgbClr val="A4A3A4"/>
          </p15:clr>
        </p15:guide>
        <p15:guide id="4" pos="2238">
          <p15:clr>
            <a:srgbClr val="A4A3A4"/>
          </p15:clr>
        </p15:guide>
        <p15:guide id="5" orient="horz" pos="2798">
          <p15:clr>
            <a:srgbClr val="A4A3A4"/>
          </p15:clr>
        </p15:guide>
        <p15:guide id="6" orient="horz" pos="3132">
          <p15:clr>
            <a:srgbClr val="A4A3A4"/>
          </p15:clr>
        </p15:guide>
        <p15:guide id="7" pos="2056">
          <p15:clr>
            <a:srgbClr val="A4A3A4"/>
          </p15:clr>
        </p15:guide>
        <p15:guide id="8" pos="213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VN Prasad" initials="LP"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46AC"/>
    <a:srgbClr val="009900"/>
    <a:srgbClr val="0066FF"/>
    <a:srgbClr val="EBF0F2"/>
    <a:srgbClr val="E1F0FF"/>
    <a:srgbClr val="C1E0FF"/>
    <a:srgbClr val="FBF1B3"/>
    <a:srgbClr val="FFFFCC"/>
    <a:srgbClr val="D5DF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20" autoAdjust="0"/>
    <p:restoredTop sz="98387" autoAdjust="0"/>
  </p:normalViewPr>
  <p:slideViewPr>
    <p:cSldViewPr>
      <p:cViewPr>
        <p:scale>
          <a:sx n="50" d="100"/>
          <a:sy n="50" d="100"/>
        </p:scale>
        <p:origin x="980" y="320"/>
      </p:cViewPr>
      <p:guideLst>
        <p:guide orient="horz" pos="2160"/>
        <p:guide pos="3840"/>
      </p:guideLst>
    </p:cSldViewPr>
  </p:slideViewPr>
  <p:notesTextViewPr>
    <p:cViewPr>
      <p:scale>
        <a:sx n="100" d="100"/>
        <a:sy n="100" d="100"/>
      </p:scale>
      <p:origin x="0" y="0"/>
    </p:cViewPr>
  </p:notesTextViewPr>
  <p:sorterViewPr>
    <p:cViewPr>
      <p:scale>
        <a:sx n="66" d="100"/>
        <a:sy n="66" d="100"/>
      </p:scale>
      <p:origin x="0" y="8322"/>
    </p:cViewPr>
  </p:sorterViewPr>
  <p:notesViewPr>
    <p:cSldViewPr>
      <p:cViewPr varScale="1">
        <p:scale>
          <a:sx n="52" d="100"/>
          <a:sy n="52" d="100"/>
        </p:scale>
        <p:origin x="-2832" y="-108"/>
      </p:cViewPr>
      <p:guideLst>
        <p:guide orient="horz" pos="2880"/>
        <p:guide pos="2160"/>
        <p:guide orient="horz" pos="3224"/>
        <p:guide pos="2238"/>
        <p:guide orient="horz" pos="2798"/>
        <p:guide orient="horz" pos="3132"/>
        <p:guide pos="2056"/>
        <p:guide pos="213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handoutMaster" Target="handoutMasters/handoutMaster1.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commentAuthors" Target="commentAuthor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79" name="Header Placeholder 1"/>
          <p:cNvSpPr>
            <a:spLocks noGrp="1"/>
          </p:cNvSpPr>
          <p:nvPr>
            <p:ph type="hdr" sz="quarter"/>
          </p:nvPr>
        </p:nvSpPr>
        <p:spPr>
          <a:xfrm>
            <a:off x="0" y="0"/>
            <a:ext cx="2929837" cy="497126"/>
          </a:xfrm>
          <a:prstGeom prst="rect">
            <a:avLst/>
          </a:prstGeom>
        </p:spPr>
        <p:txBody>
          <a:bodyPr vert="horz" lIns="95439" tIns="47720" rIns="95439" bIns="47720" rtlCol="0"/>
          <a:lstStyle>
            <a:lvl1pPr algn="l">
              <a:defRPr sz="1300">
                <a:latin typeface="Arial" charset="0"/>
                <a:cs typeface="Arial" charset="0"/>
              </a:defRPr>
            </a:lvl1pPr>
          </a:lstStyle>
          <a:p>
            <a:endParaRPr lang="en-US"/>
          </a:p>
        </p:txBody>
      </p:sp>
      <p:sp>
        <p:nvSpPr>
          <p:cNvPr id="1048680" name="Date Placeholder 2"/>
          <p:cNvSpPr>
            <a:spLocks noGrp="1"/>
          </p:cNvSpPr>
          <p:nvPr>
            <p:ph type="dt" sz="quarter" idx="1"/>
          </p:nvPr>
        </p:nvSpPr>
        <p:spPr>
          <a:xfrm>
            <a:off x="3829762" y="0"/>
            <a:ext cx="2929837" cy="497126"/>
          </a:xfrm>
          <a:prstGeom prst="rect">
            <a:avLst/>
          </a:prstGeom>
        </p:spPr>
        <p:txBody>
          <a:bodyPr vert="horz" lIns="95439" tIns="47720" rIns="95439" bIns="47720" rtlCol="0"/>
          <a:lstStyle>
            <a:lvl1pPr algn="r">
              <a:defRPr sz="1300">
                <a:latin typeface="Arial" charset="0"/>
                <a:cs typeface="Arial" charset="0"/>
              </a:defRPr>
            </a:lvl1pPr>
          </a:lstStyle>
          <a:p>
            <a:fld id="{4EB745A5-3952-4467-A039-FB9EA0AFC76E}" type="datetimeFigureOut">
              <a:rPr lang="en-US"/>
              <a:t>6/14/2022</a:t>
            </a:fld>
            <a:endParaRPr lang="en-US"/>
          </a:p>
        </p:txBody>
      </p:sp>
      <p:sp>
        <p:nvSpPr>
          <p:cNvPr id="1048681" name="Footer Placeholder 3"/>
          <p:cNvSpPr>
            <a:spLocks noGrp="1"/>
          </p:cNvSpPr>
          <p:nvPr>
            <p:ph type="ftr" sz="quarter" idx="2"/>
          </p:nvPr>
        </p:nvSpPr>
        <p:spPr>
          <a:xfrm>
            <a:off x="0" y="9443662"/>
            <a:ext cx="2929837" cy="497126"/>
          </a:xfrm>
          <a:prstGeom prst="rect">
            <a:avLst/>
          </a:prstGeom>
        </p:spPr>
        <p:txBody>
          <a:bodyPr vert="horz" lIns="95439" tIns="47720" rIns="95439" bIns="47720" rtlCol="0" anchor="b"/>
          <a:lstStyle>
            <a:lvl1pPr algn="l">
              <a:defRPr sz="1300">
                <a:latin typeface="Arial" charset="0"/>
                <a:cs typeface="Arial" charset="0"/>
              </a:defRPr>
            </a:lvl1pPr>
          </a:lstStyle>
          <a:p>
            <a:endParaRPr lang="en-US"/>
          </a:p>
        </p:txBody>
      </p:sp>
      <p:sp>
        <p:nvSpPr>
          <p:cNvPr id="1048682" name="Slide Number Placeholder 4"/>
          <p:cNvSpPr>
            <a:spLocks noGrp="1"/>
          </p:cNvSpPr>
          <p:nvPr>
            <p:ph type="sldNum" sz="quarter" idx="3"/>
          </p:nvPr>
        </p:nvSpPr>
        <p:spPr>
          <a:xfrm>
            <a:off x="3829762" y="9443662"/>
            <a:ext cx="2929837" cy="497126"/>
          </a:xfrm>
          <a:prstGeom prst="rect">
            <a:avLst/>
          </a:prstGeom>
        </p:spPr>
        <p:txBody>
          <a:bodyPr vert="horz" lIns="95439" tIns="47720" rIns="95439" bIns="47720" rtlCol="0" anchor="b"/>
          <a:lstStyle>
            <a:lvl1pPr algn="r">
              <a:defRPr sz="1300">
                <a:latin typeface="Arial" charset="0"/>
                <a:cs typeface="Arial" charset="0"/>
              </a:defRPr>
            </a:lvl1pPr>
          </a:lstStyle>
          <a:p>
            <a:fld id="{2BAE9AA9-BB6B-4AF6-9F4B-D9B5067D11BD}" type="slidenum">
              <a:rPr lang="en-US"/>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73" name="Header Placeholder 1"/>
          <p:cNvSpPr>
            <a:spLocks noGrp="1"/>
          </p:cNvSpPr>
          <p:nvPr>
            <p:ph type="hdr" sz="quarter"/>
          </p:nvPr>
        </p:nvSpPr>
        <p:spPr>
          <a:xfrm>
            <a:off x="0" y="0"/>
            <a:ext cx="2929837" cy="497126"/>
          </a:xfrm>
          <a:prstGeom prst="rect">
            <a:avLst/>
          </a:prstGeom>
        </p:spPr>
        <p:txBody>
          <a:bodyPr vert="horz" lIns="95439" tIns="47720" rIns="95439" bIns="47720" rtlCol="0"/>
          <a:lstStyle>
            <a:lvl1pPr algn="l" fontAlgn="auto">
              <a:spcBef>
                <a:spcPts val="0"/>
              </a:spcBef>
              <a:spcAft>
                <a:spcPts val="0"/>
              </a:spcAft>
              <a:defRPr sz="1300">
                <a:latin typeface="+mn-lt"/>
                <a:cs typeface="+mn-cs"/>
              </a:defRPr>
            </a:lvl1pPr>
          </a:lstStyle>
          <a:p>
            <a:endParaRPr lang="en-US"/>
          </a:p>
        </p:txBody>
      </p:sp>
      <p:sp>
        <p:nvSpPr>
          <p:cNvPr id="1048674" name="Date Placeholder 2"/>
          <p:cNvSpPr>
            <a:spLocks noGrp="1"/>
          </p:cNvSpPr>
          <p:nvPr>
            <p:ph type="dt" idx="1"/>
          </p:nvPr>
        </p:nvSpPr>
        <p:spPr>
          <a:xfrm>
            <a:off x="3829762" y="0"/>
            <a:ext cx="2929837" cy="497126"/>
          </a:xfrm>
          <a:prstGeom prst="rect">
            <a:avLst/>
          </a:prstGeom>
        </p:spPr>
        <p:txBody>
          <a:bodyPr vert="horz" lIns="95439" tIns="47720" rIns="95439" bIns="47720" rtlCol="0"/>
          <a:lstStyle>
            <a:lvl1pPr algn="r" fontAlgn="auto">
              <a:spcBef>
                <a:spcPts val="0"/>
              </a:spcBef>
              <a:spcAft>
                <a:spcPts val="0"/>
              </a:spcAft>
              <a:defRPr sz="1300">
                <a:latin typeface="+mn-lt"/>
                <a:cs typeface="+mn-cs"/>
              </a:defRPr>
            </a:lvl1pPr>
          </a:lstStyle>
          <a:p>
            <a:fld id="{1948D6C1-579C-43E6-BA90-5DE48973DA98}" type="datetimeFigureOut">
              <a:rPr lang="en-US"/>
              <a:t>6/14/2022</a:t>
            </a:fld>
            <a:endParaRPr lang="en-US"/>
          </a:p>
        </p:txBody>
      </p:sp>
      <p:sp>
        <p:nvSpPr>
          <p:cNvPr id="1048675" name="Slide Image Placeholder 3"/>
          <p:cNvSpPr>
            <a:spLocks noGrp="1" noRot="1" noChangeAspect="1"/>
          </p:cNvSpPr>
          <p:nvPr>
            <p:ph type="sldImg" idx="2"/>
          </p:nvPr>
        </p:nvSpPr>
        <p:spPr>
          <a:xfrm>
            <a:off x="68263" y="746125"/>
            <a:ext cx="6624637" cy="3727450"/>
          </a:xfrm>
          <a:prstGeom prst="rect">
            <a:avLst/>
          </a:prstGeom>
          <a:noFill/>
          <a:ln w="12700">
            <a:solidFill>
              <a:prstClr val="black"/>
            </a:solidFill>
          </a:ln>
        </p:spPr>
        <p:txBody>
          <a:bodyPr vert="horz" lIns="95439" tIns="47720" rIns="95439" bIns="47720" rtlCol="0" anchor="ctr"/>
          <a:lstStyle/>
          <a:p>
            <a:pPr lvl="0"/>
            <a:endParaRPr lang="en-US" noProof="0"/>
          </a:p>
        </p:txBody>
      </p:sp>
      <p:sp>
        <p:nvSpPr>
          <p:cNvPr id="1048676" name="Notes Placeholder 4"/>
          <p:cNvSpPr>
            <a:spLocks noGrp="1"/>
          </p:cNvSpPr>
          <p:nvPr>
            <p:ph type="body" sz="quarter" idx="3"/>
          </p:nvPr>
        </p:nvSpPr>
        <p:spPr>
          <a:xfrm>
            <a:off x="676117" y="4722694"/>
            <a:ext cx="5408930" cy="4474131"/>
          </a:xfrm>
          <a:prstGeom prst="rect">
            <a:avLst/>
          </a:prstGeom>
        </p:spPr>
        <p:txBody>
          <a:bodyPr vert="horz" lIns="95439" tIns="47720" rIns="95439" bIns="47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677" name="Footer Placeholder 5"/>
          <p:cNvSpPr>
            <a:spLocks noGrp="1"/>
          </p:cNvSpPr>
          <p:nvPr>
            <p:ph type="ftr" sz="quarter" idx="4"/>
          </p:nvPr>
        </p:nvSpPr>
        <p:spPr>
          <a:xfrm>
            <a:off x="0" y="9443662"/>
            <a:ext cx="2929837" cy="497126"/>
          </a:xfrm>
          <a:prstGeom prst="rect">
            <a:avLst/>
          </a:prstGeom>
        </p:spPr>
        <p:txBody>
          <a:bodyPr vert="horz" lIns="95439" tIns="47720" rIns="95439" bIns="47720" rtlCol="0" anchor="b"/>
          <a:lstStyle>
            <a:lvl1pPr algn="l" fontAlgn="auto">
              <a:spcBef>
                <a:spcPts val="0"/>
              </a:spcBef>
              <a:spcAft>
                <a:spcPts val="0"/>
              </a:spcAft>
              <a:defRPr sz="1300">
                <a:latin typeface="+mn-lt"/>
                <a:cs typeface="+mn-cs"/>
              </a:defRPr>
            </a:lvl1pPr>
          </a:lstStyle>
          <a:p>
            <a:endParaRPr lang="en-US"/>
          </a:p>
        </p:txBody>
      </p:sp>
      <p:sp>
        <p:nvSpPr>
          <p:cNvPr id="1048678" name="Slide Number Placeholder 6"/>
          <p:cNvSpPr>
            <a:spLocks noGrp="1"/>
          </p:cNvSpPr>
          <p:nvPr>
            <p:ph type="sldNum" sz="quarter" idx="5"/>
          </p:nvPr>
        </p:nvSpPr>
        <p:spPr>
          <a:xfrm>
            <a:off x="3829762" y="9443662"/>
            <a:ext cx="2929837" cy="497126"/>
          </a:xfrm>
          <a:prstGeom prst="rect">
            <a:avLst/>
          </a:prstGeom>
        </p:spPr>
        <p:txBody>
          <a:bodyPr vert="horz" lIns="95439" tIns="47720" rIns="95439" bIns="47720" rtlCol="0" anchor="b"/>
          <a:lstStyle>
            <a:lvl1pPr algn="r" fontAlgn="auto">
              <a:spcBef>
                <a:spcPts val="0"/>
              </a:spcBef>
              <a:spcAft>
                <a:spcPts val="0"/>
              </a:spcAft>
              <a:defRPr sz="1300">
                <a:latin typeface="+mn-lt"/>
                <a:cs typeface="+mn-cs"/>
              </a:defRPr>
            </a:lvl1pPr>
          </a:lstStyle>
          <a:p>
            <a:fld id="{E7A35FBF-25E3-40BE-9E2D-5992AD91964A}" type="slidenum">
              <a:rPr lang="en-US"/>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21" name="Title 1"/>
          <p:cNvSpPr>
            <a:spLocks noGrp="1"/>
          </p:cNvSpPr>
          <p:nvPr>
            <p:ph type="ctrTitle"/>
          </p:nvPr>
        </p:nvSpPr>
        <p:spPr>
          <a:xfrm>
            <a:off x="914400" y="2130426"/>
            <a:ext cx="10363200" cy="1470025"/>
          </a:xfrm>
          <a:prstGeom prst="rect">
            <a:avLst/>
          </a:prstGeom>
        </p:spPr>
        <p:txBody>
          <a:bodyPr/>
          <a:lstStyle>
            <a:lvl1pPr>
              <a:defRPr>
                <a:solidFill>
                  <a:schemeClr val="accent1"/>
                </a:solidFill>
              </a:defRPr>
            </a:lvl1pPr>
          </a:lstStyle>
          <a:p>
            <a:r>
              <a:rPr lang="en-US" dirty="0"/>
              <a:t>Click to edit Master title style</a:t>
            </a:r>
          </a:p>
        </p:txBody>
      </p:sp>
      <p:sp>
        <p:nvSpPr>
          <p:cNvPr id="1048622"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048623"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fld id="{2691D047-FF56-44EB-BEA4-FC55E9E81576}" type="datetime1">
              <a:rPr lang="en-US"/>
              <a:t>6/14/2022</a:t>
            </a:fld>
            <a:endParaRPr lang="en-US"/>
          </a:p>
        </p:txBody>
      </p:sp>
      <p:sp>
        <p:nvSpPr>
          <p:cNvPr id="1048624"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endParaRPr lang="en-US"/>
          </a:p>
        </p:txBody>
      </p:sp>
      <p:sp>
        <p:nvSpPr>
          <p:cNvPr id="1048625"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71373300-274E-453B-87C3-DFAD840521EE}" type="slidenum">
              <a:rPr lang="en-US"/>
              <a:t>‹#›</a:t>
            </a:fld>
            <a:endParaRPr lang="en-US"/>
          </a:p>
        </p:txBody>
      </p:sp>
      <p:sp>
        <p:nvSpPr>
          <p:cNvPr id="1048626" name="Title 1"/>
          <p:cNvSpPr txBox="1"/>
          <p:nvPr userDrawn="1"/>
        </p:nvSpPr>
        <p:spPr bwMode="auto">
          <a:xfrm>
            <a:off x="50800" y="52388"/>
            <a:ext cx="10972800" cy="766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lvl1pPr algn="l" rtl="0" fontAlgn="base">
              <a:spcBef>
                <a:spcPct val="0"/>
              </a:spcBef>
              <a:spcAft>
                <a:spcPct val="0"/>
              </a:spcAft>
              <a:defRPr lang="en-US" sz="2800" b="1" kern="1200" dirty="0">
                <a:solidFill>
                  <a:schemeClr val="bg1"/>
                </a:solidFill>
                <a:latin typeface="+mj-lt"/>
                <a:ea typeface="+mj-ea"/>
                <a:cs typeface="+mj-cs"/>
              </a:defRPr>
            </a:lvl1pPr>
            <a:lvl2pPr algn="l" rtl="0" fontAlgn="base">
              <a:spcBef>
                <a:spcPct val="0"/>
              </a:spcBef>
              <a:spcAft>
                <a:spcPct val="0"/>
              </a:spcAft>
              <a:defRPr sz="2800" b="1">
                <a:solidFill>
                  <a:schemeClr val="bg1"/>
                </a:solidFill>
                <a:latin typeface="Calibri" pitchFamily="34" charset="0"/>
              </a:defRPr>
            </a:lvl2pPr>
            <a:lvl3pPr algn="l" rtl="0" fontAlgn="base">
              <a:spcBef>
                <a:spcPct val="0"/>
              </a:spcBef>
              <a:spcAft>
                <a:spcPct val="0"/>
              </a:spcAft>
              <a:defRPr sz="2800" b="1">
                <a:solidFill>
                  <a:schemeClr val="bg1"/>
                </a:solidFill>
                <a:latin typeface="Calibri" pitchFamily="34" charset="0"/>
              </a:defRPr>
            </a:lvl3pPr>
            <a:lvl4pPr algn="l" rtl="0" fontAlgn="base">
              <a:spcBef>
                <a:spcPct val="0"/>
              </a:spcBef>
              <a:spcAft>
                <a:spcPct val="0"/>
              </a:spcAft>
              <a:defRPr sz="2800" b="1">
                <a:solidFill>
                  <a:schemeClr val="bg1"/>
                </a:solidFill>
                <a:latin typeface="Calibri" pitchFamily="34" charset="0"/>
              </a:defRPr>
            </a:lvl4pPr>
            <a:lvl5pPr algn="l" rtl="0" fontAlgn="base">
              <a:spcBef>
                <a:spcPct val="0"/>
              </a:spcBef>
              <a:spcAft>
                <a:spcPct val="0"/>
              </a:spcAft>
              <a:defRPr sz="2800" b="1">
                <a:solidFill>
                  <a:schemeClr val="bg1"/>
                </a:solidFill>
                <a:latin typeface="Calibri" pitchFamily="34" charset="0"/>
              </a:defRPr>
            </a:lvl5pPr>
            <a:lvl6pPr marL="457200" algn="l" rtl="0" fontAlgn="base">
              <a:spcBef>
                <a:spcPct val="0"/>
              </a:spcBef>
              <a:spcAft>
                <a:spcPct val="0"/>
              </a:spcAft>
              <a:defRPr sz="2800" b="1">
                <a:solidFill>
                  <a:schemeClr val="bg1"/>
                </a:solidFill>
                <a:latin typeface="Calibri" pitchFamily="34" charset="0"/>
              </a:defRPr>
            </a:lvl6pPr>
            <a:lvl7pPr marL="914400" algn="l" rtl="0" fontAlgn="base">
              <a:spcBef>
                <a:spcPct val="0"/>
              </a:spcBef>
              <a:spcAft>
                <a:spcPct val="0"/>
              </a:spcAft>
              <a:defRPr sz="2800" b="1">
                <a:solidFill>
                  <a:schemeClr val="bg1"/>
                </a:solidFill>
                <a:latin typeface="Calibri" pitchFamily="34" charset="0"/>
              </a:defRPr>
            </a:lvl7pPr>
            <a:lvl8pPr marL="1371600" algn="l" rtl="0" fontAlgn="base">
              <a:spcBef>
                <a:spcPct val="0"/>
              </a:spcBef>
              <a:spcAft>
                <a:spcPct val="0"/>
              </a:spcAft>
              <a:defRPr sz="2800" b="1">
                <a:solidFill>
                  <a:schemeClr val="bg1"/>
                </a:solidFill>
                <a:latin typeface="Calibri" pitchFamily="34" charset="0"/>
              </a:defRPr>
            </a:lvl8pPr>
            <a:lvl9pPr marL="1828800" algn="l" rtl="0" fontAlgn="base">
              <a:spcBef>
                <a:spcPct val="0"/>
              </a:spcBef>
              <a:spcAft>
                <a:spcPct val="0"/>
              </a:spcAft>
              <a:defRPr sz="2800" b="1">
                <a:solidFill>
                  <a:schemeClr val="bg1"/>
                </a:solidFill>
                <a:latin typeface="Calibri" pitchFamily="34" charset="0"/>
              </a:defRPr>
            </a:lvl9pPr>
          </a:lstStyle>
          <a:p>
            <a:r>
              <a:rPr lang="en-US" sz="2800" dirty="0"/>
              <a:t>Click to edit Master title style</a:t>
            </a:r>
          </a:p>
        </p:txBody>
      </p:sp>
      <p:sp>
        <p:nvSpPr>
          <p:cNvPr id="1048627" name="Rectangle 7"/>
          <p:cNvSpPr/>
          <p:nvPr userDrawn="1"/>
        </p:nvSpPr>
        <p:spPr>
          <a:xfrm>
            <a:off x="0" y="-11113"/>
            <a:ext cx="12192000" cy="914401"/>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en-US" dirty="0">
              <a:solidFill>
                <a:prstClr val="white"/>
              </a:solidFill>
              <a:latin typeface="Arial" panose="020B0604020202020204"/>
            </a:endParaRPr>
          </a:p>
        </p:txBody>
      </p:sp>
      <p:pic>
        <p:nvPicPr>
          <p:cNvPr id="2097157" name="Picture 4"/>
          <p:cNvPicPr>
            <a:picLocks noChangeAspect="1"/>
          </p:cNvPicPr>
          <p:nvPr userDrawn="1"/>
        </p:nvPicPr>
        <p:blipFill>
          <a:blip r:embed="rId2" cstate="print"/>
          <a:srcRect/>
          <a:stretch>
            <a:fillRect/>
          </a:stretch>
        </p:blipFill>
        <p:spPr bwMode="auto">
          <a:xfrm>
            <a:off x="11328400" y="37447"/>
            <a:ext cx="812800" cy="833438"/>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56" name="Title 1"/>
          <p:cNvSpPr>
            <a:spLocks noGrp="1"/>
          </p:cNvSpPr>
          <p:nvPr>
            <p:ph type="title"/>
          </p:nvPr>
        </p:nvSpPr>
        <p:spPr>
          <a:xfrm>
            <a:off x="50800" y="52388"/>
            <a:ext cx="10972800" cy="766762"/>
          </a:xfrm>
          <a:prstGeom prst="rect">
            <a:avLst/>
          </a:prstGeom>
        </p:spPr>
        <p:txBody>
          <a:bodyPr/>
          <a:lstStyle/>
          <a:p>
            <a:r>
              <a:rPr lang="en-US"/>
              <a:t>Click to edit Master title style</a:t>
            </a:r>
          </a:p>
        </p:txBody>
      </p:sp>
      <p:sp>
        <p:nvSpPr>
          <p:cNvPr id="1048657"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fld id="{35F139F6-9969-460F-BCF6-A966AC9F092B}" type="datetime1">
              <a:rPr lang="en-US"/>
              <a:t>6/14/2022</a:t>
            </a:fld>
            <a:endParaRPr lang="en-US"/>
          </a:p>
        </p:txBody>
      </p:sp>
      <p:sp>
        <p:nvSpPr>
          <p:cNvPr id="1048659"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endParaRPr lang="en-US"/>
          </a:p>
        </p:txBody>
      </p:sp>
      <p:sp>
        <p:nvSpPr>
          <p:cNvPr id="1048660"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8F6A8466-6471-4BFF-B2DB-1B9BF6972E6F}"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3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104863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4"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fld id="{3CA912EC-6A01-475F-B3B8-19813CC46BBE}" type="datetime1">
              <a:rPr lang="en-US"/>
              <a:t>6/14/2022</a:t>
            </a:fld>
            <a:endParaRPr lang="en-US"/>
          </a:p>
        </p:txBody>
      </p:sp>
      <p:sp>
        <p:nvSpPr>
          <p:cNvPr id="1048635"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endParaRPr lang="en-US"/>
          </a:p>
        </p:txBody>
      </p:sp>
      <p:sp>
        <p:nvSpPr>
          <p:cNvPr id="1048636"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E695E433-A34E-4866-AE28-50BD5B170EA4}"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048578" name="Text Box 4"/>
          <p:cNvSpPr txBox="1">
            <a:spLocks noChangeArrowheads="1"/>
          </p:cNvSpPr>
          <p:nvPr/>
        </p:nvSpPr>
        <p:spPr bwMode="auto">
          <a:xfrm>
            <a:off x="1939635" y="36513"/>
            <a:ext cx="233680" cy="396240"/>
          </a:xfrm>
          <a:prstGeom prst="rect">
            <a:avLst/>
          </a:prstGeom>
          <a:noFill/>
          <a:ln>
            <a:noFill/>
          </a:ln>
        </p:spPr>
        <p:txBody>
          <a:bodyPr wrap="none">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fontAlgn="auto" hangingPunct="1">
              <a:spcBef>
                <a:spcPts val="0"/>
              </a:spcBef>
              <a:spcAft>
                <a:spcPts val="0"/>
              </a:spcAft>
            </a:pPr>
            <a:endParaRPr lang="en-US" sz="1800">
              <a:solidFill>
                <a:srgbClr val="000000"/>
              </a:solidFill>
            </a:endParaRPr>
          </a:p>
        </p:txBody>
      </p:sp>
      <p:sp>
        <p:nvSpPr>
          <p:cNvPr id="1048579" name="Text Box 5"/>
          <p:cNvSpPr txBox="1">
            <a:spLocks noChangeArrowheads="1"/>
          </p:cNvSpPr>
          <p:nvPr/>
        </p:nvSpPr>
        <p:spPr bwMode="auto">
          <a:xfrm>
            <a:off x="2112434" y="265113"/>
            <a:ext cx="9266767" cy="396240"/>
          </a:xfrm>
          <a:prstGeom prst="rect">
            <a:avLst/>
          </a:prstGeom>
          <a:noFill/>
          <a:ln>
            <a:noFill/>
          </a:ln>
        </p:spPr>
        <p:txBody>
          <a:bodyPr>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fontAlgn="auto" hangingPunct="1">
              <a:spcBef>
                <a:spcPts val="0"/>
              </a:spcBef>
              <a:spcAft>
                <a:spcPts val="0"/>
              </a:spcAft>
            </a:pPr>
            <a:endParaRPr lang="en-US" sz="1800">
              <a:solidFill>
                <a:srgbClr val="000000"/>
              </a:solidFill>
            </a:endParaRPr>
          </a:p>
        </p:txBody>
      </p:sp>
      <p:sp>
        <p:nvSpPr>
          <p:cNvPr id="1048580" name="Text Box 6"/>
          <p:cNvSpPr txBox="1">
            <a:spLocks noChangeArrowheads="1"/>
          </p:cNvSpPr>
          <p:nvPr/>
        </p:nvSpPr>
        <p:spPr bwMode="auto">
          <a:xfrm>
            <a:off x="203201" y="1"/>
            <a:ext cx="11705167" cy="396240"/>
          </a:xfrm>
          <a:prstGeom prst="rect">
            <a:avLst/>
          </a:prstGeom>
          <a:noFill/>
          <a:ln>
            <a:noFill/>
          </a:ln>
        </p:spPr>
        <p:txBody>
          <a:bodyPr>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fontAlgn="auto" hangingPunct="1">
              <a:spcBef>
                <a:spcPts val="0"/>
              </a:spcBef>
              <a:spcAft>
                <a:spcPts val="0"/>
              </a:spcAft>
            </a:pPr>
            <a:endParaRPr lang="en-US" sz="1800">
              <a:solidFill>
                <a:srgbClr val="000000"/>
              </a:solidFill>
            </a:endParaRPr>
          </a:p>
        </p:txBody>
      </p:sp>
      <p:sp>
        <p:nvSpPr>
          <p:cNvPr id="1048581" name="Text Box 7"/>
          <p:cNvSpPr txBox="1">
            <a:spLocks noChangeArrowheads="1"/>
          </p:cNvSpPr>
          <p:nvPr/>
        </p:nvSpPr>
        <p:spPr bwMode="auto">
          <a:xfrm>
            <a:off x="1939635" y="265113"/>
            <a:ext cx="233680" cy="396240"/>
          </a:xfrm>
          <a:prstGeom prst="rect">
            <a:avLst/>
          </a:prstGeom>
          <a:noFill/>
          <a:ln>
            <a:noFill/>
          </a:ln>
        </p:spPr>
        <p:txBody>
          <a:bodyPr wrap="none">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fontAlgn="auto" hangingPunct="1">
              <a:spcBef>
                <a:spcPts val="0"/>
              </a:spcBef>
              <a:spcAft>
                <a:spcPts val="0"/>
              </a:spcAft>
            </a:pPr>
            <a:endParaRPr lang="en-US" sz="1800">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1048604" name="Date Placeholder 9"/>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smtClean="0">
                <a:latin typeface="Arial" panose="020B0604020202020204" pitchFamily="34" charset="0"/>
                <a:cs typeface="Arial" panose="020B0604020202020204" pitchFamily="34" charset="0"/>
              </a:defRPr>
            </a:lvl1pPr>
          </a:lstStyle>
          <a:p>
            <a:fld id="{AE0BC9E8-4B57-4343-855C-A0FCE914477D}" type="datetime1">
              <a:rPr lang="en-US"/>
              <a:t>6/14/2022</a:t>
            </a:fld>
            <a:endParaRPr lang="en-US"/>
          </a:p>
        </p:txBody>
      </p:sp>
      <p:sp>
        <p:nvSpPr>
          <p:cNvPr id="1048605" name="Footer Placeholder 21"/>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endParaRPr lang="en-US"/>
          </a:p>
        </p:txBody>
      </p:sp>
      <p:sp>
        <p:nvSpPr>
          <p:cNvPr id="1048606" name="Slide Number Placeholder 17"/>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34D16C93-1A69-4A82-A767-9EBB8AB6B5DE}"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8" name="Title 1"/>
          <p:cNvSpPr>
            <a:spLocks noGrp="1"/>
          </p:cNvSpPr>
          <p:nvPr>
            <p:ph type="title"/>
          </p:nvPr>
        </p:nvSpPr>
        <p:spPr>
          <a:xfrm>
            <a:off x="50800" y="52388"/>
            <a:ext cx="10972800" cy="766762"/>
          </a:xfrm>
          <a:prstGeom prst="rect">
            <a:avLst/>
          </a:prstGeom>
        </p:spPr>
        <p:txBody>
          <a:bodyPr>
            <a:normAutofit/>
          </a:bodyPr>
          <a:lstStyle>
            <a:lvl1pPr>
              <a:defRPr lang="en-US" sz="2800" b="1" kern="1200" dirty="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1048589" name="Content Placeholder 2"/>
          <p:cNvSpPr>
            <a:spLocks noGrp="1"/>
          </p:cNvSpPr>
          <p:nvPr>
            <p:ph idx="1"/>
          </p:nvPr>
        </p:nvSpPr>
        <p:spPr>
          <a:xfrm>
            <a:off x="609600" y="1600201"/>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0"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fld id="{5BFA03E2-432A-4CEB-90F5-DABA8EB56D23}" type="datetime1">
              <a:rPr lang="en-US"/>
              <a:t>6/14/2022</a:t>
            </a:fld>
            <a:endParaRPr lang="en-US"/>
          </a:p>
        </p:txBody>
      </p:sp>
      <p:sp>
        <p:nvSpPr>
          <p:cNvPr id="1048591"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endParaRPr lang="en-US"/>
          </a:p>
        </p:txBody>
      </p:sp>
      <p:sp>
        <p:nvSpPr>
          <p:cNvPr id="1048592"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FBBF61CF-E01E-4A46-BB21-3455A7373A30}" type="slidenum">
              <a:rPr lang="en-US"/>
              <a:t>‹#›</a:t>
            </a:fld>
            <a:endParaRPr lang="en-US"/>
          </a:p>
        </p:txBody>
      </p:sp>
      <p:sp>
        <p:nvSpPr>
          <p:cNvPr id="1048593" name="Rectangle 6"/>
          <p:cNvSpPr/>
          <p:nvPr userDrawn="1"/>
        </p:nvSpPr>
        <p:spPr>
          <a:xfrm>
            <a:off x="0" y="-11113"/>
            <a:ext cx="12192000" cy="914401"/>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en-US" dirty="0">
              <a:solidFill>
                <a:prstClr val="white"/>
              </a:solidFill>
              <a:latin typeface="Arial" panose="020B0604020202020204"/>
            </a:endParaRPr>
          </a:p>
        </p:txBody>
      </p:sp>
      <p:pic>
        <p:nvPicPr>
          <p:cNvPr id="2097154" name="Picture 4"/>
          <p:cNvPicPr>
            <a:picLocks noChangeAspect="1"/>
          </p:cNvPicPr>
          <p:nvPr userDrawn="1"/>
        </p:nvPicPr>
        <p:blipFill>
          <a:blip r:embed="rId2" cstate="print"/>
          <a:srcRect/>
          <a:stretch>
            <a:fillRect/>
          </a:stretch>
        </p:blipFill>
        <p:spPr bwMode="auto">
          <a:xfrm>
            <a:off x="11328400" y="37447"/>
            <a:ext cx="812800" cy="833438"/>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3" name="Title 1"/>
          <p:cNvSpPr>
            <a:spLocks noGrp="1"/>
          </p:cNvSpPr>
          <p:nvPr>
            <p:ph type="title"/>
          </p:nvPr>
        </p:nvSpPr>
        <p:spPr>
          <a:xfrm>
            <a:off x="963084" y="4406901"/>
            <a:ext cx="10363200" cy="1362075"/>
          </a:xfrm>
          <a:prstGeom prst="rect">
            <a:avLst/>
          </a:prstGeom>
        </p:spPr>
        <p:txBody>
          <a:bodyPr anchor="t"/>
          <a:lstStyle>
            <a:lvl1pPr algn="l">
              <a:defRPr sz="4000" b="1" cap="all">
                <a:solidFill>
                  <a:schemeClr val="accent1"/>
                </a:solidFill>
              </a:defRPr>
            </a:lvl1pPr>
          </a:lstStyle>
          <a:p>
            <a:r>
              <a:rPr lang="en-US" dirty="0"/>
              <a:t>Click to edit Master title style</a:t>
            </a:r>
          </a:p>
        </p:txBody>
      </p:sp>
      <p:sp>
        <p:nvSpPr>
          <p:cNvPr id="1048644"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5"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fld id="{8F1A2404-0419-4993-8C2E-229857E74A0A}" type="datetime1">
              <a:rPr lang="en-US"/>
              <a:t>6/14/2022</a:t>
            </a:fld>
            <a:endParaRPr lang="en-US"/>
          </a:p>
        </p:txBody>
      </p:sp>
      <p:sp>
        <p:nvSpPr>
          <p:cNvPr id="1048646"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endParaRPr lang="en-US"/>
          </a:p>
        </p:txBody>
      </p:sp>
      <p:sp>
        <p:nvSpPr>
          <p:cNvPr id="1048647"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A75401F7-19DE-4F0A-81F3-1DFE22F935DF}"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61" name="Title 1"/>
          <p:cNvSpPr>
            <a:spLocks noGrp="1"/>
          </p:cNvSpPr>
          <p:nvPr>
            <p:ph type="title"/>
          </p:nvPr>
        </p:nvSpPr>
        <p:spPr>
          <a:xfrm>
            <a:off x="50800" y="52388"/>
            <a:ext cx="10972800" cy="766762"/>
          </a:xfrm>
          <a:prstGeom prst="rect">
            <a:avLst/>
          </a:prstGeom>
        </p:spPr>
        <p:txBody>
          <a:bodyPr/>
          <a:lstStyle/>
          <a:p>
            <a:r>
              <a:rPr lang="en-US" dirty="0"/>
              <a:t>Click to edit Master title style</a:t>
            </a:r>
          </a:p>
        </p:txBody>
      </p:sp>
      <p:sp>
        <p:nvSpPr>
          <p:cNvPr id="1048662"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Date Placeholder 4"/>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fld id="{BBAB9522-EA16-40D3-A0E2-93829D461890}" type="datetime1">
              <a:rPr lang="en-US"/>
              <a:t>6/14/2022</a:t>
            </a:fld>
            <a:endParaRPr lang="en-US"/>
          </a:p>
        </p:txBody>
      </p:sp>
      <p:sp>
        <p:nvSpPr>
          <p:cNvPr id="1048665" name="Footer Placeholder 5"/>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endParaRPr lang="en-US"/>
          </a:p>
        </p:txBody>
      </p:sp>
      <p:sp>
        <p:nvSpPr>
          <p:cNvPr id="1048666" name="Slide Number Placeholder 6"/>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9DFE6787-3750-4410-80B8-E929710E746F}"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8" name="Title 1"/>
          <p:cNvSpPr>
            <a:spLocks noGrp="1"/>
          </p:cNvSpPr>
          <p:nvPr>
            <p:ph type="title"/>
          </p:nvPr>
        </p:nvSpPr>
        <p:spPr>
          <a:xfrm>
            <a:off x="50800" y="52388"/>
            <a:ext cx="10972800" cy="766762"/>
          </a:xfrm>
          <a:prstGeom prst="rect">
            <a:avLst/>
          </a:prstGeom>
        </p:spPr>
        <p:txBody>
          <a:bodyPr/>
          <a:lstStyle/>
          <a:p>
            <a:r>
              <a:rPr lang="en-US"/>
              <a:t>Click to edit Master title style</a:t>
            </a:r>
          </a:p>
        </p:txBody>
      </p:sp>
      <p:sp>
        <p:nvSpPr>
          <p:cNvPr id="1048649"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0"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1"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2"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Date Placeholder 6"/>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fld id="{E1790398-E95A-4F9E-B947-1C982CF1C0F8}" type="datetime1">
              <a:rPr lang="en-US"/>
              <a:t>6/14/2022</a:t>
            </a:fld>
            <a:endParaRPr lang="en-US"/>
          </a:p>
        </p:txBody>
      </p:sp>
      <p:sp>
        <p:nvSpPr>
          <p:cNvPr id="1048654" name="Footer Placeholder 7"/>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endParaRPr lang="en-US"/>
          </a:p>
        </p:txBody>
      </p:sp>
      <p:sp>
        <p:nvSpPr>
          <p:cNvPr id="1048655" name="Slide Number Placeholder 8"/>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4310523E-808F-43BE-A399-E05342151F18}"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8" name="Title 1"/>
          <p:cNvSpPr>
            <a:spLocks noGrp="1"/>
          </p:cNvSpPr>
          <p:nvPr>
            <p:ph type="title"/>
          </p:nvPr>
        </p:nvSpPr>
        <p:spPr>
          <a:xfrm>
            <a:off x="50800" y="26353"/>
            <a:ext cx="10972800" cy="767080"/>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1048629" name="Date Placeholder 2"/>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fld id="{BBED98F6-3582-4BC6-AF7B-EC7889601913}" type="datetime1">
              <a:rPr lang="en-US"/>
              <a:t>6/14/2022</a:t>
            </a:fld>
            <a:endParaRPr lang="en-US"/>
          </a:p>
        </p:txBody>
      </p:sp>
      <p:sp>
        <p:nvSpPr>
          <p:cNvPr id="1048630" name="Footer Placeholder 3"/>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endParaRPr lang="en-US"/>
          </a:p>
        </p:txBody>
      </p:sp>
      <p:sp>
        <p:nvSpPr>
          <p:cNvPr id="1048631" name="Slide Number Placeholder 4"/>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95C3E875-8613-4FA0-971B-DAFC1FE5CF81}"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48597" name="Title 1"/>
          <p:cNvSpPr>
            <a:spLocks noGrp="1"/>
          </p:cNvSpPr>
          <p:nvPr>
            <p:ph type="title"/>
          </p:nvPr>
        </p:nvSpPr>
        <p:spPr>
          <a:xfrm>
            <a:off x="50800" y="26353"/>
            <a:ext cx="10972800" cy="767080"/>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1048598" name="Date Placeholder 1"/>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fld id="{D5224C0C-2120-423D-B5CB-CC4E69E87D93}" type="datetime1">
              <a:rPr lang="en-US"/>
              <a:t>6/14/2022</a:t>
            </a:fld>
            <a:endParaRPr lang="en-US"/>
          </a:p>
        </p:txBody>
      </p:sp>
      <p:sp>
        <p:nvSpPr>
          <p:cNvPr id="1048599" name="Footer Placeholder 2"/>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endParaRPr lang="en-US"/>
          </a:p>
        </p:txBody>
      </p:sp>
      <p:sp>
        <p:nvSpPr>
          <p:cNvPr id="1048600" name="Slide Number Placeholder 3"/>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16983C56-CC76-44A7-A1C1-1DB460E1FE9C}"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7"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1048668"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9"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0" name="Date Placeholder 4"/>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fld id="{100312DD-51DB-4A1E-BBDB-626D6F8A7B4E}" type="datetime1">
              <a:rPr lang="en-US"/>
              <a:t>6/14/2022</a:t>
            </a:fld>
            <a:endParaRPr lang="en-US"/>
          </a:p>
        </p:txBody>
      </p:sp>
      <p:sp>
        <p:nvSpPr>
          <p:cNvPr id="1048671" name="Footer Placeholder 5"/>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endParaRPr lang="en-US"/>
          </a:p>
        </p:txBody>
      </p:sp>
      <p:sp>
        <p:nvSpPr>
          <p:cNvPr id="1048672" name="Slide Number Placeholder 6"/>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5C373E89-6B56-4A6E-A586-5BDD1BD318AC}"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7"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1048638" name="Picture Placeholder 2"/>
          <p:cNvSpPr>
            <a:spLocks noGrp="1"/>
          </p:cNvSpPr>
          <p:nvPr>
            <p:ph type="pic" idx="1"/>
          </p:nvPr>
        </p:nvSpPr>
        <p:spPr>
          <a:xfrm>
            <a:off x="2389717" y="612775"/>
            <a:ext cx="73152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1048639"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40" name="Date Placeholder 4"/>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fld id="{DD61A62B-E79A-4037-A077-DB738974E417}" type="datetime1">
              <a:rPr lang="en-US"/>
              <a:t>6/14/2022</a:t>
            </a:fld>
            <a:endParaRPr lang="en-US"/>
          </a:p>
        </p:txBody>
      </p:sp>
      <p:sp>
        <p:nvSpPr>
          <p:cNvPr id="1048641" name="Footer Placeholder 5"/>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endParaRPr lang="en-US"/>
          </a:p>
        </p:txBody>
      </p:sp>
      <p:sp>
        <p:nvSpPr>
          <p:cNvPr id="1048642" name="Slide Number Placeholder 6"/>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6A2FDE5A-A7BC-4B13-BE3B-B8BC780DCA7A}"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1.jpe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Slide Number Placeholder 17"/>
          <p:cNvSpPr txBox="1"/>
          <p:nvPr userDrawn="1"/>
        </p:nvSpPr>
        <p:spPr>
          <a:xfrm>
            <a:off x="10871200" y="6421439"/>
            <a:ext cx="1016000" cy="365125"/>
          </a:xfrm>
          <a:prstGeom prst="rect">
            <a:avLst/>
          </a:prstGeom>
        </p:spPr>
        <p:txBody>
          <a:bodyPr lIns="0" tIns="0" rIns="0" bIns="0" anchor="b"/>
          <a:lstStyle/>
          <a:p>
            <a:pPr algn="r"/>
            <a:fld id="{9F76C259-0E96-4B48-9EF6-D8797AC6BCA0}" type="slidenum">
              <a:rPr lang="en-US" sz="1000" b="1" smtClean="0">
                <a:solidFill>
                  <a:srgbClr val="FFFFFF"/>
                </a:solidFill>
                <a:latin typeface="Arial" charset="0"/>
                <a:cs typeface="Arial" charset="0"/>
              </a:rPr>
              <a:pPr algn="r"/>
              <a:t>‹#›</a:t>
            </a:fld>
            <a:endParaRPr lang="en-US" sz="1000" b="1">
              <a:solidFill>
                <a:srgbClr val="FFFFFF"/>
              </a:solidFill>
              <a:latin typeface="Arial" charset="0"/>
              <a:cs typeface="Arial" charset="0"/>
            </a:endParaRPr>
          </a:p>
        </p:txBody>
      </p:sp>
      <p:sp>
        <p:nvSpPr>
          <p:cNvPr id="1048577" name="Rectangle 14"/>
          <p:cNvSpPr/>
          <p:nvPr userDrawn="1"/>
        </p:nvSpPr>
        <p:spPr>
          <a:xfrm>
            <a:off x="0" y="-11113"/>
            <a:ext cx="12192000" cy="914401"/>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en-US" dirty="0">
              <a:solidFill>
                <a:prstClr val="white"/>
              </a:solidFill>
              <a:latin typeface="Arial" panose="020B0604020202020204"/>
            </a:endParaRPr>
          </a:p>
        </p:txBody>
      </p:sp>
      <p:pic>
        <p:nvPicPr>
          <p:cNvPr id="2097152" name="Picture 4"/>
          <p:cNvPicPr>
            <a:picLocks noChangeAspect="1"/>
          </p:cNvPicPr>
          <p:nvPr userDrawn="1"/>
        </p:nvPicPr>
        <p:blipFill>
          <a:blip r:embed="rId15" cstate="print"/>
          <a:srcRect/>
          <a:stretch>
            <a:fillRect/>
          </a:stretch>
        </p:blipFill>
        <p:spPr bwMode="auto">
          <a:xfrm>
            <a:off x="11328400" y="37447"/>
            <a:ext cx="812800" cy="8334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hdr="0" ftr="0" dt="0"/>
  <p:txStyles>
    <p:titleStyle>
      <a:lvl1pPr algn="l" rtl="0" fontAlgn="base">
        <a:spcBef>
          <a:spcPct val="0"/>
        </a:spcBef>
        <a:spcAft>
          <a:spcPct val="0"/>
        </a:spcAft>
        <a:defRPr sz="2800" b="1" kern="1200">
          <a:solidFill>
            <a:schemeClr val="bg1"/>
          </a:solidFill>
          <a:latin typeface="+mj-lt"/>
          <a:ea typeface="+mj-ea"/>
          <a:cs typeface="+mj-cs"/>
        </a:defRPr>
      </a:lvl1pPr>
      <a:lvl2pPr algn="l" rtl="0" fontAlgn="base">
        <a:spcBef>
          <a:spcPct val="0"/>
        </a:spcBef>
        <a:spcAft>
          <a:spcPct val="0"/>
        </a:spcAft>
        <a:defRPr sz="2800" b="1">
          <a:solidFill>
            <a:schemeClr val="bg1"/>
          </a:solidFill>
          <a:latin typeface="Calibri" pitchFamily="34" charset="0"/>
        </a:defRPr>
      </a:lvl2pPr>
      <a:lvl3pPr algn="l" rtl="0" fontAlgn="base">
        <a:spcBef>
          <a:spcPct val="0"/>
        </a:spcBef>
        <a:spcAft>
          <a:spcPct val="0"/>
        </a:spcAft>
        <a:defRPr sz="2800" b="1">
          <a:solidFill>
            <a:schemeClr val="bg1"/>
          </a:solidFill>
          <a:latin typeface="Calibri" pitchFamily="34" charset="0"/>
        </a:defRPr>
      </a:lvl3pPr>
      <a:lvl4pPr algn="l" rtl="0" fontAlgn="base">
        <a:spcBef>
          <a:spcPct val="0"/>
        </a:spcBef>
        <a:spcAft>
          <a:spcPct val="0"/>
        </a:spcAft>
        <a:defRPr sz="2800" b="1">
          <a:solidFill>
            <a:schemeClr val="bg1"/>
          </a:solidFill>
          <a:latin typeface="Calibri" pitchFamily="34" charset="0"/>
        </a:defRPr>
      </a:lvl4pPr>
      <a:lvl5pPr algn="l" rtl="0" fontAlgn="base">
        <a:spcBef>
          <a:spcPct val="0"/>
        </a:spcBef>
        <a:spcAft>
          <a:spcPct val="0"/>
        </a:spcAft>
        <a:defRPr sz="2800" b="1">
          <a:solidFill>
            <a:schemeClr val="bg1"/>
          </a:solidFill>
          <a:latin typeface="Calibri" pitchFamily="34" charset="0"/>
        </a:defRPr>
      </a:lvl5pPr>
      <a:lvl6pPr marL="457200" algn="l" rtl="0" fontAlgn="base">
        <a:spcBef>
          <a:spcPct val="0"/>
        </a:spcBef>
        <a:spcAft>
          <a:spcPct val="0"/>
        </a:spcAft>
        <a:defRPr sz="2800" b="1">
          <a:solidFill>
            <a:schemeClr val="bg1"/>
          </a:solidFill>
          <a:latin typeface="Calibri" pitchFamily="34" charset="0"/>
        </a:defRPr>
      </a:lvl6pPr>
      <a:lvl7pPr marL="914400" algn="l" rtl="0" fontAlgn="base">
        <a:spcBef>
          <a:spcPct val="0"/>
        </a:spcBef>
        <a:spcAft>
          <a:spcPct val="0"/>
        </a:spcAft>
        <a:defRPr sz="2800" b="1">
          <a:solidFill>
            <a:schemeClr val="bg1"/>
          </a:solidFill>
          <a:latin typeface="Calibri" pitchFamily="34" charset="0"/>
        </a:defRPr>
      </a:lvl7pPr>
      <a:lvl8pPr marL="1371600" algn="l" rtl="0" fontAlgn="base">
        <a:spcBef>
          <a:spcPct val="0"/>
        </a:spcBef>
        <a:spcAft>
          <a:spcPct val="0"/>
        </a:spcAft>
        <a:defRPr sz="2800" b="1">
          <a:solidFill>
            <a:schemeClr val="bg1"/>
          </a:solidFill>
          <a:latin typeface="Calibri" pitchFamily="34" charset="0"/>
        </a:defRPr>
      </a:lvl8pPr>
      <a:lvl9pPr marL="1828800" algn="l" rtl="0" fontAlgn="base">
        <a:spcBef>
          <a:spcPct val="0"/>
        </a:spcBef>
        <a:spcAft>
          <a:spcPct val="0"/>
        </a:spcAft>
        <a:defRPr sz="2800" b="1">
          <a:solidFill>
            <a:schemeClr val="bg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accent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accent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accent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accent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2" name="TextBox 4"/>
          <p:cNvSpPr txBox="1"/>
          <p:nvPr/>
        </p:nvSpPr>
        <p:spPr>
          <a:xfrm>
            <a:off x="2639616" y="332656"/>
            <a:ext cx="9022080" cy="1094740"/>
          </a:xfrm>
          <a:prstGeom prst="rect">
            <a:avLst/>
          </a:prstGeom>
          <a:noFill/>
        </p:spPr>
        <p:txBody>
          <a:bodyPr wrap="none" rtlCol="0">
            <a:spAutoFit/>
          </a:bodyPr>
          <a:lstStyle/>
          <a:p>
            <a:r>
              <a:rPr lang="en-IN" sz="4400" b="1" dirty="0">
                <a:solidFill>
                  <a:srgbClr val="0070C0"/>
                </a:solidFill>
                <a:latin typeface="Bahnschrift SemiBold Condensed" panose="020B0502040204020203" pitchFamily="34" charset="0"/>
              </a:rPr>
              <a:t>Institute of Aeronautical Engineering</a:t>
            </a:r>
          </a:p>
          <a:p>
            <a:pPr algn="ctr"/>
            <a:r>
              <a:rPr lang="en-IN" sz="1400" b="1" dirty="0">
                <a:solidFill>
                  <a:srgbClr val="0070C0"/>
                </a:solidFill>
                <a:latin typeface="Bahnschrift SemiBold Condensed" panose="020B0502040204020203" pitchFamily="34" charset="0"/>
              </a:rPr>
              <a:t>(Autonomous)</a:t>
            </a:r>
          </a:p>
        </p:txBody>
      </p:sp>
      <p:sp>
        <p:nvSpPr>
          <p:cNvPr id="1048583" name="TextBox 6"/>
          <p:cNvSpPr txBox="1"/>
          <p:nvPr/>
        </p:nvSpPr>
        <p:spPr>
          <a:xfrm>
            <a:off x="2749454" y="3047563"/>
            <a:ext cx="7307580" cy="510540"/>
          </a:xfrm>
          <a:prstGeom prst="rect">
            <a:avLst/>
          </a:prstGeom>
          <a:noFill/>
        </p:spPr>
        <p:txBody>
          <a:bodyPr wrap="none" rtlCol="0">
            <a:spAutoFit/>
          </a:bodyPr>
          <a:lstStyle/>
          <a:p>
            <a:r>
              <a:rPr lang="en-IN" sz="2400" b="1" dirty="0">
                <a:solidFill>
                  <a:srgbClr val="C00000"/>
                </a:solidFill>
                <a:latin typeface="Dubai Medium" panose="020B0603030403030204" pitchFamily="34" charset="-78"/>
                <a:cs typeface="Dubai Medium" panose="020B0603030403030204" pitchFamily="34" charset="-78"/>
              </a:rPr>
              <a:t>Department of Electrical and Electronics Engineering</a:t>
            </a:r>
          </a:p>
        </p:txBody>
      </p:sp>
      <p:pic>
        <p:nvPicPr>
          <p:cNvPr id="2097153" name="Picture 8"/>
          <p:cNvPicPr>
            <a:picLocks noChangeAspect="1"/>
          </p:cNvPicPr>
          <p:nvPr/>
        </p:nvPicPr>
        <p:blipFill>
          <a:blip r:embed="rId2" cstate="print"/>
          <a:stretch>
            <a:fillRect/>
          </a:stretch>
        </p:blipFill>
        <p:spPr>
          <a:xfrm>
            <a:off x="5218358" y="1368152"/>
            <a:ext cx="1755284" cy="1628800"/>
          </a:xfrm>
          <a:prstGeom prst="rect">
            <a:avLst/>
          </a:prstGeom>
        </p:spPr>
      </p:pic>
      <p:sp>
        <p:nvSpPr>
          <p:cNvPr id="1048584" name="TextBox 9"/>
          <p:cNvSpPr txBox="1"/>
          <p:nvPr/>
        </p:nvSpPr>
        <p:spPr>
          <a:xfrm>
            <a:off x="2439725" y="3577581"/>
            <a:ext cx="8044180" cy="929639"/>
          </a:xfrm>
          <a:prstGeom prst="rect">
            <a:avLst/>
          </a:prstGeom>
          <a:noFill/>
        </p:spPr>
        <p:txBody>
          <a:bodyPr wrap="none" rtlCol="0">
            <a:spAutoFit/>
          </a:bodyPr>
          <a:lstStyle/>
          <a:p>
            <a:pPr algn="ctr"/>
            <a:r>
              <a:rPr lang="en-US" altLang="en-US" sz="2400" b="1" dirty="0">
                <a:latin typeface="Tahoma" panose="020B0604030504040204" pitchFamily="34" charset="0"/>
                <a:ea typeface="Tahoma" panose="020B0604030504040204" pitchFamily="34" charset="0"/>
                <a:cs typeface="Tahoma" panose="020B0604030504040204" pitchFamily="34" charset="0"/>
              </a:rPr>
              <a:t>Multi-Power Supply Using 4 Different Sources for No Break </a:t>
            </a:r>
            <a:endParaRPr lang="zh-CN" altLang="en-US"/>
          </a:p>
          <a:p>
            <a:pPr algn="ctr"/>
            <a:r>
              <a:rPr lang="en-US" altLang="en-US" sz="2400" b="1" dirty="0">
                <a:latin typeface="Tahoma" panose="020B0604030504040204" pitchFamily="34" charset="0"/>
                <a:ea typeface="Tahoma" panose="020B0604030504040204" pitchFamily="34" charset="0"/>
                <a:cs typeface="Tahoma" panose="020B0604030504040204" pitchFamily="34" charset="0"/>
              </a:rPr>
              <a:t>Power Supply</a:t>
            </a:r>
            <a:endParaRPr lang="zh-CN" altLang="en-US"/>
          </a:p>
        </p:txBody>
      </p:sp>
      <p:sp>
        <p:nvSpPr>
          <p:cNvPr id="1048585" name="TextBox 12"/>
          <p:cNvSpPr txBox="1"/>
          <p:nvPr/>
        </p:nvSpPr>
        <p:spPr>
          <a:xfrm>
            <a:off x="695400" y="4781762"/>
            <a:ext cx="4446412" cy="1551941"/>
          </a:xfrm>
          <a:prstGeom prst="rect">
            <a:avLst/>
          </a:prstGeom>
          <a:noFill/>
        </p:spPr>
        <p:txBody>
          <a:bodyPr wrap="square" rtlCol="0">
            <a:spAutoFit/>
          </a:bodyPr>
          <a:lstStyle/>
          <a:p>
            <a:r>
              <a:rPr lang="en-US" b="1" dirty="0">
                <a:latin typeface="Tahoma" panose="020B0604030504040204" pitchFamily="34" charset="0"/>
                <a:ea typeface="Tahoma" panose="020B0604030504040204" pitchFamily="34" charset="0"/>
                <a:cs typeface="Tahoma" panose="020B0604030504040204" pitchFamily="34" charset="0"/>
              </a:rPr>
              <a:t>Batch Members</a:t>
            </a:r>
          </a:p>
          <a:p>
            <a:endParaRPr lang="en-US" sz="1400" dirty="0"/>
          </a:p>
          <a:p>
            <a:r>
              <a:rPr lang="en-US" dirty="0"/>
              <a:t>20955A0227 – T.RAKESH</a:t>
            </a:r>
            <a:endParaRPr lang="zh-CN" altLang="en-US"/>
          </a:p>
          <a:p>
            <a:r>
              <a:rPr lang="en-US" dirty="0"/>
              <a:t>20955A0225 – B.PRUDHVI KUMAR</a:t>
            </a:r>
            <a:endParaRPr lang="zh-CN" altLang="en-US"/>
          </a:p>
          <a:p>
            <a:r>
              <a:rPr lang="en-US" dirty="0"/>
              <a:t>20955A0254 – G.SANDEEP                 					</a:t>
            </a:r>
            <a:endParaRPr lang="zh-CN" altLang="en-US"/>
          </a:p>
        </p:txBody>
      </p:sp>
      <p:sp>
        <p:nvSpPr>
          <p:cNvPr id="1048586" name="TextBox 14"/>
          <p:cNvSpPr txBox="1"/>
          <p:nvPr/>
        </p:nvSpPr>
        <p:spPr>
          <a:xfrm>
            <a:off x="7680176" y="4812540"/>
            <a:ext cx="4248472" cy="1475739"/>
          </a:xfrm>
          <a:prstGeom prst="rect">
            <a:avLst/>
          </a:prstGeom>
          <a:noFill/>
        </p:spPr>
        <p:txBody>
          <a:bodyPr wrap="square" rtlCol="0">
            <a:spAutoFit/>
          </a:bodyPr>
          <a:lstStyle/>
          <a:p>
            <a:r>
              <a:rPr lang="en-US" b="1" dirty="0">
                <a:latin typeface="Tahoma" panose="020B0604030504040204" pitchFamily="34" charset="0"/>
                <a:ea typeface="Tahoma" panose="020B0604030504040204" pitchFamily="34" charset="0"/>
                <a:cs typeface="Tahoma" panose="020B0604030504040204" pitchFamily="34" charset="0"/>
              </a:rPr>
              <a:t>Supervisor Name</a:t>
            </a:r>
          </a:p>
          <a:p>
            <a:endParaRPr lang="en-US" sz="1400" dirty="0"/>
          </a:p>
          <a:p>
            <a:r>
              <a:rPr lang="en-US" sz="1600" dirty="0"/>
              <a:t>Mr. A.Srikanth</a:t>
            </a:r>
            <a:endParaRPr lang="zh-CN" altLang="en-US"/>
          </a:p>
          <a:p>
            <a:r>
              <a:rPr lang="en-US" altLang="en-US" sz="1600" dirty="0"/>
              <a:t>Assistant professor</a:t>
            </a:r>
            <a:endParaRPr lang="zh-CN" altLang="en-US"/>
          </a:p>
          <a:p>
            <a:r>
              <a:rPr lang="en-US" sz="1600" dirty="0"/>
              <a:t>Electrical and Electronics Engineering</a:t>
            </a:r>
            <a:r>
              <a:rPr lang="en-US" dirty="0"/>
              <a:t>					</a:t>
            </a:r>
          </a:p>
        </p:txBody>
      </p:sp>
      <p:sp>
        <p:nvSpPr>
          <p:cNvPr id="1048587" name="TextBox 10"/>
          <p:cNvSpPr txBox="1"/>
          <p:nvPr/>
        </p:nvSpPr>
        <p:spPr>
          <a:xfrm>
            <a:off x="4763857" y="6315792"/>
            <a:ext cx="1744980" cy="370840"/>
          </a:xfrm>
          <a:prstGeom prst="rect">
            <a:avLst/>
          </a:prstGeom>
          <a:noFill/>
        </p:spPr>
        <p:txBody>
          <a:bodyPr wrap="none" rtlCol="0">
            <a:spAutoFit/>
          </a:bodyPr>
          <a:lstStyle/>
          <a:p>
            <a:r>
              <a:rPr lang="en-IN" sz="1600" dirty="0">
                <a:latin typeface="Tahoma" panose="020B0604030504040204" pitchFamily="34" charset="0"/>
                <a:ea typeface="Tahoma" panose="020B0604030504040204" pitchFamily="34" charset="0"/>
                <a:cs typeface="Tahoma" panose="020B0604030504040204" pitchFamily="34" charset="0"/>
              </a:rPr>
              <a:t>Date: </a:t>
            </a:r>
            <a:r>
              <a:rPr lang="en-US" sz="1600" dirty="0">
                <a:latin typeface="Tahoma" panose="020B0604030504040204" pitchFamily="34" charset="0"/>
                <a:ea typeface="Tahoma" panose="020B0604030504040204" pitchFamily="34" charset="0"/>
                <a:cs typeface="Tahoma" panose="020B0604030504040204" pitchFamily="34" charset="0"/>
              </a:rPr>
              <a:t>06/12/2021</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Slide Number Placeholder 1048619"/>
          <p:cNvSpPr>
            <a:spLocks noGrp="1"/>
          </p:cNvSpPr>
          <p:nvPr>
            <p:ph type="sldNum" sz="quarter" idx="12"/>
          </p:nvPr>
        </p:nvSpPr>
        <p:spPr/>
        <p:txBody>
          <a:bodyPr/>
          <a:lstStyle>
            <a:lvl1pPr eaLnBrk="0" hangingPunct="0">
              <a:defRPr>
                <a:latin typeface="Arial" charset="0"/>
              </a:defRPr>
            </a:lvl1pPr>
          </a:lstStyle>
          <a:p>
            <a:fld id="{34D16C93-1A69-4A82-A767-9EBB8AB6B5DE}" type="slidenum">
              <a:rPr lang="en-US"/>
              <a:t>10</a:t>
            </a:fld>
            <a:endParaRPr lang="en-US"/>
          </a:p>
        </p:txBody>
      </p:sp>
      <p:pic>
        <p:nvPicPr>
          <p:cNvPr id="2097156" name="Picture 2097155"/>
          <p:cNvPicPr>
            <a:picLocks/>
          </p:cNvPicPr>
          <p:nvPr/>
        </p:nvPicPr>
        <p:blipFill>
          <a:blip r:embed="rId2"/>
          <a:stretch>
            <a:fillRect/>
          </a:stretch>
        </p:blipFill>
        <p:spPr>
          <a:xfrm>
            <a:off x="858509" y="1163804"/>
            <a:ext cx="10474981" cy="51329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Slide Number Placeholder 3"/>
          <p:cNvSpPr>
            <a:spLocks noGrp="1"/>
          </p:cNvSpPr>
          <p:nvPr>
            <p:ph type="sldNum" sz="quarter" idx="12"/>
          </p:nvPr>
        </p:nvSpPr>
        <p:spPr/>
        <p:txBody>
          <a:bodyPr/>
          <a:lstStyle/>
          <a:p>
            <a:fld id="{FBBF61CF-E01E-4A46-BB21-3455A7373A30}" type="slidenum">
              <a:rPr lang="en-US" smtClean="0"/>
              <a:t>2</a:t>
            </a:fld>
            <a:endParaRPr lang="en-US"/>
          </a:p>
        </p:txBody>
      </p:sp>
      <p:sp>
        <p:nvSpPr>
          <p:cNvPr id="1048595" name="Title 4"/>
          <p:cNvSpPr>
            <a:spLocks noGrp="1"/>
          </p:cNvSpPr>
          <p:nvPr>
            <p:ph type="title"/>
          </p:nvPr>
        </p:nvSpPr>
        <p:spPr/>
        <p:txBody>
          <a:bodyPr/>
          <a:lstStyle/>
          <a:p>
            <a:r>
              <a:rPr lang="en-IN" dirty="0"/>
              <a:t>Abstract</a:t>
            </a:r>
          </a:p>
        </p:txBody>
      </p:sp>
      <p:sp>
        <p:nvSpPr>
          <p:cNvPr id="1048596" name="TextBox 1048595"/>
          <p:cNvSpPr txBox="1"/>
          <p:nvPr/>
        </p:nvSpPr>
        <p:spPr>
          <a:xfrm>
            <a:off x="275918" y="1162622"/>
            <a:ext cx="10985236" cy="5171440"/>
          </a:xfrm>
          <a:prstGeom prst="rect">
            <a:avLst/>
          </a:prstGeom>
        </p:spPr>
        <p:txBody>
          <a:bodyPr wrap="square" rtlCol="0">
            <a:spAutoFit/>
          </a:bodyPr>
          <a:lstStyle/>
          <a:p>
            <a:r>
              <a:rPr lang="en-US" sz="2900">
                <a:solidFill>
                  <a:srgbClr val="FF0000"/>
                </a:solidFill>
              </a:rPr>
              <a:t>ABSTRACT:</a:t>
            </a:r>
            <a:r>
              <a:rPr lang="en-US" sz="2900">
                <a:solidFill>
                  <a:srgbClr val="000000"/>
                </a:solidFill>
              </a:rPr>
              <a:t>  Power is most important requirement for all of us. We know that due to large demand of electricity and 
due to limit capacity of power plant at generating station, power cut off is common for all us. Due to limited amount of power generation at power station and due to shortage of nonrenewable continuous supply source it beings a biggest 
challenge in whole world. If you see all around us you will observe that due to discontinuity of power supply, many problems have been faced by people in their everyday use. This type of power failure create problem for data centers, hospitals and some research work.</a:t>
            </a:r>
            <a:r>
              <a:rPr lang="en-US" sz="2800">
                <a:solidFill>
                  <a:srgbClr val="000000"/>
                </a:solidFill>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048600"/>
          <p:cNvSpPr>
            <a:spLocks noGrp="1"/>
          </p:cNvSpPr>
          <p:nvPr>
            <p:ph type="title"/>
          </p:nvPr>
        </p:nvSpPr>
        <p:spPr/>
        <p:txBody>
          <a:bodyPr/>
          <a:lstStyle/>
          <a:p>
            <a:r>
              <a:rPr lang="en-US"/>
              <a:t>Abstract</a:t>
            </a:r>
          </a:p>
        </p:txBody>
      </p:sp>
      <p:sp>
        <p:nvSpPr>
          <p:cNvPr id="1048602" name="Slide Number Placeholder 1048601"/>
          <p:cNvSpPr>
            <a:spLocks noGrp="1"/>
          </p:cNvSpPr>
          <p:nvPr>
            <p:ph type="sldNum" sz="quarter" idx="12"/>
          </p:nvPr>
        </p:nvSpPr>
        <p:spPr/>
        <p:txBody>
          <a:bodyPr/>
          <a:lstStyle>
            <a:lvl1pPr eaLnBrk="0" hangingPunct="0">
              <a:defRPr>
                <a:latin typeface="Arial" charset="0"/>
              </a:defRPr>
            </a:lvl1pPr>
          </a:lstStyle>
          <a:p>
            <a:fld id="{16983C56-CC76-44A7-A1C1-1DB460E1FE9C}" type="slidenum">
              <a:rPr lang="en-US"/>
              <a:t>3</a:t>
            </a:fld>
            <a:endParaRPr lang="en-US"/>
          </a:p>
        </p:txBody>
      </p:sp>
      <p:sp>
        <p:nvSpPr>
          <p:cNvPr id="1048603" name="TextBox 1048602"/>
          <p:cNvSpPr txBox="1"/>
          <p:nvPr/>
        </p:nvSpPr>
        <p:spPr>
          <a:xfrm>
            <a:off x="272245" y="969226"/>
            <a:ext cx="11647509" cy="4358640"/>
          </a:xfrm>
          <a:prstGeom prst="rect">
            <a:avLst/>
          </a:prstGeom>
        </p:spPr>
        <p:txBody>
          <a:bodyPr wrap="square" rtlCol="0">
            <a:spAutoFit/>
          </a:bodyPr>
          <a:lstStyle/>
          <a:p>
            <a:r>
              <a:rPr lang="en-US" sz="3100">
                <a:solidFill>
                  <a:srgbClr val="000000"/>
                </a:solidFill>
              </a:rPr>
              <a:t>This is a biggest reason that every countries are researching for the work to supply a continuous power with good efficiency and with good regulation. In this project we can combine the renewable and non-renewable energy sources to get the continuous power supply such as mains, solar, inverter, small diesel generator. The power cut of these sources can be manually done by switches. The continuous supply to load can be given by automatic operation of relay, relay driver IC with the help of Arduino Nano.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Slide Number Placeholder 1048606"/>
          <p:cNvSpPr>
            <a:spLocks noGrp="1"/>
          </p:cNvSpPr>
          <p:nvPr>
            <p:ph type="sldNum" sz="quarter" idx="12"/>
          </p:nvPr>
        </p:nvSpPr>
        <p:spPr/>
        <p:txBody>
          <a:bodyPr/>
          <a:lstStyle>
            <a:lvl1pPr eaLnBrk="0" hangingPunct="0">
              <a:defRPr>
                <a:latin typeface="Arial" charset="0"/>
              </a:defRPr>
            </a:lvl1pPr>
          </a:lstStyle>
          <a:p>
            <a:fld id="{34D16C93-1A69-4A82-A767-9EBB8AB6B5DE}" type="slidenum">
              <a:rPr lang="en-US"/>
              <a:t>4</a:t>
            </a:fld>
            <a:endParaRPr lang="en-US"/>
          </a:p>
        </p:txBody>
      </p:sp>
      <p:sp>
        <p:nvSpPr>
          <p:cNvPr id="1048608" name="TextBox 1048607"/>
          <p:cNvSpPr txBox="1"/>
          <p:nvPr/>
        </p:nvSpPr>
        <p:spPr>
          <a:xfrm>
            <a:off x="16634" y="859172"/>
            <a:ext cx="12158730" cy="5552440"/>
          </a:xfrm>
          <a:prstGeom prst="rect">
            <a:avLst/>
          </a:prstGeom>
        </p:spPr>
        <p:txBody>
          <a:bodyPr wrap="square" rtlCol="0">
            <a:spAutoFit/>
          </a:bodyPr>
          <a:lstStyle/>
          <a:p>
            <a:r>
              <a:rPr lang="en-US" sz="3200">
                <a:solidFill>
                  <a:srgbClr val="000000"/>
                </a:solidFill>
              </a:rPr>
              <a:t>In present time’s electric supply is very essential to the human beings. Uninterrupted power supplies are needed in almost all of the areas in our life-in household applications, research institutions, hospitals etc. Due to the increased demand of power and large consumption of conventional energy sources, which are limited in nature, there is a need to shift from conventional methods of energy production to a better approach using hybrid systems to economically use the conventional and non-conventional sources. This paper deals with the automation of switching between different sources so as to get uninterrupted power supply.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p:txBody>
          <a:bodyPr/>
          <a:lstStyle/>
          <a:p>
            <a:r>
              <a:rPr lang="en-IN" dirty="0"/>
              <a:t>Introduction</a:t>
            </a:r>
          </a:p>
        </p:txBody>
      </p:sp>
      <p:sp>
        <p:nvSpPr>
          <p:cNvPr id="1048610" name="Content Placeholder 2"/>
          <p:cNvSpPr>
            <a:spLocks noGrp="1"/>
          </p:cNvSpPr>
          <p:nvPr>
            <p:ph idx="1"/>
          </p:nvPr>
        </p:nvSpPr>
        <p:spPr>
          <a:xfrm>
            <a:off x="258129" y="1166019"/>
            <a:ext cx="11767931" cy="4525963"/>
          </a:xfrm>
        </p:spPr>
        <p:txBody>
          <a:bodyPr/>
          <a:lstStyle/>
          <a:p>
            <a:pPr marL="0" indent="0">
              <a:buNone/>
            </a:pPr>
            <a:r>
              <a:rPr lang="en-US" dirty="0">
                <a:solidFill>
                  <a:srgbClr val="000000"/>
                </a:solidFill>
              </a:rPr>
              <a:t>The project is designed to automatically supply continuous power to a load through one of the four sources of supply that are: solar, mains, generator, and inverter when any one of them is unavailable.Four switches are used for four respective sources. These are connected to a microcontroller of 8051 family that provides input signals to it. Whenever a switch is pressed it shows the absence of that particular source.</a:t>
            </a:r>
            <a:endParaRPr lang="en-IN" dirty="0">
              <a:solidFill>
                <a:srgbClr val="000000"/>
              </a:solidFill>
            </a:endParaRPr>
          </a:p>
        </p:txBody>
      </p:sp>
      <p:sp>
        <p:nvSpPr>
          <p:cNvPr id="1048611" name="Slide Number Placeholder 3"/>
          <p:cNvSpPr>
            <a:spLocks noGrp="1"/>
          </p:cNvSpPr>
          <p:nvPr>
            <p:ph type="sldNum" sz="quarter" idx="12"/>
          </p:nvPr>
        </p:nvSpPr>
        <p:spPr/>
        <p:txBody>
          <a:bodyPr/>
          <a:lstStyle/>
          <a:p>
            <a:fld id="{FBBF61CF-E01E-4A46-BB21-3455A7373A30}"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Slide Number Placeholder 1048611"/>
          <p:cNvSpPr>
            <a:spLocks noGrp="1"/>
          </p:cNvSpPr>
          <p:nvPr>
            <p:ph type="sldNum" sz="quarter" idx="12"/>
          </p:nvPr>
        </p:nvSpPr>
        <p:spPr/>
        <p:txBody>
          <a:bodyPr/>
          <a:lstStyle>
            <a:lvl1pPr eaLnBrk="0" hangingPunct="0">
              <a:defRPr>
                <a:latin typeface="Arial" charset="0"/>
              </a:defRPr>
            </a:lvl1pPr>
          </a:lstStyle>
          <a:p>
            <a:fld id="{34D16C93-1A69-4A82-A767-9EBB8AB6B5DE}" type="slidenum">
              <a:rPr lang="en-US"/>
              <a:t>6</a:t>
            </a:fld>
            <a:endParaRPr lang="en-US"/>
          </a:p>
        </p:txBody>
      </p:sp>
      <p:sp>
        <p:nvSpPr>
          <p:cNvPr id="1048613" name="TextBox 1048612"/>
          <p:cNvSpPr txBox="1"/>
          <p:nvPr/>
        </p:nvSpPr>
        <p:spPr>
          <a:xfrm>
            <a:off x="330894" y="970279"/>
            <a:ext cx="11530212" cy="5958840"/>
          </a:xfrm>
          <a:prstGeom prst="rect">
            <a:avLst/>
          </a:prstGeom>
        </p:spPr>
        <p:txBody>
          <a:bodyPr wrap="square" rtlCol="0">
            <a:spAutoFit/>
          </a:bodyPr>
          <a:lstStyle/>
          <a:p>
            <a:r>
              <a:rPr lang="en-US" sz="3100">
                <a:solidFill>
                  <a:srgbClr val="000000"/>
                </a:solidFill>
              </a:rPr>
              <a:t>A relay driver is used that receives microcontroller generated output and switches that particular relay to provide continuous power supply. A lamp is used as a load for demonstration purpose which draws power from main. When main fails to supply power, automatically next available source is used say inverter. If inverter fails then the next one is used and so on. An LCD is also used to display which source is being currently used for power supply.Therefore, this project provides an effective solution to provide an alternative power supply during frequent power cuts. In this project uses four switches to demonstrate the respective failure of that power supply.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Slide Number Placeholder 1048613"/>
          <p:cNvSpPr>
            <a:spLocks noGrp="1"/>
          </p:cNvSpPr>
          <p:nvPr>
            <p:ph type="sldNum" sz="quarter" idx="12"/>
          </p:nvPr>
        </p:nvSpPr>
        <p:spPr/>
        <p:txBody>
          <a:bodyPr/>
          <a:lstStyle>
            <a:lvl1pPr eaLnBrk="0" hangingPunct="0">
              <a:defRPr>
                <a:latin typeface="Arial" charset="0"/>
              </a:defRPr>
            </a:lvl1pPr>
          </a:lstStyle>
          <a:p>
            <a:fld id="{16983C56-CC76-44A7-A1C1-1DB460E1FE9C}" type="slidenum">
              <a:rPr lang="en-US"/>
              <a:t>7</a:t>
            </a:fld>
            <a:endParaRPr lang="en-US"/>
          </a:p>
        </p:txBody>
      </p:sp>
      <p:sp>
        <p:nvSpPr>
          <p:cNvPr id="1048615" name="TextBox 1048614"/>
          <p:cNvSpPr txBox="1"/>
          <p:nvPr/>
        </p:nvSpPr>
        <p:spPr>
          <a:xfrm>
            <a:off x="97300" y="793432"/>
            <a:ext cx="11974352" cy="5806440"/>
          </a:xfrm>
          <a:prstGeom prst="rect">
            <a:avLst/>
          </a:prstGeom>
        </p:spPr>
        <p:txBody>
          <a:bodyPr wrap="square" rtlCol="0">
            <a:spAutoFit/>
          </a:bodyPr>
          <a:lstStyle/>
          <a:p>
            <a:r>
              <a:rPr lang="en-US" sz="3300">
                <a:solidFill>
                  <a:srgbClr val="000000"/>
                </a:solidFill>
              </a:rPr>
              <a:t>When any of the switches is pressed it shows the absence of </a:t>
            </a:r>
          </a:p>
          <a:p>
            <a:r>
              <a:rPr lang="en-US" sz="3300">
                <a:solidFill>
                  <a:srgbClr val="000000"/>
                </a:solidFill>
              </a:rPr>
              <a:t>that particular source, switches are connected to microcontroller as input signals. A microcontroller of 8051 family is used. The output of microcontroller is given to the relay driver IC, which switches appropriate relay to maintain uninterrupted supply to the load.The output shall be observed using a lamp drawing power supply from mains initially. On failure of the mains supply (which is actuated by pressing the appropriate switch) the load gets supply from the next available source, say an inverter.</a:t>
            </a:r>
            <a:r>
              <a:rPr lang="en-US" sz="2800">
                <a:solidFill>
                  <a:srgbClr val="000000"/>
                </a:solidFill>
              </a:rPr>
              <a:t> </a:t>
            </a:r>
            <a:endParaRPr lang="en-US" sz="33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Slide Number Placeholder 1048615"/>
          <p:cNvSpPr>
            <a:spLocks noGrp="1"/>
          </p:cNvSpPr>
          <p:nvPr>
            <p:ph type="sldNum" sz="quarter" idx="12"/>
          </p:nvPr>
        </p:nvSpPr>
        <p:spPr/>
        <p:txBody>
          <a:bodyPr/>
          <a:lstStyle>
            <a:lvl1pPr eaLnBrk="0" hangingPunct="0">
              <a:defRPr>
                <a:latin typeface="Arial" charset="0"/>
              </a:defRPr>
            </a:lvl1pPr>
          </a:lstStyle>
          <a:p>
            <a:fld id="{16983C56-CC76-44A7-A1C1-1DB460E1FE9C}" type="slidenum">
              <a:rPr lang="en-US"/>
              <a:t>8</a:t>
            </a:fld>
            <a:endParaRPr lang="en-US"/>
          </a:p>
        </p:txBody>
      </p:sp>
      <p:sp>
        <p:nvSpPr>
          <p:cNvPr id="1048617" name="TextBox 1048616"/>
          <p:cNvSpPr txBox="1"/>
          <p:nvPr/>
        </p:nvSpPr>
        <p:spPr>
          <a:xfrm>
            <a:off x="50800" y="1407159"/>
            <a:ext cx="12254726" cy="2948940"/>
          </a:xfrm>
          <a:prstGeom prst="rect">
            <a:avLst/>
          </a:prstGeom>
        </p:spPr>
        <p:txBody>
          <a:bodyPr wrap="square" rtlCol="0">
            <a:spAutoFit/>
          </a:bodyPr>
          <a:lstStyle/>
          <a:p>
            <a:r>
              <a:rPr lang="en-US" sz="3300">
                <a:solidFill>
                  <a:srgbClr val="000000"/>
                </a:solidFill>
              </a:rPr>
              <a:t>If the inverter also fails it switches over to the next available source and so on. The current status, as to which source supplies the load is also displayed on an LCD. As it is not feasible to provide all 4 different sources of supply, one source with alternate switches are provided to get the same function.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Slide Number Placeholder 1048682"/>
          <p:cNvSpPr>
            <a:spLocks noGrp="1"/>
          </p:cNvSpPr>
          <p:nvPr>
            <p:ph type="sldNum" sz="quarter" idx="12"/>
          </p:nvPr>
        </p:nvSpPr>
        <p:spPr/>
        <p:txBody>
          <a:bodyPr/>
          <a:lstStyle>
            <a:lvl1pPr eaLnBrk="0" hangingPunct="0">
              <a:defRPr>
                <a:latin typeface="Arial" charset="0"/>
              </a:defRPr>
            </a:lvl1pPr>
          </a:lstStyle>
          <a:p>
            <a:fld id="{34D16C93-1A69-4A82-A767-9EBB8AB6B5DE}" type="slidenum">
              <a:rPr lang="en-US"/>
              <a:t>9</a:t>
            </a:fld>
            <a:endParaRPr lang="en-US"/>
          </a:p>
        </p:txBody>
      </p:sp>
      <p:pic>
        <p:nvPicPr>
          <p:cNvPr id="2097158" name="Picture 2097157"/>
          <p:cNvPicPr>
            <a:picLocks/>
          </p:cNvPicPr>
          <p:nvPr/>
        </p:nvPicPr>
        <p:blipFill>
          <a:blip r:embed="rId2"/>
          <a:stretch>
            <a:fillRect/>
          </a:stretch>
        </p:blipFill>
        <p:spPr>
          <a:xfrm rot="21597210">
            <a:off x="2204207" y="1344669"/>
            <a:ext cx="7783585" cy="4168663"/>
          </a:xfrm>
          <a:prstGeom prst="rect">
            <a:avLst/>
          </a:prstGeom>
        </p:spPr>
      </p:pic>
      <p:sp>
        <p:nvSpPr>
          <p:cNvPr id="1048684" name="TextBox 1048683"/>
          <p:cNvSpPr txBox="1"/>
          <p:nvPr/>
        </p:nvSpPr>
        <p:spPr>
          <a:xfrm>
            <a:off x="3887980" y="5516491"/>
            <a:ext cx="4000000" cy="574040"/>
          </a:xfrm>
          <a:prstGeom prst="rect">
            <a:avLst/>
          </a:prstGeom>
        </p:spPr>
        <p:txBody>
          <a:bodyPr wrap="square" rtlCol="0">
            <a:spAutoFit/>
          </a:bodyPr>
          <a:lstStyle/>
          <a:p>
            <a:r>
              <a:rPr lang="en-US" sz="2800">
                <a:solidFill>
                  <a:srgbClr val="000000"/>
                </a:solidFill>
              </a:rPr>
              <a:t>Block Diagram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Abstract</vt:lpstr>
      <vt:lpstr>Abstract</vt:lpstr>
      <vt:lpstr>PowerPoint Presentation</vt:lpstr>
      <vt:lpstr>Introduction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med el</dc:creator>
  <cp:lastModifiedBy>Unknown User</cp:lastModifiedBy>
  <cp:revision>1</cp:revision>
  <dcterms:created xsi:type="dcterms:W3CDTF">2011-03-27T02:15:57Z</dcterms:created>
  <dcterms:modified xsi:type="dcterms:W3CDTF">2022-06-14T07:16:29Z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8189099</vt:lpwstr>
  </property>
  <property fmtid="{D5CDD505-2E9C-101B-9397-08002B2CF9AE}" pid="3" name="NXPowerLiteSettings">
    <vt:lpwstr>C7000400038000</vt:lpwstr>
  </property>
  <property fmtid="{D5CDD505-2E9C-101B-9397-08002B2CF9AE}" pid="4" name="NXPowerLiteVersion">
    <vt:lpwstr>S9.0.3</vt:lpwstr>
  </property>
  <property fmtid="{D5CDD505-2E9C-101B-9397-08002B2CF9AE}" pid="5" name="ICV">
    <vt:lpwstr>1ebde523f9ff4f47825ecdd04e87c4e8</vt:lpwstr>
  </property>
</Properties>
</file>