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4704CD-92A5-480B-92FE-5C7EC4AB62A9}">
  <a:tblStyle styleId="{3A4704CD-92A5-480B-92FE-5C7EC4AB6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709800" y="5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{3A4704CD-92A5-480B-92FE-5C7EC4AB62A9}</a:tableStyleId>
              </a:tblPr>
              <a:tblGrid>
                <a:gridCol w="918675"/>
                <a:gridCol w="1366950"/>
                <a:gridCol w="991375"/>
                <a:gridCol w="688525"/>
                <a:gridCol w="882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/>
                        <a:t>Reg_Id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Aadhar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1758425" y="179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{3A4704CD-92A5-480B-92FE-5C7EC4AB62A9}</a:tableStyleId>
              </a:tblPr>
              <a:tblGrid>
                <a:gridCol w="870050"/>
                <a:gridCol w="1492775"/>
                <a:gridCol w="865550"/>
                <a:gridCol w="838350"/>
                <a:gridCol w="1175725"/>
              </a:tblGrid>
              <a:tr h="44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/>
                        <a:t>Sim_no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Network_Type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Phone_No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645100" y="630025"/>
            <a:ext cx="1147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43800" y="1905825"/>
            <a:ext cx="79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22900" y="3127075"/>
            <a:ext cx="1040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2033700" y="1482913"/>
            <a:ext cx="2975400" cy="311100"/>
          </a:xfrm>
          <a:prstGeom prst="bentConnector3">
            <a:avLst>
              <a:gd fmla="val -133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2043425" y="986750"/>
            <a:ext cx="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2270225" y="221565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" name="Google Shape;62;p13"/>
          <p:cNvGraphicFramePr/>
          <p:nvPr/>
        </p:nvGraphicFramePr>
        <p:xfrm>
          <a:off x="1709800" y="31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{3A4704CD-92A5-480B-92FE-5C7EC4AB62A9}</a:tableStyleId>
              </a:tblPr>
              <a:tblGrid>
                <a:gridCol w="1017475"/>
                <a:gridCol w="1017475"/>
                <a:gridCol w="1266225"/>
                <a:gridCol w="1132275"/>
                <a:gridCol w="107107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Sim_no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Data_Rating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Call_rating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Plan_no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