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172C"/>
    <a:srgbClr val="CED23A"/>
    <a:srgbClr val="64A145"/>
    <a:srgbClr val="BF1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78" d="100"/>
          <a:sy n="78" d="100"/>
        </p:scale>
        <p:origin x="10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5760-B231-4CCF-A960-1D7C17A7CCA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4E5C-2A18-4B54-8131-B75CF09E1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0309" y="165655"/>
            <a:ext cx="5499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Our Solution </a:t>
            </a:r>
            <a:br>
              <a:rPr lang="en-US" sz="1600" dirty="0"/>
            </a:br>
            <a:r>
              <a:rPr lang="en-US" sz="1600" dirty="0"/>
              <a:t>We captured the underlying buying behavior of each customer and designed a recommender system that gives user-specific recommendation on the list of items user might buy. We –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1600" dirty="0"/>
              <a:t>Built two models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Temporal Annotated Sequence Based Predictor</a:t>
            </a:r>
          </a:p>
          <a:p>
            <a:pPr lvl="1"/>
            <a:r>
              <a:rPr lang="en-US" sz="1600" dirty="0"/>
              <a:t>2.    Light Gradient Boosting Machine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1600" dirty="0"/>
              <a:t>We created an ensemble of above models and predicted the next basket item for each user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323" y="220348"/>
            <a:ext cx="5870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Client Overview: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Our client is a comprehensive online grocery store in US. Customers have range of options to chose from.  To enhance the customer experience they wanted to offer additional convenience and better selection of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0101" y="5136118"/>
            <a:ext cx="5486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Impact  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1600" dirty="0"/>
              <a:t>We were able to recommend the next list of grocery items to individual customers with an accuracy of 80%</a:t>
            </a:r>
          </a:p>
          <a:p>
            <a:pPr marL="285750" indent="-285750">
              <a:buFont typeface="Arial" panose="02080604020202020204" charset="0"/>
              <a:buChar char="•"/>
            </a:pP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7476" y="5136118"/>
            <a:ext cx="5486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Business Challenge</a:t>
            </a:r>
            <a:endParaRPr lang="en-US" sz="1600" dirty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1600" dirty="0"/>
              <a:t>Identify the customers likely to repeat their purchases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1600" dirty="0"/>
              <a:t>Recommend a list of grocery items to the individual shopper that s/he might want to purchase in her/his next visit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B754AA-0FA2-40CA-8DB9-E16F14E0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58" y="2718486"/>
            <a:ext cx="4917157" cy="2076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3BC9F9-1EAF-42C2-8CB1-A0DBA1663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6" y="1769677"/>
            <a:ext cx="5555841" cy="27938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557" y="344557"/>
            <a:ext cx="1146313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Technical Notes</a:t>
            </a:r>
            <a:endParaRPr lang="en-US" sz="2400" dirty="0"/>
          </a:p>
          <a:p>
            <a:r>
              <a:rPr lang="en-US" altLang="zh-CN" b="1" dirty="0"/>
              <a:t>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purchasing habits – using Frequent Pattern Growth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Derive the recurring base sequences and get the active sequences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Forecast the next basket – using the TARS based predictor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Select active sequences and compute the score for every item. Rank the item based on the score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Select top k items as the basket prediction for the customer</a:t>
            </a:r>
          </a:p>
          <a:p>
            <a:endParaRPr lang="en-US" dirty="0"/>
          </a:p>
          <a:p>
            <a:r>
              <a:rPr lang="zh-CN" altLang="en-US" dirty="0"/>
              <a:t> </a:t>
            </a:r>
            <a:endParaRPr lang="en-US" dirty="0"/>
          </a:p>
          <a:p>
            <a:r>
              <a:rPr lang="en-US" altLang="zh-CN" b="1" dirty="0"/>
              <a:t>LGBM 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each user transaction, target label (purchase/ no purchase) based on index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Calculate user level features and append to data frame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Calculate product level features and append to data frame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Train the data frame for classification and prediction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Run a FP growth on user level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threshold set and classification results, predict items in the next basket </a:t>
            </a:r>
            <a:r>
              <a:rPr lang="en-US" altLang="zh-CN" dirty="0"/>
              <a:t> 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10864</TotalTime>
  <Words>82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Jyothirmai</dc:creator>
  <cp:lastModifiedBy>Perceptive Analytics</cp:lastModifiedBy>
  <cp:revision>130</cp:revision>
  <dcterms:created xsi:type="dcterms:W3CDTF">2018-02-13T06:12:13Z</dcterms:created>
  <dcterms:modified xsi:type="dcterms:W3CDTF">2018-03-13T10:13:31Z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16393-10.1.0.5672</vt:lpwstr>
  </property>
</Properties>
</file>