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E9CD22-1C3E-4076-9195-DCC7B10BF90F}" type="datetimeFigureOut">
              <a:rPr lang="en-US" smtClean="0"/>
              <a:t>03/12/2019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EB1E22-39A0-425C-B931-A37A994A31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Enjoy the food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Food.Logo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Food.Logo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Food.Logo</dc:title>
  <dc:creator>Rams</dc:creator>
  <cp:lastModifiedBy>Rams</cp:lastModifiedBy>
  <cp:revision>1</cp:revision>
  <dcterms:created xsi:type="dcterms:W3CDTF">2019-12-03T13:40:09Z</dcterms:created>
  <dcterms:modified xsi:type="dcterms:W3CDTF">2019-12-03T13:44:03Z</dcterms:modified>
</cp:coreProperties>
</file>