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9" r:id="rId1"/>
  </p:sldMasterIdLst>
  <p:notesMasterIdLst>
    <p:notesMasterId r:id="rId23"/>
  </p:notesMasterIdLst>
  <p:sldIdLst>
    <p:sldId id="256" r:id="rId2"/>
    <p:sldId id="257" r:id="rId3"/>
    <p:sldId id="258" r:id="rId4"/>
    <p:sldId id="259" r:id="rId5"/>
    <p:sldId id="260" r:id="rId6"/>
    <p:sldId id="261" r:id="rId7"/>
    <p:sldId id="276" r:id="rId8"/>
    <p:sldId id="262" r:id="rId9"/>
    <p:sldId id="263" r:id="rId10"/>
    <p:sldId id="273" r:id="rId11"/>
    <p:sldId id="265" r:id="rId12"/>
    <p:sldId id="266" r:id="rId13"/>
    <p:sldId id="264" r:id="rId14"/>
    <p:sldId id="267" r:id="rId15"/>
    <p:sldId id="268" r:id="rId16"/>
    <p:sldId id="269" r:id="rId17"/>
    <p:sldId id="278" r:id="rId18"/>
    <p:sldId id="277" r:id="rId19"/>
    <p:sldId id="270"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59"/>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EE6F9B-D108-412F-B0A2-83BDC1D543C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2D7EABD-BE51-40B8-9826-7C97FCFC1354}">
      <dgm:prSet/>
      <dgm:spPr/>
      <dgm:t>
        <a:bodyPr/>
        <a:lstStyle/>
        <a:p>
          <a:pPr>
            <a:lnSpc>
              <a:spcPct val="100000"/>
            </a:lnSpc>
          </a:pPr>
          <a:r>
            <a:rPr lang="en-US"/>
            <a:t>INTRODUCTION</a:t>
          </a:r>
        </a:p>
      </dgm:t>
    </dgm:pt>
    <dgm:pt modelId="{91BE772C-A15B-4C65-B47E-D337AE97B7D5}" type="parTrans" cxnId="{DB7F061E-C433-4284-B308-BD8817959968}">
      <dgm:prSet/>
      <dgm:spPr/>
      <dgm:t>
        <a:bodyPr/>
        <a:lstStyle/>
        <a:p>
          <a:endParaRPr lang="en-US"/>
        </a:p>
      </dgm:t>
    </dgm:pt>
    <dgm:pt modelId="{4347574C-32B6-40AF-9466-419CC0E1691D}" type="sibTrans" cxnId="{DB7F061E-C433-4284-B308-BD8817959968}">
      <dgm:prSet/>
      <dgm:spPr/>
      <dgm:t>
        <a:bodyPr/>
        <a:lstStyle/>
        <a:p>
          <a:endParaRPr lang="en-US"/>
        </a:p>
      </dgm:t>
    </dgm:pt>
    <dgm:pt modelId="{9A6390B9-360A-4568-BF40-7E448C3CBD4E}">
      <dgm:prSet/>
      <dgm:spPr/>
      <dgm:t>
        <a:bodyPr/>
        <a:lstStyle/>
        <a:p>
          <a:pPr>
            <a:lnSpc>
              <a:spcPct val="100000"/>
            </a:lnSpc>
          </a:pPr>
          <a:r>
            <a:rPr lang="en-US"/>
            <a:t>RELATED WORKS</a:t>
          </a:r>
        </a:p>
      </dgm:t>
    </dgm:pt>
    <dgm:pt modelId="{08E97CE3-65E9-4162-93CA-F8CEA5CEB8D4}" type="parTrans" cxnId="{ABFBC615-600D-496C-B740-EAF7381CFA07}">
      <dgm:prSet/>
      <dgm:spPr/>
      <dgm:t>
        <a:bodyPr/>
        <a:lstStyle/>
        <a:p>
          <a:endParaRPr lang="en-US"/>
        </a:p>
      </dgm:t>
    </dgm:pt>
    <dgm:pt modelId="{E3BF4265-D391-428B-9E5C-558BED13CC19}" type="sibTrans" cxnId="{ABFBC615-600D-496C-B740-EAF7381CFA07}">
      <dgm:prSet/>
      <dgm:spPr/>
      <dgm:t>
        <a:bodyPr/>
        <a:lstStyle/>
        <a:p>
          <a:endParaRPr lang="en-US"/>
        </a:p>
      </dgm:t>
    </dgm:pt>
    <dgm:pt modelId="{3FC3937C-8E5E-47B6-9963-29DEB41EB522}">
      <dgm:prSet/>
      <dgm:spPr/>
      <dgm:t>
        <a:bodyPr/>
        <a:lstStyle/>
        <a:p>
          <a:pPr>
            <a:lnSpc>
              <a:spcPct val="100000"/>
            </a:lnSpc>
          </a:pPr>
          <a:r>
            <a:rPr lang="en-US"/>
            <a:t>PROPOSED FRAMEWORKS</a:t>
          </a:r>
        </a:p>
      </dgm:t>
    </dgm:pt>
    <dgm:pt modelId="{99A78039-2B29-43BD-AD72-04FFE894C9A4}" type="parTrans" cxnId="{9F649D71-EFC7-463D-9D52-1D64988B44DA}">
      <dgm:prSet/>
      <dgm:spPr/>
      <dgm:t>
        <a:bodyPr/>
        <a:lstStyle/>
        <a:p>
          <a:endParaRPr lang="en-US"/>
        </a:p>
      </dgm:t>
    </dgm:pt>
    <dgm:pt modelId="{6AD8AC3E-30B6-42C7-A4DB-522F59A02420}" type="sibTrans" cxnId="{9F649D71-EFC7-463D-9D52-1D64988B44DA}">
      <dgm:prSet/>
      <dgm:spPr/>
      <dgm:t>
        <a:bodyPr/>
        <a:lstStyle/>
        <a:p>
          <a:endParaRPr lang="en-US"/>
        </a:p>
      </dgm:t>
    </dgm:pt>
    <dgm:pt modelId="{DC95C43B-2E12-44F6-92EC-BB8412A00923}">
      <dgm:prSet/>
      <dgm:spPr/>
      <dgm:t>
        <a:bodyPr/>
        <a:lstStyle/>
        <a:p>
          <a:pPr>
            <a:lnSpc>
              <a:spcPct val="100000"/>
            </a:lnSpc>
          </a:pPr>
          <a:r>
            <a:rPr lang="en-US"/>
            <a:t>DATASETS</a:t>
          </a:r>
        </a:p>
      </dgm:t>
    </dgm:pt>
    <dgm:pt modelId="{F617196F-EA29-4FE9-A83A-A77A1FDA0992}" type="parTrans" cxnId="{7BA6FD01-81C1-4AF9-9620-26B358683687}">
      <dgm:prSet/>
      <dgm:spPr/>
      <dgm:t>
        <a:bodyPr/>
        <a:lstStyle/>
        <a:p>
          <a:endParaRPr lang="en-US"/>
        </a:p>
      </dgm:t>
    </dgm:pt>
    <dgm:pt modelId="{E28F5E43-FC81-401F-88E4-9D8E2301CBDA}" type="sibTrans" cxnId="{7BA6FD01-81C1-4AF9-9620-26B358683687}">
      <dgm:prSet/>
      <dgm:spPr/>
      <dgm:t>
        <a:bodyPr/>
        <a:lstStyle/>
        <a:p>
          <a:endParaRPr lang="en-US"/>
        </a:p>
      </dgm:t>
    </dgm:pt>
    <dgm:pt modelId="{E322DDCC-08BA-47C3-A317-794915F78D2F}">
      <dgm:prSet/>
      <dgm:spPr/>
      <dgm:t>
        <a:bodyPr/>
        <a:lstStyle/>
        <a:p>
          <a:pPr>
            <a:lnSpc>
              <a:spcPct val="100000"/>
            </a:lnSpc>
          </a:pPr>
          <a:r>
            <a:rPr lang="en-US"/>
            <a:t>DIFFERENCES</a:t>
          </a:r>
        </a:p>
      </dgm:t>
    </dgm:pt>
    <dgm:pt modelId="{28B85340-8F95-45EC-859B-9307B108F88F}" type="parTrans" cxnId="{88442984-0D6E-4F91-83BC-01C6E25775B9}">
      <dgm:prSet/>
      <dgm:spPr/>
      <dgm:t>
        <a:bodyPr/>
        <a:lstStyle/>
        <a:p>
          <a:endParaRPr lang="en-US"/>
        </a:p>
      </dgm:t>
    </dgm:pt>
    <dgm:pt modelId="{2CFF64ED-7CF5-440F-9987-4B4FC0D9BA53}" type="sibTrans" cxnId="{88442984-0D6E-4F91-83BC-01C6E25775B9}">
      <dgm:prSet/>
      <dgm:spPr/>
      <dgm:t>
        <a:bodyPr/>
        <a:lstStyle/>
        <a:p>
          <a:endParaRPr lang="en-US"/>
        </a:p>
      </dgm:t>
    </dgm:pt>
    <dgm:pt modelId="{9EDEA58D-FE5C-48EE-A53D-CFBD3798B33D}">
      <dgm:prSet/>
      <dgm:spPr/>
      <dgm:t>
        <a:bodyPr/>
        <a:lstStyle/>
        <a:p>
          <a:pPr>
            <a:lnSpc>
              <a:spcPct val="100000"/>
            </a:lnSpc>
          </a:pPr>
          <a:r>
            <a:rPr lang="en-US"/>
            <a:t>REFERENCES</a:t>
          </a:r>
        </a:p>
      </dgm:t>
    </dgm:pt>
    <dgm:pt modelId="{A4574894-5C77-441B-A6DC-C14CF5261EB1}" type="parTrans" cxnId="{892DB4EF-1421-481C-A6E5-2D5FA8778950}">
      <dgm:prSet/>
      <dgm:spPr/>
      <dgm:t>
        <a:bodyPr/>
        <a:lstStyle/>
        <a:p>
          <a:endParaRPr lang="en-US"/>
        </a:p>
      </dgm:t>
    </dgm:pt>
    <dgm:pt modelId="{868C343B-E397-4A5A-B09F-D62FF4EA6038}" type="sibTrans" cxnId="{892DB4EF-1421-481C-A6E5-2D5FA8778950}">
      <dgm:prSet/>
      <dgm:spPr/>
      <dgm:t>
        <a:bodyPr/>
        <a:lstStyle/>
        <a:p>
          <a:endParaRPr lang="en-US"/>
        </a:p>
      </dgm:t>
    </dgm:pt>
    <dgm:pt modelId="{94545DBE-FC8C-4E93-8CF0-58B6FE0516F8}" type="pres">
      <dgm:prSet presAssocID="{5AEE6F9B-D108-412F-B0A2-83BDC1D543CA}" presName="root" presStyleCnt="0">
        <dgm:presLayoutVars>
          <dgm:dir/>
          <dgm:resizeHandles val="exact"/>
        </dgm:presLayoutVars>
      </dgm:prSet>
      <dgm:spPr/>
    </dgm:pt>
    <dgm:pt modelId="{70EE0234-2B46-432E-AF0D-BC500F7F588C}" type="pres">
      <dgm:prSet presAssocID="{42D7EABD-BE51-40B8-9826-7C97FCFC1354}" presName="compNode" presStyleCnt="0"/>
      <dgm:spPr/>
    </dgm:pt>
    <dgm:pt modelId="{CF171C7B-119F-4D30-AA00-0BEDB5AD54EB}" type="pres">
      <dgm:prSet presAssocID="{42D7EABD-BE51-40B8-9826-7C97FCFC135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ke"/>
        </a:ext>
      </dgm:extLst>
    </dgm:pt>
    <dgm:pt modelId="{1CCBC8E1-0AF3-40AA-8CBE-5B0F3643F42B}" type="pres">
      <dgm:prSet presAssocID="{42D7EABD-BE51-40B8-9826-7C97FCFC1354}" presName="spaceRect" presStyleCnt="0"/>
      <dgm:spPr/>
    </dgm:pt>
    <dgm:pt modelId="{FAED5914-DAEE-401A-8E24-A6350D5F5DA5}" type="pres">
      <dgm:prSet presAssocID="{42D7EABD-BE51-40B8-9826-7C97FCFC1354}" presName="textRect" presStyleLbl="revTx" presStyleIdx="0" presStyleCnt="6">
        <dgm:presLayoutVars>
          <dgm:chMax val="1"/>
          <dgm:chPref val="1"/>
        </dgm:presLayoutVars>
      </dgm:prSet>
      <dgm:spPr/>
    </dgm:pt>
    <dgm:pt modelId="{140908E6-F204-44BF-973D-BF632AB4A69D}" type="pres">
      <dgm:prSet presAssocID="{4347574C-32B6-40AF-9466-419CC0E1691D}" presName="sibTrans" presStyleCnt="0"/>
      <dgm:spPr/>
    </dgm:pt>
    <dgm:pt modelId="{742FB639-8F97-4A24-8514-42440A621A42}" type="pres">
      <dgm:prSet presAssocID="{9A6390B9-360A-4568-BF40-7E448C3CBD4E}" presName="compNode" presStyleCnt="0"/>
      <dgm:spPr/>
    </dgm:pt>
    <dgm:pt modelId="{73AB3FE4-8566-4EAD-8B73-BF43B5069CF6}" type="pres">
      <dgm:prSet presAssocID="{9A6390B9-360A-4568-BF40-7E448C3CBD4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dd Bookmark"/>
        </a:ext>
      </dgm:extLst>
    </dgm:pt>
    <dgm:pt modelId="{553B2ADE-2CFB-4D97-9996-4B734A09507F}" type="pres">
      <dgm:prSet presAssocID="{9A6390B9-360A-4568-BF40-7E448C3CBD4E}" presName="spaceRect" presStyleCnt="0"/>
      <dgm:spPr/>
    </dgm:pt>
    <dgm:pt modelId="{E7C3EB5F-36B1-436B-A3C0-DCCA66F71D4E}" type="pres">
      <dgm:prSet presAssocID="{9A6390B9-360A-4568-BF40-7E448C3CBD4E}" presName="textRect" presStyleLbl="revTx" presStyleIdx="1" presStyleCnt="6">
        <dgm:presLayoutVars>
          <dgm:chMax val="1"/>
          <dgm:chPref val="1"/>
        </dgm:presLayoutVars>
      </dgm:prSet>
      <dgm:spPr/>
    </dgm:pt>
    <dgm:pt modelId="{23E0D782-DB2F-42E0-82FE-0D7C48A09D4F}" type="pres">
      <dgm:prSet presAssocID="{E3BF4265-D391-428B-9E5C-558BED13CC19}" presName="sibTrans" presStyleCnt="0"/>
      <dgm:spPr/>
    </dgm:pt>
    <dgm:pt modelId="{EFDC6DEE-289C-466D-8054-A4CA8F07ED89}" type="pres">
      <dgm:prSet presAssocID="{3FC3937C-8E5E-47B6-9963-29DEB41EB522}" presName="compNode" presStyleCnt="0"/>
      <dgm:spPr/>
    </dgm:pt>
    <dgm:pt modelId="{CFD8980C-325B-4A1F-B8B5-22ECC99F702D}" type="pres">
      <dgm:prSet presAssocID="{3FC3937C-8E5E-47B6-9963-29DEB41EB52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ment Urgent"/>
        </a:ext>
      </dgm:extLst>
    </dgm:pt>
    <dgm:pt modelId="{47C3271F-CFC2-4D0D-91C7-7939FBEC5FA4}" type="pres">
      <dgm:prSet presAssocID="{3FC3937C-8E5E-47B6-9963-29DEB41EB522}" presName="spaceRect" presStyleCnt="0"/>
      <dgm:spPr/>
    </dgm:pt>
    <dgm:pt modelId="{77DE1C02-A4C3-4E6E-BA03-F462BBDA66AE}" type="pres">
      <dgm:prSet presAssocID="{3FC3937C-8E5E-47B6-9963-29DEB41EB522}" presName="textRect" presStyleLbl="revTx" presStyleIdx="2" presStyleCnt="6">
        <dgm:presLayoutVars>
          <dgm:chMax val="1"/>
          <dgm:chPref val="1"/>
        </dgm:presLayoutVars>
      </dgm:prSet>
      <dgm:spPr/>
    </dgm:pt>
    <dgm:pt modelId="{6EE7DDA0-9D8E-4A40-8116-FE91B9859C71}" type="pres">
      <dgm:prSet presAssocID="{6AD8AC3E-30B6-42C7-A4DB-522F59A02420}" presName="sibTrans" presStyleCnt="0"/>
      <dgm:spPr/>
    </dgm:pt>
    <dgm:pt modelId="{085E359E-7417-42E2-886B-444960DEADA0}" type="pres">
      <dgm:prSet presAssocID="{DC95C43B-2E12-44F6-92EC-BB8412A00923}" presName="compNode" presStyleCnt="0"/>
      <dgm:spPr/>
    </dgm:pt>
    <dgm:pt modelId="{D5D81A80-3AC9-4EE7-B041-67A4731B9F01}" type="pres">
      <dgm:prSet presAssocID="{DC95C43B-2E12-44F6-92EC-BB8412A0092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e HTML"/>
        </a:ext>
      </dgm:extLst>
    </dgm:pt>
    <dgm:pt modelId="{2102E1F9-F1F0-455A-B8BE-6348899C6896}" type="pres">
      <dgm:prSet presAssocID="{DC95C43B-2E12-44F6-92EC-BB8412A00923}" presName="spaceRect" presStyleCnt="0"/>
      <dgm:spPr/>
    </dgm:pt>
    <dgm:pt modelId="{4A4C029C-049B-45C2-B75E-EA0ADC090EC2}" type="pres">
      <dgm:prSet presAssocID="{DC95C43B-2E12-44F6-92EC-BB8412A00923}" presName="textRect" presStyleLbl="revTx" presStyleIdx="3" presStyleCnt="6">
        <dgm:presLayoutVars>
          <dgm:chMax val="1"/>
          <dgm:chPref val="1"/>
        </dgm:presLayoutVars>
      </dgm:prSet>
      <dgm:spPr/>
    </dgm:pt>
    <dgm:pt modelId="{CB1B4B43-6E43-4C1E-8147-1BDEAFAB56A4}" type="pres">
      <dgm:prSet presAssocID="{E28F5E43-FC81-401F-88E4-9D8E2301CBDA}" presName="sibTrans" presStyleCnt="0"/>
      <dgm:spPr/>
    </dgm:pt>
    <dgm:pt modelId="{3D06ED35-4736-4861-8C9D-963A4A756D64}" type="pres">
      <dgm:prSet presAssocID="{E322DDCC-08BA-47C3-A317-794915F78D2F}" presName="compNode" presStyleCnt="0"/>
      <dgm:spPr/>
    </dgm:pt>
    <dgm:pt modelId="{72B4E9BD-5885-4E65-9B33-2048FDFAF326}" type="pres">
      <dgm:prSet presAssocID="{E322DDCC-08BA-47C3-A317-794915F78D2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amily"/>
        </a:ext>
      </dgm:extLst>
    </dgm:pt>
    <dgm:pt modelId="{A4F76507-E14E-4CBC-A4AB-4E85DD03190D}" type="pres">
      <dgm:prSet presAssocID="{E322DDCC-08BA-47C3-A317-794915F78D2F}" presName="spaceRect" presStyleCnt="0"/>
      <dgm:spPr/>
    </dgm:pt>
    <dgm:pt modelId="{90F0D7AC-7049-4FB7-A9D8-CFD09F607639}" type="pres">
      <dgm:prSet presAssocID="{E322DDCC-08BA-47C3-A317-794915F78D2F}" presName="textRect" presStyleLbl="revTx" presStyleIdx="4" presStyleCnt="6">
        <dgm:presLayoutVars>
          <dgm:chMax val="1"/>
          <dgm:chPref val="1"/>
        </dgm:presLayoutVars>
      </dgm:prSet>
      <dgm:spPr/>
    </dgm:pt>
    <dgm:pt modelId="{DFF536BF-51E4-4ABE-9621-4AD67A3BE2AF}" type="pres">
      <dgm:prSet presAssocID="{2CFF64ED-7CF5-440F-9987-4B4FC0D9BA53}" presName="sibTrans" presStyleCnt="0"/>
      <dgm:spPr/>
    </dgm:pt>
    <dgm:pt modelId="{88E840C4-5D93-4ADC-8B72-2DB90AD744DD}" type="pres">
      <dgm:prSet presAssocID="{9EDEA58D-FE5C-48EE-A53D-CFBD3798B33D}" presName="compNode" presStyleCnt="0"/>
      <dgm:spPr/>
    </dgm:pt>
    <dgm:pt modelId="{D7E1416B-CB62-476E-A3F6-1D53AD015D8C}" type="pres">
      <dgm:prSet presAssocID="{9EDEA58D-FE5C-48EE-A53D-CFBD3798B33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ooter"/>
        </a:ext>
      </dgm:extLst>
    </dgm:pt>
    <dgm:pt modelId="{DD3A0DFE-FB44-436F-8F0F-78DCA2FB25B2}" type="pres">
      <dgm:prSet presAssocID="{9EDEA58D-FE5C-48EE-A53D-CFBD3798B33D}" presName="spaceRect" presStyleCnt="0"/>
      <dgm:spPr/>
    </dgm:pt>
    <dgm:pt modelId="{F91CC435-C99C-4011-A636-05BBEAC8AC61}" type="pres">
      <dgm:prSet presAssocID="{9EDEA58D-FE5C-48EE-A53D-CFBD3798B33D}" presName="textRect" presStyleLbl="revTx" presStyleIdx="5" presStyleCnt="6">
        <dgm:presLayoutVars>
          <dgm:chMax val="1"/>
          <dgm:chPref val="1"/>
        </dgm:presLayoutVars>
      </dgm:prSet>
      <dgm:spPr/>
    </dgm:pt>
  </dgm:ptLst>
  <dgm:cxnLst>
    <dgm:cxn modelId="{7BA6FD01-81C1-4AF9-9620-26B358683687}" srcId="{5AEE6F9B-D108-412F-B0A2-83BDC1D543CA}" destId="{DC95C43B-2E12-44F6-92EC-BB8412A00923}" srcOrd="3" destOrd="0" parTransId="{F617196F-EA29-4FE9-A83A-A77A1FDA0992}" sibTransId="{E28F5E43-FC81-401F-88E4-9D8E2301CBDA}"/>
    <dgm:cxn modelId="{ABFBC615-600D-496C-B740-EAF7381CFA07}" srcId="{5AEE6F9B-D108-412F-B0A2-83BDC1D543CA}" destId="{9A6390B9-360A-4568-BF40-7E448C3CBD4E}" srcOrd="1" destOrd="0" parTransId="{08E97CE3-65E9-4162-93CA-F8CEA5CEB8D4}" sibTransId="{E3BF4265-D391-428B-9E5C-558BED13CC19}"/>
    <dgm:cxn modelId="{DB7F061E-C433-4284-B308-BD8817959968}" srcId="{5AEE6F9B-D108-412F-B0A2-83BDC1D543CA}" destId="{42D7EABD-BE51-40B8-9826-7C97FCFC1354}" srcOrd="0" destOrd="0" parTransId="{91BE772C-A15B-4C65-B47E-D337AE97B7D5}" sibTransId="{4347574C-32B6-40AF-9466-419CC0E1691D}"/>
    <dgm:cxn modelId="{71498738-3EEC-4556-B25C-23C2855A878C}" type="presOf" srcId="{9EDEA58D-FE5C-48EE-A53D-CFBD3798B33D}" destId="{F91CC435-C99C-4011-A636-05BBEAC8AC61}" srcOrd="0" destOrd="0" presId="urn:microsoft.com/office/officeart/2018/2/layout/IconLabelList"/>
    <dgm:cxn modelId="{9F649D71-EFC7-463D-9D52-1D64988B44DA}" srcId="{5AEE6F9B-D108-412F-B0A2-83BDC1D543CA}" destId="{3FC3937C-8E5E-47B6-9963-29DEB41EB522}" srcOrd="2" destOrd="0" parTransId="{99A78039-2B29-43BD-AD72-04FFE894C9A4}" sibTransId="{6AD8AC3E-30B6-42C7-A4DB-522F59A02420}"/>
    <dgm:cxn modelId="{37DFDF7A-189E-4D58-9290-4820E1D87D03}" type="presOf" srcId="{DC95C43B-2E12-44F6-92EC-BB8412A00923}" destId="{4A4C029C-049B-45C2-B75E-EA0ADC090EC2}" srcOrd="0" destOrd="0" presId="urn:microsoft.com/office/officeart/2018/2/layout/IconLabelList"/>
    <dgm:cxn modelId="{88442984-0D6E-4F91-83BC-01C6E25775B9}" srcId="{5AEE6F9B-D108-412F-B0A2-83BDC1D543CA}" destId="{E322DDCC-08BA-47C3-A317-794915F78D2F}" srcOrd="4" destOrd="0" parTransId="{28B85340-8F95-45EC-859B-9307B108F88F}" sibTransId="{2CFF64ED-7CF5-440F-9987-4B4FC0D9BA53}"/>
    <dgm:cxn modelId="{DB2C019C-5C02-4941-B8C4-45B22240D6E1}" type="presOf" srcId="{9A6390B9-360A-4568-BF40-7E448C3CBD4E}" destId="{E7C3EB5F-36B1-436B-A3C0-DCCA66F71D4E}" srcOrd="0" destOrd="0" presId="urn:microsoft.com/office/officeart/2018/2/layout/IconLabelList"/>
    <dgm:cxn modelId="{F3B769C1-D1E3-4F3A-9106-13AC9C60A4E4}" type="presOf" srcId="{3FC3937C-8E5E-47B6-9963-29DEB41EB522}" destId="{77DE1C02-A4C3-4E6E-BA03-F462BBDA66AE}" srcOrd="0" destOrd="0" presId="urn:microsoft.com/office/officeart/2018/2/layout/IconLabelList"/>
    <dgm:cxn modelId="{EF22AEC2-9392-4693-B256-DDA342D9D444}" type="presOf" srcId="{42D7EABD-BE51-40B8-9826-7C97FCFC1354}" destId="{FAED5914-DAEE-401A-8E24-A6350D5F5DA5}" srcOrd="0" destOrd="0" presId="urn:microsoft.com/office/officeart/2018/2/layout/IconLabelList"/>
    <dgm:cxn modelId="{B04FADE8-5ED3-4350-8C93-61C6CC4A7FE1}" type="presOf" srcId="{E322DDCC-08BA-47C3-A317-794915F78D2F}" destId="{90F0D7AC-7049-4FB7-A9D8-CFD09F607639}" srcOrd="0" destOrd="0" presId="urn:microsoft.com/office/officeart/2018/2/layout/IconLabelList"/>
    <dgm:cxn modelId="{892DB4EF-1421-481C-A6E5-2D5FA8778950}" srcId="{5AEE6F9B-D108-412F-B0A2-83BDC1D543CA}" destId="{9EDEA58D-FE5C-48EE-A53D-CFBD3798B33D}" srcOrd="5" destOrd="0" parTransId="{A4574894-5C77-441B-A6DC-C14CF5261EB1}" sibTransId="{868C343B-E397-4A5A-B09F-D62FF4EA6038}"/>
    <dgm:cxn modelId="{EEF648F9-3AEA-4618-8191-2D438A651975}" type="presOf" srcId="{5AEE6F9B-D108-412F-B0A2-83BDC1D543CA}" destId="{94545DBE-FC8C-4E93-8CF0-58B6FE0516F8}" srcOrd="0" destOrd="0" presId="urn:microsoft.com/office/officeart/2018/2/layout/IconLabelList"/>
    <dgm:cxn modelId="{2BCE5A1C-7C25-4E8D-AA2B-40F3E16E9F4C}" type="presParOf" srcId="{94545DBE-FC8C-4E93-8CF0-58B6FE0516F8}" destId="{70EE0234-2B46-432E-AF0D-BC500F7F588C}" srcOrd="0" destOrd="0" presId="urn:microsoft.com/office/officeart/2018/2/layout/IconLabelList"/>
    <dgm:cxn modelId="{0879125F-1F6A-4D4D-9493-0EB0143CE6E0}" type="presParOf" srcId="{70EE0234-2B46-432E-AF0D-BC500F7F588C}" destId="{CF171C7B-119F-4D30-AA00-0BEDB5AD54EB}" srcOrd="0" destOrd="0" presId="urn:microsoft.com/office/officeart/2018/2/layout/IconLabelList"/>
    <dgm:cxn modelId="{8CDF9906-8961-4683-BD1C-74EC2582EA32}" type="presParOf" srcId="{70EE0234-2B46-432E-AF0D-BC500F7F588C}" destId="{1CCBC8E1-0AF3-40AA-8CBE-5B0F3643F42B}" srcOrd="1" destOrd="0" presId="urn:microsoft.com/office/officeart/2018/2/layout/IconLabelList"/>
    <dgm:cxn modelId="{DE34DE2B-7720-4B3C-88B3-692BA62C2EFC}" type="presParOf" srcId="{70EE0234-2B46-432E-AF0D-BC500F7F588C}" destId="{FAED5914-DAEE-401A-8E24-A6350D5F5DA5}" srcOrd="2" destOrd="0" presId="urn:microsoft.com/office/officeart/2018/2/layout/IconLabelList"/>
    <dgm:cxn modelId="{31E71A17-815D-4411-97E3-6A891C8658B8}" type="presParOf" srcId="{94545DBE-FC8C-4E93-8CF0-58B6FE0516F8}" destId="{140908E6-F204-44BF-973D-BF632AB4A69D}" srcOrd="1" destOrd="0" presId="urn:microsoft.com/office/officeart/2018/2/layout/IconLabelList"/>
    <dgm:cxn modelId="{C5811A5B-A212-45D2-A2CA-A7D975C7C734}" type="presParOf" srcId="{94545DBE-FC8C-4E93-8CF0-58B6FE0516F8}" destId="{742FB639-8F97-4A24-8514-42440A621A42}" srcOrd="2" destOrd="0" presId="urn:microsoft.com/office/officeart/2018/2/layout/IconLabelList"/>
    <dgm:cxn modelId="{36B126C6-A4B6-44B7-BEC5-BEACBBE21310}" type="presParOf" srcId="{742FB639-8F97-4A24-8514-42440A621A42}" destId="{73AB3FE4-8566-4EAD-8B73-BF43B5069CF6}" srcOrd="0" destOrd="0" presId="urn:microsoft.com/office/officeart/2018/2/layout/IconLabelList"/>
    <dgm:cxn modelId="{EE15AEC6-7BB4-45F0-AC85-3993FA23F7EF}" type="presParOf" srcId="{742FB639-8F97-4A24-8514-42440A621A42}" destId="{553B2ADE-2CFB-4D97-9996-4B734A09507F}" srcOrd="1" destOrd="0" presId="urn:microsoft.com/office/officeart/2018/2/layout/IconLabelList"/>
    <dgm:cxn modelId="{2969FE49-028B-45BB-A4D1-EBADDE5D5B7B}" type="presParOf" srcId="{742FB639-8F97-4A24-8514-42440A621A42}" destId="{E7C3EB5F-36B1-436B-A3C0-DCCA66F71D4E}" srcOrd="2" destOrd="0" presId="urn:microsoft.com/office/officeart/2018/2/layout/IconLabelList"/>
    <dgm:cxn modelId="{9F271718-A604-437C-B629-90B84FAC73CB}" type="presParOf" srcId="{94545DBE-FC8C-4E93-8CF0-58B6FE0516F8}" destId="{23E0D782-DB2F-42E0-82FE-0D7C48A09D4F}" srcOrd="3" destOrd="0" presId="urn:microsoft.com/office/officeart/2018/2/layout/IconLabelList"/>
    <dgm:cxn modelId="{A1DA7380-AC69-450E-9DF7-883E711496A3}" type="presParOf" srcId="{94545DBE-FC8C-4E93-8CF0-58B6FE0516F8}" destId="{EFDC6DEE-289C-466D-8054-A4CA8F07ED89}" srcOrd="4" destOrd="0" presId="urn:microsoft.com/office/officeart/2018/2/layout/IconLabelList"/>
    <dgm:cxn modelId="{FB0060B1-AFE8-4377-96B3-A9FAEE09FA87}" type="presParOf" srcId="{EFDC6DEE-289C-466D-8054-A4CA8F07ED89}" destId="{CFD8980C-325B-4A1F-B8B5-22ECC99F702D}" srcOrd="0" destOrd="0" presId="urn:microsoft.com/office/officeart/2018/2/layout/IconLabelList"/>
    <dgm:cxn modelId="{46A5E61C-FDA6-4512-882A-53DEBE72465C}" type="presParOf" srcId="{EFDC6DEE-289C-466D-8054-A4CA8F07ED89}" destId="{47C3271F-CFC2-4D0D-91C7-7939FBEC5FA4}" srcOrd="1" destOrd="0" presId="urn:microsoft.com/office/officeart/2018/2/layout/IconLabelList"/>
    <dgm:cxn modelId="{B4A0FF24-1AC7-497B-8057-368A08203480}" type="presParOf" srcId="{EFDC6DEE-289C-466D-8054-A4CA8F07ED89}" destId="{77DE1C02-A4C3-4E6E-BA03-F462BBDA66AE}" srcOrd="2" destOrd="0" presId="urn:microsoft.com/office/officeart/2018/2/layout/IconLabelList"/>
    <dgm:cxn modelId="{7B4A770F-5726-4606-A36A-D115AC8A62D5}" type="presParOf" srcId="{94545DBE-FC8C-4E93-8CF0-58B6FE0516F8}" destId="{6EE7DDA0-9D8E-4A40-8116-FE91B9859C71}" srcOrd="5" destOrd="0" presId="urn:microsoft.com/office/officeart/2018/2/layout/IconLabelList"/>
    <dgm:cxn modelId="{321111BD-DD82-41D4-A2A3-27B6A93D6020}" type="presParOf" srcId="{94545DBE-FC8C-4E93-8CF0-58B6FE0516F8}" destId="{085E359E-7417-42E2-886B-444960DEADA0}" srcOrd="6" destOrd="0" presId="urn:microsoft.com/office/officeart/2018/2/layout/IconLabelList"/>
    <dgm:cxn modelId="{F301EEE2-28EB-4CE1-AF49-837D4D27117D}" type="presParOf" srcId="{085E359E-7417-42E2-886B-444960DEADA0}" destId="{D5D81A80-3AC9-4EE7-B041-67A4731B9F01}" srcOrd="0" destOrd="0" presId="urn:microsoft.com/office/officeart/2018/2/layout/IconLabelList"/>
    <dgm:cxn modelId="{66D00CF5-F171-4B6A-9608-DD51FD37BBCA}" type="presParOf" srcId="{085E359E-7417-42E2-886B-444960DEADA0}" destId="{2102E1F9-F1F0-455A-B8BE-6348899C6896}" srcOrd="1" destOrd="0" presId="urn:microsoft.com/office/officeart/2018/2/layout/IconLabelList"/>
    <dgm:cxn modelId="{C9FEF488-FE37-42F6-B762-5CF4743B6EC5}" type="presParOf" srcId="{085E359E-7417-42E2-886B-444960DEADA0}" destId="{4A4C029C-049B-45C2-B75E-EA0ADC090EC2}" srcOrd="2" destOrd="0" presId="urn:microsoft.com/office/officeart/2018/2/layout/IconLabelList"/>
    <dgm:cxn modelId="{86B974EB-E6E3-4878-8D79-9EDACED28392}" type="presParOf" srcId="{94545DBE-FC8C-4E93-8CF0-58B6FE0516F8}" destId="{CB1B4B43-6E43-4C1E-8147-1BDEAFAB56A4}" srcOrd="7" destOrd="0" presId="urn:microsoft.com/office/officeart/2018/2/layout/IconLabelList"/>
    <dgm:cxn modelId="{BA8A4BBE-FAF6-4E61-904C-3DE0AC12498A}" type="presParOf" srcId="{94545DBE-FC8C-4E93-8CF0-58B6FE0516F8}" destId="{3D06ED35-4736-4861-8C9D-963A4A756D64}" srcOrd="8" destOrd="0" presId="urn:microsoft.com/office/officeart/2018/2/layout/IconLabelList"/>
    <dgm:cxn modelId="{32ED4DA9-B935-4B76-8616-62D79C4D8B1F}" type="presParOf" srcId="{3D06ED35-4736-4861-8C9D-963A4A756D64}" destId="{72B4E9BD-5885-4E65-9B33-2048FDFAF326}" srcOrd="0" destOrd="0" presId="urn:microsoft.com/office/officeart/2018/2/layout/IconLabelList"/>
    <dgm:cxn modelId="{5EF2350A-254A-447C-A638-C3174A774B53}" type="presParOf" srcId="{3D06ED35-4736-4861-8C9D-963A4A756D64}" destId="{A4F76507-E14E-4CBC-A4AB-4E85DD03190D}" srcOrd="1" destOrd="0" presId="urn:microsoft.com/office/officeart/2018/2/layout/IconLabelList"/>
    <dgm:cxn modelId="{E00BB900-171A-4658-AD9E-864A9764CEE6}" type="presParOf" srcId="{3D06ED35-4736-4861-8C9D-963A4A756D64}" destId="{90F0D7AC-7049-4FB7-A9D8-CFD09F607639}" srcOrd="2" destOrd="0" presId="urn:microsoft.com/office/officeart/2018/2/layout/IconLabelList"/>
    <dgm:cxn modelId="{C4628FF7-6F24-4004-B029-EEDEBF9C4605}" type="presParOf" srcId="{94545DBE-FC8C-4E93-8CF0-58B6FE0516F8}" destId="{DFF536BF-51E4-4ABE-9621-4AD67A3BE2AF}" srcOrd="9" destOrd="0" presId="urn:microsoft.com/office/officeart/2018/2/layout/IconLabelList"/>
    <dgm:cxn modelId="{43ACE1C3-9350-4D0B-B0F8-F1B633100E7D}" type="presParOf" srcId="{94545DBE-FC8C-4E93-8CF0-58B6FE0516F8}" destId="{88E840C4-5D93-4ADC-8B72-2DB90AD744DD}" srcOrd="10" destOrd="0" presId="urn:microsoft.com/office/officeart/2018/2/layout/IconLabelList"/>
    <dgm:cxn modelId="{7B1D50CD-F78C-4708-988A-F943D1EE3527}" type="presParOf" srcId="{88E840C4-5D93-4ADC-8B72-2DB90AD744DD}" destId="{D7E1416B-CB62-476E-A3F6-1D53AD015D8C}" srcOrd="0" destOrd="0" presId="urn:microsoft.com/office/officeart/2018/2/layout/IconLabelList"/>
    <dgm:cxn modelId="{A8C5BB2C-C706-4484-A0D4-95173466CA11}" type="presParOf" srcId="{88E840C4-5D93-4ADC-8B72-2DB90AD744DD}" destId="{DD3A0DFE-FB44-436F-8F0F-78DCA2FB25B2}" srcOrd="1" destOrd="0" presId="urn:microsoft.com/office/officeart/2018/2/layout/IconLabelList"/>
    <dgm:cxn modelId="{531F1563-BCB3-4E56-99F1-69F20C213360}" type="presParOf" srcId="{88E840C4-5D93-4ADC-8B72-2DB90AD744DD}" destId="{F91CC435-C99C-4011-A636-05BBEAC8AC6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ECFCE4-B50B-44F5-8AF1-996AE3C2C2B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587803F-5628-45D8-8EC8-66D2C13592D6}">
      <dgm:prSet/>
      <dgm:spPr/>
      <dgm:t>
        <a:bodyPr/>
        <a:lstStyle/>
        <a:p>
          <a:r>
            <a:rPr lang="en-US"/>
            <a:t>BACK-</a:t>
          </a:r>
        </a:p>
      </dgm:t>
    </dgm:pt>
    <dgm:pt modelId="{D225FC15-D4B9-48D8-A21D-EBD4325B4436}" type="parTrans" cxnId="{001ECBB7-75D2-4458-92E8-70C81F63AD2D}">
      <dgm:prSet/>
      <dgm:spPr/>
      <dgm:t>
        <a:bodyPr/>
        <a:lstStyle/>
        <a:p>
          <a:endParaRPr lang="en-US"/>
        </a:p>
      </dgm:t>
    </dgm:pt>
    <dgm:pt modelId="{61A6F18C-12F9-4B2D-86EF-E6C95436FCDD}" type="sibTrans" cxnId="{001ECBB7-75D2-4458-92E8-70C81F63AD2D}">
      <dgm:prSet/>
      <dgm:spPr/>
      <dgm:t>
        <a:bodyPr/>
        <a:lstStyle/>
        <a:p>
          <a:endParaRPr lang="en-US"/>
        </a:p>
      </dgm:t>
    </dgm:pt>
    <dgm:pt modelId="{02746B83-1DFD-44E8-993A-B42EF9499C14}">
      <dgm:prSet/>
      <dgm:spPr/>
      <dgm:t>
        <a:bodyPr/>
        <a:lstStyle/>
        <a:p>
          <a:r>
            <a:rPr lang="en-US" dirty="0"/>
            <a:t>CLOSE-</a:t>
          </a:r>
        </a:p>
      </dgm:t>
    </dgm:pt>
    <dgm:pt modelId="{7C158A6F-2518-4EAA-A14F-3D07389BDA4B}" type="parTrans" cxnId="{950D3D0B-43F1-4ECC-9465-74714097C341}">
      <dgm:prSet/>
      <dgm:spPr/>
      <dgm:t>
        <a:bodyPr/>
        <a:lstStyle/>
        <a:p>
          <a:endParaRPr lang="en-US"/>
        </a:p>
      </dgm:t>
    </dgm:pt>
    <dgm:pt modelId="{52C75D0C-2031-461C-B919-69A209D50F93}" type="sibTrans" cxnId="{950D3D0B-43F1-4ECC-9465-74714097C341}">
      <dgm:prSet/>
      <dgm:spPr/>
      <dgm:t>
        <a:bodyPr/>
        <a:lstStyle/>
        <a:p>
          <a:endParaRPr lang="en-US"/>
        </a:p>
      </dgm:t>
    </dgm:pt>
    <dgm:pt modelId="{BA1503F8-3248-492C-B200-E46D824FE229}">
      <dgm:prSet/>
      <dgm:spPr/>
      <dgm:t>
        <a:bodyPr/>
        <a:lstStyle/>
        <a:p>
          <a:r>
            <a:rPr lang="en-US"/>
            <a:t>ENTER-</a:t>
          </a:r>
        </a:p>
      </dgm:t>
    </dgm:pt>
    <dgm:pt modelId="{C9F5BDE7-852B-46E7-B5D5-F66B26F76273}" type="parTrans" cxnId="{2F221B63-098D-473F-BB86-EC821838B9B9}">
      <dgm:prSet/>
      <dgm:spPr/>
      <dgm:t>
        <a:bodyPr/>
        <a:lstStyle/>
        <a:p>
          <a:endParaRPr lang="en-US"/>
        </a:p>
      </dgm:t>
    </dgm:pt>
    <dgm:pt modelId="{87EAFE24-0435-42BD-900B-86097C07C99C}" type="sibTrans" cxnId="{2F221B63-098D-473F-BB86-EC821838B9B9}">
      <dgm:prSet/>
      <dgm:spPr/>
      <dgm:t>
        <a:bodyPr/>
        <a:lstStyle/>
        <a:p>
          <a:endParaRPr lang="en-US"/>
        </a:p>
      </dgm:t>
    </dgm:pt>
    <dgm:pt modelId="{C4F2AF78-4DE0-4E12-90B8-0B5DEDE8F6E8}">
      <dgm:prSet/>
      <dgm:spPr/>
      <dgm:t>
        <a:bodyPr/>
        <a:lstStyle/>
        <a:p>
          <a:r>
            <a:rPr lang="en-US"/>
            <a:t>MAXIMIZE-</a:t>
          </a:r>
        </a:p>
      </dgm:t>
    </dgm:pt>
    <dgm:pt modelId="{17FC05A7-B1FA-4813-B95A-3ADD570A272F}" type="parTrans" cxnId="{9714ABFB-ABA8-46E9-861C-2666624DD00B}">
      <dgm:prSet/>
      <dgm:spPr/>
      <dgm:t>
        <a:bodyPr/>
        <a:lstStyle/>
        <a:p>
          <a:endParaRPr lang="en-US"/>
        </a:p>
      </dgm:t>
    </dgm:pt>
    <dgm:pt modelId="{D5E3148E-E061-4DD1-A349-ADF0C0613459}" type="sibTrans" cxnId="{9714ABFB-ABA8-46E9-861C-2666624DD00B}">
      <dgm:prSet/>
      <dgm:spPr/>
      <dgm:t>
        <a:bodyPr/>
        <a:lstStyle/>
        <a:p>
          <a:endParaRPr lang="en-US"/>
        </a:p>
      </dgm:t>
    </dgm:pt>
    <dgm:pt modelId="{E9F86E92-3981-4D63-8933-43F2B02F50F0}">
      <dgm:prSet/>
      <dgm:spPr/>
      <dgm:t>
        <a:bodyPr/>
        <a:lstStyle/>
        <a:p>
          <a:r>
            <a:rPr lang="en-US"/>
            <a:t>MINIMIZE-</a:t>
          </a:r>
        </a:p>
      </dgm:t>
    </dgm:pt>
    <dgm:pt modelId="{8962D8F8-830F-4D45-86D6-3662847D3BE3}" type="parTrans" cxnId="{6CAC2A98-33E1-4A00-8A84-E33755C36E47}">
      <dgm:prSet/>
      <dgm:spPr/>
      <dgm:t>
        <a:bodyPr/>
        <a:lstStyle/>
        <a:p>
          <a:endParaRPr lang="en-US"/>
        </a:p>
      </dgm:t>
    </dgm:pt>
    <dgm:pt modelId="{4AA76E88-F9F2-47CB-B9A8-12A99E5675F8}" type="sibTrans" cxnId="{6CAC2A98-33E1-4A00-8A84-E33755C36E47}">
      <dgm:prSet/>
      <dgm:spPr/>
      <dgm:t>
        <a:bodyPr/>
        <a:lstStyle/>
        <a:p>
          <a:endParaRPr lang="en-US"/>
        </a:p>
      </dgm:t>
    </dgm:pt>
    <dgm:pt modelId="{DE4656DB-608D-483B-B6D0-655012EFF156}">
      <dgm:prSet/>
      <dgm:spPr/>
      <dgm:t>
        <a:bodyPr/>
        <a:lstStyle/>
        <a:p>
          <a:r>
            <a:rPr lang="en-US"/>
            <a:t>NEXT-</a:t>
          </a:r>
        </a:p>
      </dgm:t>
    </dgm:pt>
    <dgm:pt modelId="{2E177E69-2F9F-4284-877D-F00601384F1E}" type="parTrans" cxnId="{197BECC1-FF43-4200-9067-8E7A40049DDD}">
      <dgm:prSet/>
      <dgm:spPr/>
      <dgm:t>
        <a:bodyPr/>
        <a:lstStyle/>
        <a:p>
          <a:endParaRPr lang="en-US"/>
        </a:p>
      </dgm:t>
    </dgm:pt>
    <dgm:pt modelId="{B68F09C3-3F69-487B-B08D-F15EDCBE2F33}" type="sibTrans" cxnId="{197BECC1-FF43-4200-9067-8E7A40049DDD}">
      <dgm:prSet/>
      <dgm:spPr/>
      <dgm:t>
        <a:bodyPr/>
        <a:lstStyle/>
        <a:p>
          <a:endParaRPr lang="en-US"/>
        </a:p>
      </dgm:t>
    </dgm:pt>
    <dgm:pt modelId="{E049C675-E550-DD42-9A19-51FA9BA89A37}" type="pres">
      <dgm:prSet presAssocID="{4DECFCE4-B50B-44F5-8AF1-996AE3C2C2B5}" presName="vert0" presStyleCnt="0">
        <dgm:presLayoutVars>
          <dgm:dir/>
          <dgm:animOne val="branch"/>
          <dgm:animLvl val="lvl"/>
        </dgm:presLayoutVars>
      </dgm:prSet>
      <dgm:spPr/>
    </dgm:pt>
    <dgm:pt modelId="{D67A396F-A220-E04C-8D3B-BFD69AFD0054}" type="pres">
      <dgm:prSet presAssocID="{E587803F-5628-45D8-8EC8-66D2C13592D6}" presName="thickLine" presStyleLbl="alignNode1" presStyleIdx="0" presStyleCnt="6"/>
      <dgm:spPr/>
    </dgm:pt>
    <dgm:pt modelId="{D5AF317E-23FA-A74D-8194-6A284B57EE66}" type="pres">
      <dgm:prSet presAssocID="{E587803F-5628-45D8-8EC8-66D2C13592D6}" presName="horz1" presStyleCnt="0"/>
      <dgm:spPr/>
    </dgm:pt>
    <dgm:pt modelId="{3423DC83-5912-8749-8A8F-3364551A467B}" type="pres">
      <dgm:prSet presAssocID="{E587803F-5628-45D8-8EC8-66D2C13592D6}" presName="tx1" presStyleLbl="revTx" presStyleIdx="0" presStyleCnt="6"/>
      <dgm:spPr/>
    </dgm:pt>
    <dgm:pt modelId="{695FE898-EDB0-7845-A474-104737BEC86A}" type="pres">
      <dgm:prSet presAssocID="{E587803F-5628-45D8-8EC8-66D2C13592D6}" presName="vert1" presStyleCnt="0"/>
      <dgm:spPr/>
    </dgm:pt>
    <dgm:pt modelId="{1AF35504-8217-A544-903E-5148005CD17C}" type="pres">
      <dgm:prSet presAssocID="{02746B83-1DFD-44E8-993A-B42EF9499C14}" presName="thickLine" presStyleLbl="alignNode1" presStyleIdx="1" presStyleCnt="6"/>
      <dgm:spPr/>
    </dgm:pt>
    <dgm:pt modelId="{6CADBF34-F63C-4346-90D7-CC378242253F}" type="pres">
      <dgm:prSet presAssocID="{02746B83-1DFD-44E8-993A-B42EF9499C14}" presName="horz1" presStyleCnt="0"/>
      <dgm:spPr/>
    </dgm:pt>
    <dgm:pt modelId="{6B741B76-1BC2-8149-B4C6-D0F4DD60BCAE}" type="pres">
      <dgm:prSet presAssocID="{02746B83-1DFD-44E8-993A-B42EF9499C14}" presName="tx1" presStyleLbl="revTx" presStyleIdx="1" presStyleCnt="6"/>
      <dgm:spPr/>
    </dgm:pt>
    <dgm:pt modelId="{B85AD9DA-8D4A-D64B-B724-B15313D1A03C}" type="pres">
      <dgm:prSet presAssocID="{02746B83-1DFD-44E8-993A-B42EF9499C14}" presName="vert1" presStyleCnt="0"/>
      <dgm:spPr/>
    </dgm:pt>
    <dgm:pt modelId="{FA6C9A69-E607-2345-8BC2-74FF9EE6D889}" type="pres">
      <dgm:prSet presAssocID="{BA1503F8-3248-492C-B200-E46D824FE229}" presName="thickLine" presStyleLbl="alignNode1" presStyleIdx="2" presStyleCnt="6"/>
      <dgm:spPr/>
    </dgm:pt>
    <dgm:pt modelId="{A2BDC38E-952B-734E-926E-396D5A6EE2B6}" type="pres">
      <dgm:prSet presAssocID="{BA1503F8-3248-492C-B200-E46D824FE229}" presName="horz1" presStyleCnt="0"/>
      <dgm:spPr/>
    </dgm:pt>
    <dgm:pt modelId="{F59572FF-A1B0-BC40-B077-1BADB6F587FA}" type="pres">
      <dgm:prSet presAssocID="{BA1503F8-3248-492C-B200-E46D824FE229}" presName="tx1" presStyleLbl="revTx" presStyleIdx="2" presStyleCnt="6"/>
      <dgm:spPr/>
    </dgm:pt>
    <dgm:pt modelId="{052A5936-49B6-1241-8414-FFA7D962B47F}" type="pres">
      <dgm:prSet presAssocID="{BA1503F8-3248-492C-B200-E46D824FE229}" presName="vert1" presStyleCnt="0"/>
      <dgm:spPr/>
    </dgm:pt>
    <dgm:pt modelId="{0B02D2D3-7B8D-F443-9104-7CD3A3998B1A}" type="pres">
      <dgm:prSet presAssocID="{C4F2AF78-4DE0-4E12-90B8-0B5DEDE8F6E8}" presName="thickLine" presStyleLbl="alignNode1" presStyleIdx="3" presStyleCnt="6"/>
      <dgm:spPr/>
    </dgm:pt>
    <dgm:pt modelId="{8BED0368-4969-D741-BE67-29560B7F28C3}" type="pres">
      <dgm:prSet presAssocID="{C4F2AF78-4DE0-4E12-90B8-0B5DEDE8F6E8}" presName="horz1" presStyleCnt="0"/>
      <dgm:spPr/>
    </dgm:pt>
    <dgm:pt modelId="{CC9EDF99-07EC-2B4A-BF97-476C5F46B7DA}" type="pres">
      <dgm:prSet presAssocID="{C4F2AF78-4DE0-4E12-90B8-0B5DEDE8F6E8}" presName="tx1" presStyleLbl="revTx" presStyleIdx="3" presStyleCnt="6"/>
      <dgm:spPr/>
    </dgm:pt>
    <dgm:pt modelId="{1105657F-51EC-2940-B7CB-AD7DF4D35F44}" type="pres">
      <dgm:prSet presAssocID="{C4F2AF78-4DE0-4E12-90B8-0B5DEDE8F6E8}" presName="vert1" presStyleCnt="0"/>
      <dgm:spPr/>
    </dgm:pt>
    <dgm:pt modelId="{85199DCC-5A72-714D-B7EF-0328812EA849}" type="pres">
      <dgm:prSet presAssocID="{E9F86E92-3981-4D63-8933-43F2B02F50F0}" presName="thickLine" presStyleLbl="alignNode1" presStyleIdx="4" presStyleCnt="6"/>
      <dgm:spPr/>
    </dgm:pt>
    <dgm:pt modelId="{B8EB5BCF-F81A-6E43-8900-C2CE80A986E4}" type="pres">
      <dgm:prSet presAssocID="{E9F86E92-3981-4D63-8933-43F2B02F50F0}" presName="horz1" presStyleCnt="0"/>
      <dgm:spPr/>
    </dgm:pt>
    <dgm:pt modelId="{CEED5D02-76F7-BE44-8606-FF4D84E3BFD2}" type="pres">
      <dgm:prSet presAssocID="{E9F86E92-3981-4D63-8933-43F2B02F50F0}" presName="tx1" presStyleLbl="revTx" presStyleIdx="4" presStyleCnt="6"/>
      <dgm:spPr/>
    </dgm:pt>
    <dgm:pt modelId="{D4CFF791-A840-E741-AD8D-15FDA79CB018}" type="pres">
      <dgm:prSet presAssocID="{E9F86E92-3981-4D63-8933-43F2B02F50F0}" presName="vert1" presStyleCnt="0"/>
      <dgm:spPr/>
    </dgm:pt>
    <dgm:pt modelId="{E47F35FD-2D55-D94D-89FF-3C5FB7F6CDDB}" type="pres">
      <dgm:prSet presAssocID="{DE4656DB-608D-483B-B6D0-655012EFF156}" presName="thickLine" presStyleLbl="alignNode1" presStyleIdx="5" presStyleCnt="6"/>
      <dgm:spPr/>
    </dgm:pt>
    <dgm:pt modelId="{4504FF81-8512-544D-BD18-617A5BD65F80}" type="pres">
      <dgm:prSet presAssocID="{DE4656DB-608D-483B-B6D0-655012EFF156}" presName="horz1" presStyleCnt="0"/>
      <dgm:spPr/>
    </dgm:pt>
    <dgm:pt modelId="{14987F26-28BB-B540-A646-F8A909D45CA0}" type="pres">
      <dgm:prSet presAssocID="{DE4656DB-608D-483B-B6D0-655012EFF156}" presName="tx1" presStyleLbl="revTx" presStyleIdx="5" presStyleCnt="6"/>
      <dgm:spPr/>
    </dgm:pt>
    <dgm:pt modelId="{3A4BFE47-78D5-8F46-8715-BE1A94E89609}" type="pres">
      <dgm:prSet presAssocID="{DE4656DB-608D-483B-B6D0-655012EFF156}" presName="vert1" presStyleCnt="0"/>
      <dgm:spPr/>
    </dgm:pt>
  </dgm:ptLst>
  <dgm:cxnLst>
    <dgm:cxn modelId="{950D3D0B-43F1-4ECC-9465-74714097C341}" srcId="{4DECFCE4-B50B-44F5-8AF1-996AE3C2C2B5}" destId="{02746B83-1DFD-44E8-993A-B42EF9499C14}" srcOrd="1" destOrd="0" parTransId="{7C158A6F-2518-4EAA-A14F-3D07389BDA4B}" sibTransId="{52C75D0C-2031-461C-B919-69A209D50F93}"/>
    <dgm:cxn modelId="{FDACCA36-1375-E94B-94A0-CC0B052FF8AA}" type="presOf" srcId="{BA1503F8-3248-492C-B200-E46D824FE229}" destId="{F59572FF-A1B0-BC40-B077-1BADB6F587FA}" srcOrd="0" destOrd="0" presId="urn:microsoft.com/office/officeart/2008/layout/LinedList"/>
    <dgm:cxn modelId="{2F221B63-098D-473F-BB86-EC821838B9B9}" srcId="{4DECFCE4-B50B-44F5-8AF1-996AE3C2C2B5}" destId="{BA1503F8-3248-492C-B200-E46D824FE229}" srcOrd="2" destOrd="0" parTransId="{C9F5BDE7-852B-46E7-B5D5-F66B26F76273}" sibTransId="{87EAFE24-0435-42BD-900B-86097C07C99C}"/>
    <dgm:cxn modelId="{C5930970-6C78-1A47-8B2B-6FB39EC81C22}" type="presOf" srcId="{DE4656DB-608D-483B-B6D0-655012EFF156}" destId="{14987F26-28BB-B540-A646-F8A909D45CA0}" srcOrd="0" destOrd="0" presId="urn:microsoft.com/office/officeart/2008/layout/LinedList"/>
    <dgm:cxn modelId="{F99D7680-1512-1D48-9154-A404FAD3B829}" type="presOf" srcId="{4DECFCE4-B50B-44F5-8AF1-996AE3C2C2B5}" destId="{E049C675-E550-DD42-9A19-51FA9BA89A37}" srcOrd="0" destOrd="0" presId="urn:microsoft.com/office/officeart/2008/layout/LinedList"/>
    <dgm:cxn modelId="{6CAC2A98-33E1-4A00-8A84-E33755C36E47}" srcId="{4DECFCE4-B50B-44F5-8AF1-996AE3C2C2B5}" destId="{E9F86E92-3981-4D63-8933-43F2B02F50F0}" srcOrd="4" destOrd="0" parTransId="{8962D8F8-830F-4D45-86D6-3662847D3BE3}" sibTransId="{4AA76E88-F9F2-47CB-B9A8-12A99E5675F8}"/>
    <dgm:cxn modelId="{C3E8AAA1-C8FA-8048-AD99-770E77F2EDF6}" type="presOf" srcId="{E9F86E92-3981-4D63-8933-43F2B02F50F0}" destId="{CEED5D02-76F7-BE44-8606-FF4D84E3BFD2}" srcOrd="0" destOrd="0" presId="urn:microsoft.com/office/officeart/2008/layout/LinedList"/>
    <dgm:cxn modelId="{051031AA-86AF-7D46-8382-24AA32CFD9DA}" type="presOf" srcId="{02746B83-1DFD-44E8-993A-B42EF9499C14}" destId="{6B741B76-1BC2-8149-B4C6-D0F4DD60BCAE}" srcOrd="0" destOrd="0" presId="urn:microsoft.com/office/officeart/2008/layout/LinedList"/>
    <dgm:cxn modelId="{001ECBB7-75D2-4458-92E8-70C81F63AD2D}" srcId="{4DECFCE4-B50B-44F5-8AF1-996AE3C2C2B5}" destId="{E587803F-5628-45D8-8EC8-66D2C13592D6}" srcOrd="0" destOrd="0" parTransId="{D225FC15-D4B9-48D8-A21D-EBD4325B4436}" sibTransId="{61A6F18C-12F9-4B2D-86EF-E6C95436FCDD}"/>
    <dgm:cxn modelId="{197BECC1-FF43-4200-9067-8E7A40049DDD}" srcId="{4DECFCE4-B50B-44F5-8AF1-996AE3C2C2B5}" destId="{DE4656DB-608D-483B-B6D0-655012EFF156}" srcOrd="5" destOrd="0" parTransId="{2E177E69-2F9F-4284-877D-F00601384F1E}" sibTransId="{B68F09C3-3F69-487B-B08D-F15EDCBE2F33}"/>
    <dgm:cxn modelId="{EB048DE2-C21F-EA48-87BB-6E42482112E0}" type="presOf" srcId="{C4F2AF78-4DE0-4E12-90B8-0B5DEDE8F6E8}" destId="{CC9EDF99-07EC-2B4A-BF97-476C5F46B7DA}" srcOrd="0" destOrd="0" presId="urn:microsoft.com/office/officeart/2008/layout/LinedList"/>
    <dgm:cxn modelId="{4BD5D3F7-F8FC-0F48-87B9-6120363FB9BD}" type="presOf" srcId="{E587803F-5628-45D8-8EC8-66D2C13592D6}" destId="{3423DC83-5912-8749-8A8F-3364551A467B}" srcOrd="0" destOrd="0" presId="urn:microsoft.com/office/officeart/2008/layout/LinedList"/>
    <dgm:cxn modelId="{9714ABFB-ABA8-46E9-861C-2666624DD00B}" srcId="{4DECFCE4-B50B-44F5-8AF1-996AE3C2C2B5}" destId="{C4F2AF78-4DE0-4E12-90B8-0B5DEDE8F6E8}" srcOrd="3" destOrd="0" parTransId="{17FC05A7-B1FA-4813-B95A-3ADD570A272F}" sibTransId="{D5E3148E-E061-4DD1-A349-ADF0C0613459}"/>
    <dgm:cxn modelId="{30B48C0B-D82D-EF4E-AFFE-9142461A7E0F}" type="presParOf" srcId="{E049C675-E550-DD42-9A19-51FA9BA89A37}" destId="{D67A396F-A220-E04C-8D3B-BFD69AFD0054}" srcOrd="0" destOrd="0" presId="urn:microsoft.com/office/officeart/2008/layout/LinedList"/>
    <dgm:cxn modelId="{79D4917F-279F-584A-A45B-01EB0E1AC888}" type="presParOf" srcId="{E049C675-E550-DD42-9A19-51FA9BA89A37}" destId="{D5AF317E-23FA-A74D-8194-6A284B57EE66}" srcOrd="1" destOrd="0" presId="urn:microsoft.com/office/officeart/2008/layout/LinedList"/>
    <dgm:cxn modelId="{860C1BAE-A4FE-D646-856E-8BA5C6BF35AC}" type="presParOf" srcId="{D5AF317E-23FA-A74D-8194-6A284B57EE66}" destId="{3423DC83-5912-8749-8A8F-3364551A467B}" srcOrd="0" destOrd="0" presId="urn:microsoft.com/office/officeart/2008/layout/LinedList"/>
    <dgm:cxn modelId="{37647031-17D1-C942-A910-FAC23F73A945}" type="presParOf" srcId="{D5AF317E-23FA-A74D-8194-6A284B57EE66}" destId="{695FE898-EDB0-7845-A474-104737BEC86A}" srcOrd="1" destOrd="0" presId="urn:microsoft.com/office/officeart/2008/layout/LinedList"/>
    <dgm:cxn modelId="{58DE9D2F-7387-6E44-A5A1-1A23363030B9}" type="presParOf" srcId="{E049C675-E550-DD42-9A19-51FA9BA89A37}" destId="{1AF35504-8217-A544-903E-5148005CD17C}" srcOrd="2" destOrd="0" presId="urn:microsoft.com/office/officeart/2008/layout/LinedList"/>
    <dgm:cxn modelId="{1FC600E6-BBA8-D94E-AB01-8CBDFE242A45}" type="presParOf" srcId="{E049C675-E550-DD42-9A19-51FA9BA89A37}" destId="{6CADBF34-F63C-4346-90D7-CC378242253F}" srcOrd="3" destOrd="0" presId="urn:microsoft.com/office/officeart/2008/layout/LinedList"/>
    <dgm:cxn modelId="{0E351BB8-043E-794D-9DF1-F1E44DEF4FD5}" type="presParOf" srcId="{6CADBF34-F63C-4346-90D7-CC378242253F}" destId="{6B741B76-1BC2-8149-B4C6-D0F4DD60BCAE}" srcOrd="0" destOrd="0" presId="urn:microsoft.com/office/officeart/2008/layout/LinedList"/>
    <dgm:cxn modelId="{10596C02-E4E0-9249-8E1C-CE8A534B2956}" type="presParOf" srcId="{6CADBF34-F63C-4346-90D7-CC378242253F}" destId="{B85AD9DA-8D4A-D64B-B724-B15313D1A03C}" srcOrd="1" destOrd="0" presId="urn:microsoft.com/office/officeart/2008/layout/LinedList"/>
    <dgm:cxn modelId="{1A30CA87-B5B7-C14C-A5FA-8A694366B87B}" type="presParOf" srcId="{E049C675-E550-DD42-9A19-51FA9BA89A37}" destId="{FA6C9A69-E607-2345-8BC2-74FF9EE6D889}" srcOrd="4" destOrd="0" presId="urn:microsoft.com/office/officeart/2008/layout/LinedList"/>
    <dgm:cxn modelId="{7D1CC390-3800-9443-827A-3CDFCCD58E01}" type="presParOf" srcId="{E049C675-E550-DD42-9A19-51FA9BA89A37}" destId="{A2BDC38E-952B-734E-926E-396D5A6EE2B6}" srcOrd="5" destOrd="0" presId="urn:microsoft.com/office/officeart/2008/layout/LinedList"/>
    <dgm:cxn modelId="{18B7B5B7-C502-5F4B-A065-3897130E7FEC}" type="presParOf" srcId="{A2BDC38E-952B-734E-926E-396D5A6EE2B6}" destId="{F59572FF-A1B0-BC40-B077-1BADB6F587FA}" srcOrd="0" destOrd="0" presId="urn:microsoft.com/office/officeart/2008/layout/LinedList"/>
    <dgm:cxn modelId="{11A65921-561F-7243-82D4-2AB708A828D9}" type="presParOf" srcId="{A2BDC38E-952B-734E-926E-396D5A6EE2B6}" destId="{052A5936-49B6-1241-8414-FFA7D962B47F}" srcOrd="1" destOrd="0" presId="urn:microsoft.com/office/officeart/2008/layout/LinedList"/>
    <dgm:cxn modelId="{12152208-0D71-7146-AC13-5F012F58CF3D}" type="presParOf" srcId="{E049C675-E550-DD42-9A19-51FA9BA89A37}" destId="{0B02D2D3-7B8D-F443-9104-7CD3A3998B1A}" srcOrd="6" destOrd="0" presId="urn:microsoft.com/office/officeart/2008/layout/LinedList"/>
    <dgm:cxn modelId="{51E3C2E4-B4A6-D344-AE72-EB62B40456C7}" type="presParOf" srcId="{E049C675-E550-DD42-9A19-51FA9BA89A37}" destId="{8BED0368-4969-D741-BE67-29560B7F28C3}" srcOrd="7" destOrd="0" presId="urn:microsoft.com/office/officeart/2008/layout/LinedList"/>
    <dgm:cxn modelId="{17211246-647E-0A46-9191-B2B2D1D8D45F}" type="presParOf" srcId="{8BED0368-4969-D741-BE67-29560B7F28C3}" destId="{CC9EDF99-07EC-2B4A-BF97-476C5F46B7DA}" srcOrd="0" destOrd="0" presId="urn:microsoft.com/office/officeart/2008/layout/LinedList"/>
    <dgm:cxn modelId="{D5AE3A8A-D7FB-BC40-9C9E-A867ADD277B6}" type="presParOf" srcId="{8BED0368-4969-D741-BE67-29560B7F28C3}" destId="{1105657F-51EC-2940-B7CB-AD7DF4D35F44}" srcOrd="1" destOrd="0" presId="urn:microsoft.com/office/officeart/2008/layout/LinedList"/>
    <dgm:cxn modelId="{F2FC2313-7BF2-AF42-80BE-F4CBB12825B6}" type="presParOf" srcId="{E049C675-E550-DD42-9A19-51FA9BA89A37}" destId="{85199DCC-5A72-714D-B7EF-0328812EA849}" srcOrd="8" destOrd="0" presId="urn:microsoft.com/office/officeart/2008/layout/LinedList"/>
    <dgm:cxn modelId="{0DBD9E41-456E-D24F-9792-3CD14067F016}" type="presParOf" srcId="{E049C675-E550-DD42-9A19-51FA9BA89A37}" destId="{B8EB5BCF-F81A-6E43-8900-C2CE80A986E4}" srcOrd="9" destOrd="0" presId="urn:microsoft.com/office/officeart/2008/layout/LinedList"/>
    <dgm:cxn modelId="{26CEA66C-97A5-624E-A7D4-FFE8C7AF60D8}" type="presParOf" srcId="{B8EB5BCF-F81A-6E43-8900-C2CE80A986E4}" destId="{CEED5D02-76F7-BE44-8606-FF4D84E3BFD2}" srcOrd="0" destOrd="0" presId="urn:microsoft.com/office/officeart/2008/layout/LinedList"/>
    <dgm:cxn modelId="{CD9499DC-5A48-914E-83FC-605D015F32BA}" type="presParOf" srcId="{B8EB5BCF-F81A-6E43-8900-C2CE80A986E4}" destId="{D4CFF791-A840-E741-AD8D-15FDA79CB018}" srcOrd="1" destOrd="0" presId="urn:microsoft.com/office/officeart/2008/layout/LinedList"/>
    <dgm:cxn modelId="{65111F0C-4657-3741-A2CA-AC8B12640EAD}" type="presParOf" srcId="{E049C675-E550-DD42-9A19-51FA9BA89A37}" destId="{E47F35FD-2D55-D94D-89FF-3C5FB7F6CDDB}" srcOrd="10" destOrd="0" presId="urn:microsoft.com/office/officeart/2008/layout/LinedList"/>
    <dgm:cxn modelId="{9C708AE2-B255-ED4D-AED2-C353C90985DD}" type="presParOf" srcId="{E049C675-E550-DD42-9A19-51FA9BA89A37}" destId="{4504FF81-8512-544D-BD18-617A5BD65F80}" srcOrd="11" destOrd="0" presId="urn:microsoft.com/office/officeart/2008/layout/LinedList"/>
    <dgm:cxn modelId="{4C496224-09C9-484B-9650-99973151A995}" type="presParOf" srcId="{4504FF81-8512-544D-BD18-617A5BD65F80}" destId="{14987F26-28BB-B540-A646-F8A909D45CA0}" srcOrd="0" destOrd="0" presId="urn:microsoft.com/office/officeart/2008/layout/LinedList"/>
    <dgm:cxn modelId="{5B5916BD-000C-1446-9759-81C4AA296974}" type="presParOf" srcId="{4504FF81-8512-544D-BD18-617A5BD65F80}" destId="{3A4BFE47-78D5-8F46-8715-BE1A94E8960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5B73AA-0C6A-4405-AF40-6A3A1A9958D9}" type="doc">
      <dgm:prSet loTypeId="urn:microsoft.com/office/officeart/2005/8/layout/hierarchy1" loCatId="hierarchy" qsTypeId="urn:microsoft.com/office/officeart/2005/8/quickstyle/simple5" qsCatId="simple" csTypeId="urn:microsoft.com/office/officeart/2005/8/colors/accent1_2" csCatId="accent1"/>
      <dgm:spPr/>
      <dgm:t>
        <a:bodyPr/>
        <a:lstStyle/>
        <a:p>
          <a:endParaRPr lang="en-US"/>
        </a:p>
      </dgm:t>
    </dgm:pt>
    <dgm:pt modelId="{162A160D-AD6A-4389-A53F-734B0B6CBBAF}">
      <dgm:prSet/>
      <dgm:spPr/>
      <dgm:t>
        <a:bodyPr/>
        <a:lstStyle/>
        <a:p>
          <a:r>
            <a:rPr lang="en-US" dirty="0"/>
            <a:t>PREVIOUS-</a:t>
          </a:r>
        </a:p>
      </dgm:t>
    </dgm:pt>
    <dgm:pt modelId="{1E50DCB7-6208-442A-A7AB-E8FC327F456D}" type="parTrans" cxnId="{4560F69E-99CA-4D9E-BA73-77D0BA30BC54}">
      <dgm:prSet/>
      <dgm:spPr/>
      <dgm:t>
        <a:bodyPr/>
        <a:lstStyle/>
        <a:p>
          <a:endParaRPr lang="en-US"/>
        </a:p>
      </dgm:t>
    </dgm:pt>
    <dgm:pt modelId="{8BB961CB-4BF5-4FA7-A4FB-0050A56D1D13}" type="sibTrans" cxnId="{4560F69E-99CA-4D9E-BA73-77D0BA30BC54}">
      <dgm:prSet/>
      <dgm:spPr/>
      <dgm:t>
        <a:bodyPr/>
        <a:lstStyle/>
        <a:p>
          <a:endParaRPr lang="en-US"/>
        </a:p>
      </dgm:t>
    </dgm:pt>
    <dgm:pt modelId="{A6E91B83-0B54-4B8D-B076-4592A4CBB13B}">
      <dgm:prSet/>
      <dgm:spPr/>
      <dgm:t>
        <a:bodyPr/>
        <a:lstStyle/>
        <a:p>
          <a:r>
            <a:rPr lang="en-US"/>
            <a:t>SPACEBAR-</a:t>
          </a:r>
        </a:p>
      </dgm:t>
    </dgm:pt>
    <dgm:pt modelId="{4214EBE1-6176-4608-B058-F1A9CBE098A7}" type="parTrans" cxnId="{B9DE7A23-C340-4387-9D3A-F4E367F403F2}">
      <dgm:prSet/>
      <dgm:spPr/>
      <dgm:t>
        <a:bodyPr/>
        <a:lstStyle/>
        <a:p>
          <a:endParaRPr lang="en-US"/>
        </a:p>
      </dgm:t>
    </dgm:pt>
    <dgm:pt modelId="{00CDDE58-D225-4AE3-A79A-37E02FA25FED}" type="sibTrans" cxnId="{B9DE7A23-C340-4387-9D3A-F4E367F403F2}">
      <dgm:prSet/>
      <dgm:spPr/>
      <dgm:t>
        <a:bodyPr/>
        <a:lstStyle/>
        <a:p>
          <a:endParaRPr lang="en-US"/>
        </a:p>
      </dgm:t>
    </dgm:pt>
    <dgm:pt modelId="{7F047DA5-2685-4991-8CDC-00EE85F3E1D3}">
      <dgm:prSet/>
      <dgm:spPr/>
      <dgm:t>
        <a:bodyPr/>
        <a:lstStyle/>
        <a:p>
          <a:r>
            <a:rPr lang="en-US"/>
            <a:t>VOLUME DOWN-</a:t>
          </a:r>
        </a:p>
      </dgm:t>
    </dgm:pt>
    <dgm:pt modelId="{2DD7805B-EA72-4135-8153-674A67CE64E5}" type="parTrans" cxnId="{171C1FE4-EF17-4277-B52B-00D8715209EC}">
      <dgm:prSet/>
      <dgm:spPr/>
      <dgm:t>
        <a:bodyPr/>
        <a:lstStyle/>
        <a:p>
          <a:endParaRPr lang="en-US"/>
        </a:p>
      </dgm:t>
    </dgm:pt>
    <dgm:pt modelId="{D3218C8D-5732-49B2-8499-CFE9F6E1D46E}" type="sibTrans" cxnId="{171C1FE4-EF17-4277-B52B-00D8715209EC}">
      <dgm:prSet/>
      <dgm:spPr/>
      <dgm:t>
        <a:bodyPr/>
        <a:lstStyle/>
        <a:p>
          <a:endParaRPr lang="en-US"/>
        </a:p>
      </dgm:t>
    </dgm:pt>
    <dgm:pt modelId="{846B4190-9E6A-40E1-A36F-977B22ACEE2F}">
      <dgm:prSet/>
      <dgm:spPr/>
      <dgm:t>
        <a:bodyPr/>
        <a:lstStyle/>
        <a:p>
          <a:r>
            <a:rPr lang="en-US"/>
            <a:t>VOLUME UP-</a:t>
          </a:r>
        </a:p>
      </dgm:t>
    </dgm:pt>
    <dgm:pt modelId="{7D8AEC6A-E48C-4289-9CC9-3579C87E437D}" type="parTrans" cxnId="{C6408D79-85DF-49CA-8F62-AE616BF8D630}">
      <dgm:prSet/>
      <dgm:spPr/>
      <dgm:t>
        <a:bodyPr/>
        <a:lstStyle/>
        <a:p>
          <a:endParaRPr lang="en-US"/>
        </a:p>
      </dgm:t>
    </dgm:pt>
    <dgm:pt modelId="{0B7765D8-D60C-445B-B961-2F2B9725337D}" type="sibTrans" cxnId="{C6408D79-85DF-49CA-8F62-AE616BF8D630}">
      <dgm:prSet/>
      <dgm:spPr/>
      <dgm:t>
        <a:bodyPr/>
        <a:lstStyle/>
        <a:p>
          <a:endParaRPr lang="en-US"/>
        </a:p>
      </dgm:t>
    </dgm:pt>
    <dgm:pt modelId="{0A44AEC4-8288-7948-838E-997AD6F504E3}" type="pres">
      <dgm:prSet presAssocID="{615B73AA-0C6A-4405-AF40-6A3A1A9958D9}" presName="hierChild1" presStyleCnt="0">
        <dgm:presLayoutVars>
          <dgm:chPref val="1"/>
          <dgm:dir/>
          <dgm:animOne val="branch"/>
          <dgm:animLvl val="lvl"/>
          <dgm:resizeHandles/>
        </dgm:presLayoutVars>
      </dgm:prSet>
      <dgm:spPr/>
    </dgm:pt>
    <dgm:pt modelId="{166DDB77-7D57-C349-AB51-CBD0FAB2ACEC}" type="pres">
      <dgm:prSet presAssocID="{162A160D-AD6A-4389-A53F-734B0B6CBBAF}" presName="hierRoot1" presStyleCnt="0"/>
      <dgm:spPr/>
    </dgm:pt>
    <dgm:pt modelId="{2E70B877-C319-214D-8D3F-56A03FCD5849}" type="pres">
      <dgm:prSet presAssocID="{162A160D-AD6A-4389-A53F-734B0B6CBBAF}" presName="composite" presStyleCnt="0"/>
      <dgm:spPr/>
    </dgm:pt>
    <dgm:pt modelId="{21BC51E2-0A36-EB48-A0C1-70AC1C9E2925}" type="pres">
      <dgm:prSet presAssocID="{162A160D-AD6A-4389-A53F-734B0B6CBBAF}" presName="background" presStyleLbl="node0" presStyleIdx="0" presStyleCnt="4"/>
      <dgm:spPr/>
    </dgm:pt>
    <dgm:pt modelId="{93EDF385-35CF-0B4A-A24C-7CC17266FADA}" type="pres">
      <dgm:prSet presAssocID="{162A160D-AD6A-4389-A53F-734B0B6CBBAF}" presName="text" presStyleLbl="fgAcc0" presStyleIdx="0" presStyleCnt="4">
        <dgm:presLayoutVars>
          <dgm:chPref val="3"/>
        </dgm:presLayoutVars>
      </dgm:prSet>
      <dgm:spPr/>
    </dgm:pt>
    <dgm:pt modelId="{7F78F96A-F56D-5C4B-AD65-5906D63DEFA6}" type="pres">
      <dgm:prSet presAssocID="{162A160D-AD6A-4389-A53F-734B0B6CBBAF}" presName="hierChild2" presStyleCnt="0"/>
      <dgm:spPr/>
    </dgm:pt>
    <dgm:pt modelId="{4723A273-5015-3E44-8796-A14B44E0D820}" type="pres">
      <dgm:prSet presAssocID="{A6E91B83-0B54-4B8D-B076-4592A4CBB13B}" presName="hierRoot1" presStyleCnt="0"/>
      <dgm:spPr/>
    </dgm:pt>
    <dgm:pt modelId="{3B93013D-16F2-254F-B669-0C476B51EE49}" type="pres">
      <dgm:prSet presAssocID="{A6E91B83-0B54-4B8D-B076-4592A4CBB13B}" presName="composite" presStyleCnt="0"/>
      <dgm:spPr/>
    </dgm:pt>
    <dgm:pt modelId="{76052313-952A-E542-A858-3346BC7D0F42}" type="pres">
      <dgm:prSet presAssocID="{A6E91B83-0B54-4B8D-B076-4592A4CBB13B}" presName="background" presStyleLbl="node0" presStyleIdx="1" presStyleCnt="4"/>
      <dgm:spPr/>
    </dgm:pt>
    <dgm:pt modelId="{E961B5D5-A083-234C-846D-C86A2E10A092}" type="pres">
      <dgm:prSet presAssocID="{A6E91B83-0B54-4B8D-B076-4592A4CBB13B}" presName="text" presStyleLbl="fgAcc0" presStyleIdx="1" presStyleCnt="4">
        <dgm:presLayoutVars>
          <dgm:chPref val="3"/>
        </dgm:presLayoutVars>
      </dgm:prSet>
      <dgm:spPr/>
    </dgm:pt>
    <dgm:pt modelId="{44BA1D53-9E7D-1D49-B3C9-6787AB5ADB92}" type="pres">
      <dgm:prSet presAssocID="{A6E91B83-0B54-4B8D-B076-4592A4CBB13B}" presName="hierChild2" presStyleCnt="0"/>
      <dgm:spPr/>
    </dgm:pt>
    <dgm:pt modelId="{9D452935-6ABC-BD48-92CF-1815B2DC2184}" type="pres">
      <dgm:prSet presAssocID="{7F047DA5-2685-4991-8CDC-00EE85F3E1D3}" presName="hierRoot1" presStyleCnt="0"/>
      <dgm:spPr/>
    </dgm:pt>
    <dgm:pt modelId="{3795898A-BFBD-744F-AC61-75088EF4A1F0}" type="pres">
      <dgm:prSet presAssocID="{7F047DA5-2685-4991-8CDC-00EE85F3E1D3}" presName="composite" presStyleCnt="0"/>
      <dgm:spPr/>
    </dgm:pt>
    <dgm:pt modelId="{E628E336-86D4-BC40-AF2E-A9CC9797D1E2}" type="pres">
      <dgm:prSet presAssocID="{7F047DA5-2685-4991-8CDC-00EE85F3E1D3}" presName="background" presStyleLbl="node0" presStyleIdx="2" presStyleCnt="4"/>
      <dgm:spPr/>
    </dgm:pt>
    <dgm:pt modelId="{13DE67F1-490D-774A-B70C-29226E58485A}" type="pres">
      <dgm:prSet presAssocID="{7F047DA5-2685-4991-8CDC-00EE85F3E1D3}" presName="text" presStyleLbl="fgAcc0" presStyleIdx="2" presStyleCnt="4">
        <dgm:presLayoutVars>
          <dgm:chPref val="3"/>
        </dgm:presLayoutVars>
      </dgm:prSet>
      <dgm:spPr/>
    </dgm:pt>
    <dgm:pt modelId="{9E926588-CB03-6A49-86B6-76B728DDBC57}" type="pres">
      <dgm:prSet presAssocID="{7F047DA5-2685-4991-8CDC-00EE85F3E1D3}" presName="hierChild2" presStyleCnt="0"/>
      <dgm:spPr/>
    </dgm:pt>
    <dgm:pt modelId="{CC4BFE23-1336-4D41-84D8-A383F0B0B47C}" type="pres">
      <dgm:prSet presAssocID="{846B4190-9E6A-40E1-A36F-977B22ACEE2F}" presName="hierRoot1" presStyleCnt="0"/>
      <dgm:spPr/>
    </dgm:pt>
    <dgm:pt modelId="{99E34D63-9067-1946-9392-65D1FFB47EBD}" type="pres">
      <dgm:prSet presAssocID="{846B4190-9E6A-40E1-A36F-977B22ACEE2F}" presName="composite" presStyleCnt="0"/>
      <dgm:spPr/>
    </dgm:pt>
    <dgm:pt modelId="{2C582379-31D3-8645-A279-8A09AACF9CB5}" type="pres">
      <dgm:prSet presAssocID="{846B4190-9E6A-40E1-A36F-977B22ACEE2F}" presName="background" presStyleLbl="node0" presStyleIdx="3" presStyleCnt="4"/>
      <dgm:spPr/>
    </dgm:pt>
    <dgm:pt modelId="{5CAEB26D-D472-4540-B1E9-DCD6BBDEE3FD}" type="pres">
      <dgm:prSet presAssocID="{846B4190-9E6A-40E1-A36F-977B22ACEE2F}" presName="text" presStyleLbl="fgAcc0" presStyleIdx="3" presStyleCnt="4">
        <dgm:presLayoutVars>
          <dgm:chPref val="3"/>
        </dgm:presLayoutVars>
      </dgm:prSet>
      <dgm:spPr/>
    </dgm:pt>
    <dgm:pt modelId="{1597F5F8-1620-844F-8992-DB272ED85E65}" type="pres">
      <dgm:prSet presAssocID="{846B4190-9E6A-40E1-A36F-977B22ACEE2F}" presName="hierChild2" presStyleCnt="0"/>
      <dgm:spPr/>
    </dgm:pt>
  </dgm:ptLst>
  <dgm:cxnLst>
    <dgm:cxn modelId="{F3780511-DF74-0841-8A34-14C29C2F69C7}" type="presOf" srcId="{162A160D-AD6A-4389-A53F-734B0B6CBBAF}" destId="{93EDF385-35CF-0B4A-A24C-7CC17266FADA}" srcOrd="0" destOrd="0" presId="urn:microsoft.com/office/officeart/2005/8/layout/hierarchy1"/>
    <dgm:cxn modelId="{B9DE7A23-C340-4387-9D3A-F4E367F403F2}" srcId="{615B73AA-0C6A-4405-AF40-6A3A1A9958D9}" destId="{A6E91B83-0B54-4B8D-B076-4592A4CBB13B}" srcOrd="1" destOrd="0" parTransId="{4214EBE1-6176-4608-B058-F1A9CBE098A7}" sibTransId="{00CDDE58-D225-4AE3-A79A-37E02FA25FED}"/>
    <dgm:cxn modelId="{C68A9967-73F7-1840-B53D-542CD926ACFB}" type="presOf" srcId="{615B73AA-0C6A-4405-AF40-6A3A1A9958D9}" destId="{0A44AEC4-8288-7948-838E-997AD6F504E3}" srcOrd="0" destOrd="0" presId="urn:microsoft.com/office/officeart/2005/8/layout/hierarchy1"/>
    <dgm:cxn modelId="{F5B98775-27D9-5243-B5C7-944ABBB21173}" type="presOf" srcId="{846B4190-9E6A-40E1-A36F-977B22ACEE2F}" destId="{5CAEB26D-D472-4540-B1E9-DCD6BBDEE3FD}" srcOrd="0" destOrd="0" presId="urn:microsoft.com/office/officeart/2005/8/layout/hierarchy1"/>
    <dgm:cxn modelId="{C6408D79-85DF-49CA-8F62-AE616BF8D630}" srcId="{615B73AA-0C6A-4405-AF40-6A3A1A9958D9}" destId="{846B4190-9E6A-40E1-A36F-977B22ACEE2F}" srcOrd="3" destOrd="0" parTransId="{7D8AEC6A-E48C-4289-9CC9-3579C87E437D}" sibTransId="{0B7765D8-D60C-445B-B961-2F2B9725337D}"/>
    <dgm:cxn modelId="{4560F69E-99CA-4D9E-BA73-77D0BA30BC54}" srcId="{615B73AA-0C6A-4405-AF40-6A3A1A9958D9}" destId="{162A160D-AD6A-4389-A53F-734B0B6CBBAF}" srcOrd="0" destOrd="0" parTransId="{1E50DCB7-6208-442A-A7AB-E8FC327F456D}" sibTransId="{8BB961CB-4BF5-4FA7-A4FB-0050A56D1D13}"/>
    <dgm:cxn modelId="{873A70A4-CFD7-114F-81F3-BC0E74F79505}" type="presOf" srcId="{7F047DA5-2685-4991-8CDC-00EE85F3E1D3}" destId="{13DE67F1-490D-774A-B70C-29226E58485A}" srcOrd="0" destOrd="0" presId="urn:microsoft.com/office/officeart/2005/8/layout/hierarchy1"/>
    <dgm:cxn modelId="{9E15E2B6-0204-844E-BCA2-E7A1D0771A5F}" type="presOf" srcId="{A6E91B83-0B54-4B8D-B076-4592A4CBB13B}" destId="{E961B5D5-A083-234C-846D-C86A2E10A092}" srcOrd="0" destOrd="0" presId="urn:microsoft.com/office/officeart/2005/8/layout/hierarchy1"/>
    <dgm:cxn modelId="{171C1FE4-EF17-4277-B52B-00D8715209EC}" srcId="{615B73AA-0C6A-4405-AF40-6A3A1A9958D9}" destId="{7F047DA5-2685-4991-8CDC-00EE85F3E1D3}" srcOrd="2" destOrd="0" parTransId="{2DD7805B-EA72-4135-8153-674A67CE64E5}" sibTransId="{D3218C8D-5732-49B2-8499-CFE9F6E1D46E}"/>
    <dgm:cxn modelId="{5D7B80DA-FB2E-0D42-B493-A42A13B06B18}" type="presParOf" srcId="{0A44AEC4-8288-7948-838E-997AD6F504E3}" destId="{166DDB77-7D57-C349-AB51-CBD0FAB2ACEC}" srcOrd="0" destOrd="0" presId="urn:microsoft.com/office/officeart/2005/8/layout/hierarchy1"/>
    <dgm:cxn modelId="{0D5D2757-B3B1-C545-AD43-7BC0451753A3}" type="presParOf" srcId="{166DDB77-7D57-C349-AB51-CBD0FAB2ACEC}" destId="{2E70B877-C319-214D-8D3F-56A03FCD5849}" srcOrd="0" destOrd="0" presId="urn:microsoft.com/office/officeart/2005/8/layout/hierarchy1"/>
    <dgm:cxn modelId="{A73C6BB0-E635-8349-9445-77A309BDA748}" type="presParOf" srcId="{2E70B877-C319-214D-8D3F-56A03FCD5849}" destId="{21BC51E2-0A36-EB48-A0C1-70AC1C9E2925}" srcOrd="0" destOrd="0" presId="urn:microsoft.com/office/officeart/2005/8/layout/hierarchy1"/>
    <dgm:cxn modelId="{C5C1A580-240F-D247-AE9C-F7FF146F7091}" type="presParOf" srcId="{2E70B877-C319-214D-8D3F-56A03FCD5849}" destId="{93EDF385-35CF-0B4A-A24C-7CC17266FADA}" srcOrd="1" destOrd="0" presId="urn:microsoft.com/office/officeart/2005/8/layout/hierarchy1"/>
    <dgm:cxn modelId="{EDB51BAF-FAA1-EA43-AA05-356371130B8B}" type="presParOf" srcId="{166DDB77-7D57-C349-AB51-CBD0FAB2ACEC}" destId="{7F78F96A-F56D-5C4B-AD65-5906D63DEFA6}" srcOrd="1" destOrd="0" presId="urn:microsoft.com/office/officeart/2005/8/layout/hierarchy1"/>
    <dgm:cxn modelId="{A231B675-0497-744A-9BD8-D5D03F2E3303}" type="presParOf" srcId="{0A44AEC4-8288-7948-838E-997AD6F504E3}" destId="{4723A273-5015-3E44-8796-A14B44E0D820}" srcOrd="1" destOrd="0" presId="urn:microsoft.com/office/officeart/2005/8/layout/hierarchy1"/>
    <dgm:cxn modelId="{EEB8D4AF-3C50-4B47-B303-C3E256B070E5}" type="presParOf" srcId="{4723A273-5015-3E44-8796-A14B44E0D820}" destId="{3B93013D-16F2-254F-B669-0C476B51EE49}" srcOrd="0" destOrd="0" presId="urn:microsoft.com/office/officeart/2005/8/layout/hierarchy1"/>
    <dgm:cxn modelId="{A34F29E8-3E21-1D4F-AB33-C092D584055B}" type="presParOf" srcId="{3B93013D-16F2-254F-B669-0C476B51EE49}" destId="{76052313-952A-E542-A858-3346BC7D0F42}" srcOrd="0" destOrd="0" presId="urn:microsoft.com/office/officeart/2005/8/layout/hierarchy1"/>
    <dgm:cxn modelId="{10608F8A-8F7A-A34E-A30C-3FAF78B0735D}" type="presParOf" srcId="{3B93013D-16F2-254F-B669-0C476B51EE49}" destId="{E961B5D5-A083-234C-846D-C86A2E10A092}" srcOrd="1" destOrd="0" presId="urn:microsoft.com/office/officeart/2005/8/layout/hierarchy1"/>
    <dgm:cxn modelId="{110E971C-9552-E945-8A2E-5BA640935E8B}" type="presParOf" srcId="{4723A273-5015-3E44-8796-A14B44E0D820}" destId="{44BA1D53-9E7D-1D49-B3C9-6787AB5ADB92}" srcOrd="1" destOrd="0" presId="urn:microsoft.com/office/officeart/2005/8/layout/hierarchy1"/>
    <dgm:cxn modelId="{11DD2AC6-5A16-3F42-BBD3-2A9A0C3BF5C0}" type="presParOf" srcId="{0A44AEC4-8288-7948-838E-997AD6F504E3}" destId="{9D452935-6ABC-BD48-92CF-1815B2DC2184}" srcOrd="2" destOrd="0" presId="urn:microsoft.com/office/officeart/2005/8/layout/hierarchy1"/>
    <dgm:cxn modelId="{A23F860F-858B-054D-93CC-8404991CCFD0}" type="presParOf" srcId="{9D452935-6ABC-BD48-92CF-1815B2DC2184}" destId="{3795898A-BFBD-744F-AC61-75088EF4A1F0}" srcOrd="0" destOrd="0" presId="urn:microsoft.com/office/officeart/2005/8/layout/hierarchy1"/>
    <dgm:cxn modelId="{0DC454AF-DADE-D840-A19F-676B24DEDDA3}" type="presParOf" srcId="{3795898A-BFBD-744F-AC61-75088EF4A1F0}" destId="{E628E336-86D4-BC40-AF2E-A9CC9797D1E2}" srcOrd="0" destOrd="0" presId="urn:microsoft.com/office/officeart/2005/8/layout/hierarchy1"/>
    <dgm:cxn modelId="{5A56DBB1-85F6-AD45-A159-92F8D240FD45}" type="presParOf" srcId="{3795898A-BFBD-744F-AC61-75088EF4A1F0}" destId="{13DE67F1-490D-774A-B70C-29226E58485A}" srcOrd="1" destOrd="0" presId="urn:microsoft.com/office/officeart/2005/8/layout/hierarchy1"/>
    <dgm:cxn modelId="{B43EC803-D41D-914B-8AC6-841E44A5FF99}" type="presParOf" srcId="{9D452935-6ABC-BD48-92CF-1815B2DC2184}" destId="{9E926588-CB03-6A49-86B6-76B728DDBC57}" srcOrd="1" destOrd="0" presId="urn:microsoft.com/office/officeart/2005/8/layout/hierarchy1"/>
    <dgm:cxn modelId="{48324815-5BD8-6E4D-B306-B46993541590}" type="presParOf" srcId="{0A44AEC4-8288-7948-838E-997AD6F504E3}" destId="{CC4BFE23-1336-4D41-84D8-A383F0B0B47C}" srcOrd="3" destOrd="0" presId="urn:microsoft.com/office/officeart/2005/8/layout/hierarchy1"/>
    <dgm:cxn modelId="{27B592C6-77BF-E14A-83F5-282F5007DD37}" type="presParOf" srcId="{CC4BFE23-1336-4D41-84D8-A383F0B0B47C}" destId="{99E34D63-9067-1946-9392-65D1FFB47EBD}" srcOrd="0" destOrd="0" presId="urn:microsoft.com/office/officeart/2005/8/layout/hierarchy1"/>
    <dgm:cxn modelId="{ED8DD308-66CD-9F4F-97E7-9B4E192D5D03}" type="presParOf" srcId="{99E34D63-9067-1946-9392-65D1FFB47EBD}" destId="{2C582379-31D3-8645-A279-8A09AACF9CB5}" srcOrd="0" destOrd="0" presId="urn:microsoft.com/office/officeart/2005/8/layout/hierarchy1"/>
    <dgm:cxn modelId="{ECA970A5-EDED-1245-B042-11B62B209899}" type="presParOf" srcId="{99E34D63-9067-1946-9392-65D1FFB47EBD}" destId="{5CAEB26D-D472-4540-B1E9-DCD6BBDEE3FD}" srcOrd="1" destOrd="0" presId="urn:microsoft.com/office/officeart/2005/8/layout/hierarchy1"/>
    <dgm:cxn modelId="{447D3D72-0378-1F4B-B944-02D0A60A5B86}" type="presParOf" srcId="{CC4BFE23-1336-4D41-84D8-A383F0B0B47C}" destId="{1597F5F8-1620-844F-8992-DB272ED85E65}"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71C7B-119F-4D30-AA00-0BEDB5AD54EB}">
      <dsp:nvSpPr>
        <dsp:cNvPr id="0" name=""/>
        <dsp:cNvSpPr/>
      </dsp:nvSpPr>
      <dsp:spPr>
        <a:xfrm>
          <a:off x="473743" y="399017"/>
          <a:ext cx="772031" cy="7720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ED5914-DAEE-401A-8E24-A6350D5F5DA5}">
      <dsp:nvSpPr>
        <dsp:cNvPr id="0" name=""/>
        <dsp:cNvSpPr/>
      </dsp:nvSpPr>
      <dsp:spPr>
        <a:xfrm>
          <a:off x="1946" y="1453560"/>
          <a:ext cx="1715625" cy="68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INTRODUCTION</a:t>
          </a:r>
        </a:p>
      </dsp:txBody>
      <dsp:txXfrm>
        <a:off x="1946" y="1453560"/>
        <a:ext cx="1715625" cy="686250"/>
      </dsp:txXfrm>
    </dsp:sp>
    <dsp:sp modelId="{73AB3FE4-8566-4EAD-8B73-BF43B5069CF6}">
      <dsp:nvSpPr>
        <dsp:cNvPr id="0" name=""/>
        <dsp:cNvSpPr/>
      </dsp:nvSpPr>
      <dsp:spPr>
        <a:xfrm>
          <a:off x="2489602" y="399017"/>
          <a:ext cx="772031" cy="7720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C3EB5F-36B1-436B-A3C0-DCCA66F71D4E}">
      <dsp:nvSpPr>
        <dsp:cNvPr id="0" name=""/>
        <dsp:cNvSpPr/>
      </dsp:nvSpPr>
      <dsp:spPr>
        <a:xfrm>
          <a:off x="2017805" y="1453560"/>
          <a:ext cx="1715625" cy="68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RELATED WORKS</a:t>
          </a:r>
        </a:p>
      </dsp:txBody>
      <dsp:txXfrm>
        <a:off x="2017805" y="1453560"/>
        <a:ext cx="1715625" cy="686250"/>
      </dsp:txXfrm>
    </dsp:sp>
    <dsp:sp modelId="{CFD8980C-325B-4A1F-B8B5-22ECC99F702D}">
      <dsp:nvSpPr>
        <dsp:cNvPr id="0" name=""/>
        <dsp:cNvSpPr/>
      </dsp:nvSpPr>
      <dsp:spPr>
        <a:xfrm>
          <a:off x="4505462" y="399017"/>
          <a:ext cx="772031" cy="7720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DE1C02-A4C3-4E6E-BA03-F462BBDA66AE}">
      <dsp:nvSpPr>
        <dsp:cNvPr id="0" name=""/>
        <dsp:cNvSpPr/>
      </dsp:nvSpPr>
      <dsp:spPr>
        <a:xfrm>
          <a:off x="4033665" y="1453560"/>
          <a:ext cx="1715625" cy="68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PROPOSED FRAMEWORKS</a:t>
          </a:r>
        </a:p>
      </dsp:txBody>
      <dsp:txXfrm>
        <a:off x="4033665" y="1453560"/>
        <a:ext cx="1715625" cy="686250"/>
      </dsp:txXfrm>
    </dsp:sp>
    <dsp:sp modelId="{D5D81A80-3AC9-4EE7-B041-67A4731B9F01}">
      <dsp:nvSpPr>
        <dsp:cNvPr id="0" name=""/>
        <dsp:cNvSpPr/>
      </dsp:nvSpPr>
      <dsp:spPr>
        <a:xfrm>
          <a:off x="473743" y="2568717"/>
          <a:ext cx="772031" cy="7720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4C029C-049B-45C2-B75E-EA0ADC090EC2}">
      <dsp:nvSpPr>
        <dsp:cNvPr id="0" name=""/>
        <dsp:cNvSpPr/>
      </dsp:nvSpPr>
      <dsp:spPr>
        <a:xfrm>
          <a:off x="1946" y="3623260"/>
          <a:ext cx="1715625" cy="68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DATASETS</a:t>
          </a:r>
        </a:p>
      </dsp:txBody>
      <dsp:txXfrm>
        <a:off x="1946" y="3623260"/>
        <a:ext cx="1715625" cy="686250"/>
      </dsp:txXfrm>
    </dsp:sp>
    <dsp:sp modelId="{72B4E9BD-5885-4E65-9B33-2048FDFAF326}">
      <dsp:nvSpPr>
        <dsp:cNvPr id="0" name=""/>
        <dsp:cNvSpPr/>
      </dsp:nvSpPr>
      <dsp:spPr>
        <a:xfrm>
          <a:off x="2489602" y="2568717"/>
          <a:ext cx="772031" cy="7720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F0D7AC-7049-4FB7-A9D8-CFD09F607639}">
      <dsp:nvSpPr>
        <dsp:cNvPr id="0" name=""/>
        <dsp:cNvSpPr/>
      </dsp:nvSpPr>
      <dsp:spPr>
        <a:xfrm>
          <a:off x="2017805" y="3623260"/>
          <a:ext cx="1715625" cy="68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DIFFERENCES</a:t>
          </a:r>
        </a:p>
      </dsp:txBody>
      <dsp:txXfrm>
        <a:off x="2017805" y="3623260"/>
        <a:ext cx="1715625" cy="686250"/>
      </dsp:txXfrm>
    </dsp:sp>
    <dsp:sp modelId="{D7E1416B-CB62-476E-A3F6-1D53AD015D8C}">
      <dsp:nvSpPr>
        <dsp:cNvPr id="0" name=""/>
        <dsp:cNvSpPr/>
      </dsp:nvSpPr>
      <dsp:spPr>
        <a:xfrm>
          <a:off x="4505462" y="2568717"/>
          <a:ext cx="772031" cy="77203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1CC435-C99C-4011-A636-05BBEAC8AC61}">
      <dsp:nvSpPr>
        <dsp:cNvPr id="0" name=""/>
        <dsp:cNvSpPr/>
      </dsp:nvSpPr>
      <dsp:spPr>
        <a:xfrm>
          <a:off x="4033665" y="3623260"/>
          <a:ext cx="1715625" cy="68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REFERENCES</a:t>
          </a:r>
        </a:p>
      </dsp:txBody>
      <dsp:txXfrm>
        <a:off x="4033665" y="3623260"/>
        <a:ext cx="1715625" cy="686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A396F-A220-E04C-8D3B-BFD69AFD0054}">
      <dsp:nvSpPr>
        <dsp:cNvPr id="0" name=""/>
        <dsp:cNvSpPr/>
      </dsp:nvSpPr>
      <dsp:spPr>
        <a:xfrm>
          <a:off x="0" y="2378"/>
          <a:ext cx="990599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23DC83-5912-8749-8A8F-3364551A467B}">
      <dsp:nvSpPr>
        <dsp:cNvPr id="0" name=""/>
        <dsp:cNvSpPr/>
      </dsp:nvSpPr>
      <dsp:spPr>
        <a:xfrm>
          <a:off x="0" y="2378"/>
          <a:ext cx="9905999" cy="811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BACK-</a:t>
          </a:r>
        </a:p>
      </dsp:txBody>
      <dsp:txXfrm>
        <a:off x="0" y="2378"/>
        <a:ext cx="9905999" cy="811213"/>
      </dsp:txXfrm>
    </dsp:sp>
    <dsp:sp modelId="{1AF35504-8217-A544-903E-5148005CD17C}">
      <dsp:nvSpPr>
        <dsp:cNvPr id="0" name=""/>
        <dsp:cNvSpPr/>
      </dsp:nvSpPr>
      <dsp:spPr>
        <a:xfrm>
          <a:off x="0" y="813592"/>
          <a:ext cx="990599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741B76-1BC2-8149-B4C6-D0F4DD60BCAE}">
      <dsp:nvSpPr>
        <dsp:cNvPr id="0" name=""/>
        <dsp:cNvSpPr/>
      </dsp:nvSpPr>
      <dsp:spPr>
        <a:xfrm>
          <a:off x="0" y="813592"/>
          <a:ext cx="9905999" cy="811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dirty="0"/>
            <a:t>CLOSE-</a:t>
          </a:r>
        </a:p>
      </dsp:txBody>
      <dsp:txXfrm>
        <a:off x="0" y="813592"/>
        <a:ext cx="9905999" cy="811213"/>
      </dsp:txXfrm>
    </dsp:sp>
    <dsp:sp modelId="{FA6C9A69-E607-2345-8BC2-74FF9EE6D889}">
      <dsp:nvSpPr>
        <dsp:cNvPr id="0" name=""/>
        <dsp:cNvSpPr/>
      </dsp:nvSpPr>
      <dsp:spPr>
        <a:xfrm>
          <a:off x="0" y="1624805"/>
          <a:ext cx="990599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9572FF-A1B0-BC40-B077-1BADB6F587FA}">
      <dsp:nvSpPr>
        <dsp:cNvPr id="0" name=""/>
        <dsp:cNvSpPr/>
      </dsp:nvSpPr>
      <dsp:spPr>
        <a:xfrm>
          <a:off x="0" y="1624805"/>
          <a:ext cx="9905999" cy="811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ENTER-</a:t>
          </a:r>
        </a:p>
      </dsp:txBody>
      <dsp:txXfrm>
        <a:off x="0" y="1624805"/>
        <a:ext cx="9905999" cy="811213"/>
      </dsp:txXfrm>
    </dsp:sp>
    <dsp:sp modelId="{0B02D2D3-7B8D-F443-9104-7CD3A3998B1A}">
      <dsp:nvSpPr>
        <dsp:cNvPr id="0" name=""/>
        <dsp:cNvSpPr/>
      </dsp:nvSpPr>
      <dsp:spPr>
        <a:xfrm>
          <a:off x="0" y="2436018"/>
          <a:ext cx="990599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9EDF99-07EC-2B4A-BF97-476C5F46B7DA}">
      <dsp:nvSpPr>
        <dsp:cNvPr id="0" name=""/>
        <dsp:cNvSpPr/>
      </dsp:nvSpPr>
      <dsp:spPr>
        <a:xfrm>
          <a:off x="0" y="2436018"/>
          <a:ext cx="9905999" cy="811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MAXIMIZE-</a:t>
          </a:r>
        </a:p>
      </dsp:txBody>
      <dsp:txXfrm>
        <a:off x="0" y="2436018"/>
        <a:ext cx="9905999" cy="811213"/>
      </dsp:txXfrm>
    </dsp:sp>
    <dsp:sp modelId="{85199DCC-5A72-714D-B7EF-0328812EA849}">
      <dsp:nvSpPr>
        <dsp:cNvPr id="0" name=""/>
        <dsp:cNvSpPr/>
      </dsp:nvSpPr>
      <dsp:spPr>
        <a:xfrm>
          <a:off x="0" y="3247231"/>
          <a:ext cx="990599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ED5D02-76F7-BE44-8606-FF4D84E3BFD2}">
      <dsp:nvSpPr>
        <dsp:cNvPr id="0" name=""/>
        <dsp:cNvSpPr/>
      </dsp:nvSpPr>
      <dsp:spPr>
        <a:xfrm>
          <a:off x="0" y="3247231"/>
          <a:ext cx="9905999" cy="811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MINIMIZE-</a:t>
          </a:r>
        </a:p>
      </dsp:txBody>
      <dsp:txXfrm>
        <a:off x="0" y="3247231"/>
        <a:ext cx="9905999" cy="811213"/>
      </dsp:txXfrm>
    </dsp:sp>
    <dsp:sp modelId="{E47F35FD-2D55-D94D-89FF-3C5FB7F6CDDB}">
      <dsp:nvSpPr>
        <dsp:cNvPr id="0" name=""/>
        <dsp:cNvSpPr/>
      </dsp:nvSpPr>
      <dsp:spPr>
        <a:xfrm>
          <a:off x="0" y="4058444"/>
          <a:ext cx="990599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987F26-28BB-B540-A646-F8A909D45CA0}">
      <dsp:nvSpPr>
        <dsp:cNvPr id="0" name=""/>
        <dsp:cNvSpPr/>
      </dsp:nvSpPr>
      <dsp:spPr>
        <a:xfrm>
          <a:off x="0" y="4058444"/>
          <a:ext cx="9905999" cy="811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NEXT-</a:t>
          </a:r>
        </a:p>
      </dsp:txBody>
      <dsp:txXfrm>
        <a:off x="0" y="4058444"/>
        <a:ext cx="9905999" cy="8112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BC51E2-0A36-EB48-A0C1-70AC1C9E2925}">
      <dsp:nvSpPr>
        <dsp:cNvPr id="0" name=""/>
        <dsp:cNvSpPr/>
      </dsp:nvSpPr>
      <dsp:spPr>
        <a:xfrm>
          <a:off x="2164" y="1198482"/>
          <a:ext cx="1545798" cy="981582"/>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93EDF385-35CF-0B4A-A24C-7CC17266FADA}">
      <dsp:nvSpPr>
        <dsp:cNvPr id="0" name=""/>
        <dsp:cNvSpPr/>
      </dsp:nvSpPr>
      <dsp:spPr>
        <a:xfrm>
          <a:off x="173920" y="1361649"/>
          <a:ext cx="1545798" cy="981582"/>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PREVIOUS-</a:t>
          </a:r>
        </a:p>
      </dsp:txBody>
      <dsp:txXfrm>
        <a:off x="202670" y="1390399"/>
        <a:ext cx="1488298" cy="924082"/>
      </dsp:txXfrm>
    </dsp:sp>
    <dsp:sp modelId="{76052313-952A-E542-A858-3346BC7D0F42}">
      <dsp:nvSpPr>
        <dsp:cNvPr id="0" name=""/>
        <dsp:cNvSpPr/>
      </dsp:nvSpPr>
      <dsp:spPr>
        <a:xfrm>
          <a:off x="1891474" y="1198482"/>
          <a:ext cx="1545798" cy="981582"/>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E961B5D5-A083-234C-846D-C86A2E10A092}">
      <dsp:nvSpPr>
        <dsp:cNvPr id="0" name=""/>
        <dsp:cNvSpPr/>
      </dsp:nvSpPr>
      <dsp:spPr>
        <a:xfrm>
          <a:off x="2063229" y="1361649"/>
          <a:ext cx="1545798" cy="981582"/>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SPACEBAR-</a:t>
          </a:r>
        </a:p>
      </dsp:txBody>
      <dsp:txXfrm>
        <a:off x="2091979" y="1390399"/>
        <a:ext cx="1488298" cy="924082"/>
      </dsp:txXfrm>
    </dsp:sp>
    <dsp:sp modelId="{E628E336-86D4-BC40-AF2E-A9CC9797D1E2}">
      <dsp:nvSpPr>
        <dsp:cNvPr id="0" name=""/>
        <dsp:cNvSpPr/>
      </dsp:nvSpPr>
      <dsp:spPr>
        <a:xfrm>
          <a:off x="3780783" y="1198482"/>
          <a:ext cx="1545798" cy="981582"/>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13DE67F1-490D-774A-B70C-29226E58485A}">
      <dsp:nvSpPr>
        <dsp:cNvPr id="0" name=""/>
        <dsp:cNvSpPr/>
      </dsp:nvSpPr>
      <dsp:spPr>
        <a:xfrm>
          <a:off x="3952539" y="1361649"/>
          <a:ext cx="1545798" cy="981582"/>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VOLUME DOWN-</a:t>
          </a:r>
        </a:p>
      </dsp:txBody>
      <dsp:txXfrm>
        <a:off x="3981289" y="1390399"/>
        <a:ext cx="1488298" cy="924082"/>
      </dsp:txXfrm>
    </dsp:sp>
    <dsp:sp modelId="{2C582379-31D3-8645-A279-8A09AACF9CB5}">
      <dsp:nvSpPr>
        <dsp:cNvPr id="0" name=""/>
        <dsp:cNvSpPr/>
      </dsp:nvSpPr>
      <dsp:spPr>
        <a:xfrm>
          <a:off x="5670093" y="1198482"/>
          <a:ext cx="1545798" cy="981582"/>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5CAEB26D-D472-4540-B1E9-DCD6BBDEE3FD}">
      <dsp:nvSpPr>
        <dsp:cNvPr id="0" name=""/>
        <dsp:cNvSpPr/>
      </dsp:nvSpPr>
      <dsp:spPr>
        <a:xfrm>
          <a:off x="5841848" y="1361649"/>
          <a:ext cx="1545798" cy="981582"/>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VOLUME UP-</a:t>
          </a:r>
        </a:p>
      </dsp:txBody>
      <dsp:txXfrm>
        <a:off x="5870598" y="1390399"/>
        <a:ext cx="1488298" cy="92408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BDFDC-02DE-E940-8344-FB43EE8FF9CF}" type="datetimeFigureOut">
              <a:rPr lang="en-US" smtClean="0"/>
              <a:t>12/4/21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8F0516-6019-8142-A723-5FFD5455D038}" type="slidenum">
              <a:rPr lang="en-US" smtClean="0"/>
              <a:t>‹#›</a:t>
            </a:fld>
            <a:endParaRPr lang="en-US"/>
          </a:p>
        </p:txBody>
      </p:sp>
    </p:spTree>
    <p:extLst>
      <p:ext uri="{BB962C8B-B14F-4D97-AF65-F5344CB8AC3E}">
        <p14:creationId xmlns:p14="http://schemas.microsoft.com/office/powerpoint/2010/main" val="41385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5629993-70EA-9D41-97C6-127AAA64EA9C}" type="datetime1">
              <a:rPr lang="en-US" smtClean="0"/>
              <a:t>12/4/21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03019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DB1BCF-ED92-A340-9E43-84FD9871EFD5}" type="datetime1">
              <a:rPr lang="en-US" smtClean="0"/>
              <a:t>12/4/21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283295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DB1BCF-ED92-A340-9E43-84FD9871EFD5}" type="datetime1">
              <a:rPr lang="en-US" smtClean="0"/>
              <a:t>12/4/21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5838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DB1BCF-ED92-A340-9E43-84FD9871EFD5}" type="datetime1">
              <a:rPr lang="en-US" smtClean="0"/>
              <a:t>12/4/21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119956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DB1BCF-ED92-A340-9E43-84FD9871EFD5}" type="datetime1">
              <a:rPr lang="en-US" smtClean="0"/>
              <a:t>12/4/21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407693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DB1BCF-ED92-A340-9E43-84FD9871EFD5}" type="datetime1">
              <a:rPr lang="en-US" smtClean="0"/>
              <a:t>12/4/21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8957058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DB1BCF-ED92-A340-9E43-84FD9871EFD5}" type="datetime1">
              <a:rPr lang="en-US" smtClean="0"/>
              <a:t>12/4/21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4553241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906B7-0F56-864E-B261-33E182ED1648}" type="datetime1">
              <a:rPr lang="en-US" smtClean="0"/>
              <a:t>12/4/21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421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72583-92A5-4549-B8BB-CE4FCE9B888E}" type="datetime1">
              <a:rPr lang="en-US" smtClean="0"/>
              <a:t>12/4/21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59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4CE71-80E2-9B4D-974C-5A37CF7A34F3}" type="datetime1">
              <a:rPr lang="en-US" smtClean="0"/>
              <a:t>12/4/21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119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ECE440-F15C-8C4E-A167-BCA6F8F4FD7F}" type="datetime1">
              <a:rPr lang="en-US" smtClean="0"/>
              <a:t>12/4/21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4007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AB5044-97A7-2043-91B0-4BC14C92D3C4}" type="datetime1">
              <a:rPr lang="en-US" smtClean="0"/>
              <a:t>12/4/21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447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DB1BCF-ED92-A340-9E43-84FD9871EFD5}" type="datetime1">
              <a:rPr lang="en-US" smtClean="0"/>
              <a:t>12/4/21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68624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1306E1-F3E1-1945-A3E2-E04B466C8F68}" type="datetime1">
              <a:rPr lang="en-US" smtClean="0"/>
              <a:t>12/4/21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9821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2DE11F1-6A6D-154A-B032-60E721A81AD2}" type="datetime1">
              <a:rPr lang="en-US" smtClean="0"/>
              <a:t>12/4/21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633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526148-16FB-AD4A-8EFA-5DA41C7AA0EF}" type="datetime1">
              <a:rPr lang="en-US" smtClean="0"/>
              <a:t>12/4/21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8687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E631C9-1DE4-D14F-96DF-7DD35490827C}" type="datetime1">
              <a:rPr lang="en-US" smtClean="0"/>
              <a:t>12/4/21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7376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DB1BCF-ED92-A340-9E43-84FD9871EFD5}" type="datetime1">
              <a:rPr lang="en-US" smtClean="0"/>
              <a:t>12/4/21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5557051"/>
      </p:ext>
    </p:extLst>
  </p:cSld>
  <p:clrMap bg1="dk1" tx1="lt1" bg2="dk2" tx2="lt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 id="2147483954" r:id="rId15"/>
    <p:sldLayoutId id="2147483955" r:id="rId16"/>
    <p:sldLayoutId id="2147483956"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1.tiff"/><Relationship Id="rId3" Type="http://schemas.openxmlformats.org/officeDocument/2006/relationships/diagramLayout" Target="../diagrams/layout2.xml"/><Relationship Id="rId7" Type="http://schemas.openxmlformats.org/officeDocument/2006/relationships/image" Target="../media/image20.tiff"/><Relationship Id="rId12" Type="http://schemas.openxmlformats.org/officeDocument/2006/relationships/image" Target="../media/image25.tiff"/><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24.tiff"/><Relationship Id="rId5" Type="http://schemas.openxmlformats.org/officeDocument/2006/relationships/diagramColors" Target="../diagrams/colors2.xml"/><Relationship Id="rId10" Type="http://schemas.openxmlformats.org/officeDocument/2006/relationships/image" Target="../media/image23.tiff"/><Relationship Id="rId4" Type="http://schemas.openxmlformats.org/officeDocument/2006/relationships/diagramQuickStyle" Target="../diagrams/quickStyle2.xml"/><Relationship Id="rId9" Type="http://schemas.openxmlformats.org/officeDocument/2006/relationships/image" Target="../media/image22.tiff"/></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26.tiff"/><Relationship Id="rId7" Type="http://schemas.openxmlformats.org/officeDocument/2006/relationships/diagramData" Target="../diagrams/data3.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9.tiff"/><Relationship Id="rId11" Type="http://schemas.microsoft.com/office/2007/relationships/diagramDrawing" Target="../diagrams/drawing3.xml"/><Relationship Id="rId5" Type="http://schemas.openxmlformats.org/officeDocument/2006/relationships/image" Target="../media/image28.tiff"/><Relationship Id="rId10" Type="http://schemas.openxmlformats.org/officeDocument/2006/relationships/diagramColors" Target="../diagrams/colors3.xml"/><Relationship Id="rId4" Type="http://schemas.openxmlformats.org/officeDocument/2006/relationships/image" Target="../media/image27.tiff"/><Relationship Id="rId9"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D4367-BE2D-2045-A374-8E8441F238E5}"/>
              </a:ext>
            </a:extLst>
          </p:cNvPr>
          <p:cNvSpPr>
            <a:spLocks noGrp="1"/>
          </p:cNvSpPr>
          <p:nvPr>
            <p:ph type="ctrTitle"/>
          </p:nvPr>
        </p:nvSpPr>
        <p:spPr>
          <a:xfrm>
            <a:off x="1727200" y="434340"/>
            <a:ext cx="8940799" cy="2878069"/>
          </a:xfrm>
        </p:spPr>
        <p:txBody>
          <a:bodyPr>
            <a:normAutofit fontScale="90000"/>
          </a:bodyPr>
          <a:lstStyle/>
          <a:p>
            <a:pPr algn="ctr"/>
            <a:r>
              <a:rPr lang="en-US" b="1" dirty="0"/>
              <a:t>Hand Gesture Recognition System</a:t>
            </a:r>
            <a:br>
              <a:rPr lang="en-US" b="1" dirty="0"/>
            </a:br>
            <a:r>
              <a:rPr lang="en-US" b="1" dirty="0"/>
              <a:t>using Convolutional </a:t>
            </a:r>
            <a:r>
              <a:rPr lang="en-US" b="1" dirty="0" err="1"/>
              <a:t>NeuraL</a:t>
            </a:r>
            <a:r>
              <a:rPr lang="en-US" b="1" dirty="0"/>
              <a:t> Networks</a:t>
            </a:r>
            <a:br>
              <a:rPr lang="en-US" dirty="0"/>
            </a:br>
            <a:endParaRPr lang="en-US" dirty="0"/>
          </a:p>
        </p:txBody>
      </p:sp>
      <p:sp>
        <p:nvSpPr>
          <p:cNvPr id="3" name="Subtitle 2">
            <a:extLst>
              <a:ext uri="{FF2B5EF4-FFF2-40B4-BE49-F238E27FC236}">
                <a16:creationId xmlns:a16="http://schemas.microsoft.com/office/drawing/2014/main" id="{3D55C85E-1286-8249-9F2A-0482F113970E}"/>
              </a:ext>
            </a:extLst>
          </p:cNvPr>
          <p:cNvSpPr>
            <a:spLocks noGrp="1"/>
          </p:cNvSpPr>
          <p:nvPr>
            <p:ph type="subTitle" idx="1"/>
          </p:nvPr>
        </p:nvSpPr>
        <p:spPr>
          <a:xfrm>
            <a:off x="1727200" y="3318933"/>
            <a:ext cx="8940799" cy="2190045"/>
          </a:xfrm>
        </p:spPr>
        <p:txBody>
          <a:bodyPr>
            <a:normAutofit/>
          </a:bodyPr>
          <a:lstStyle/>
          <a:p>
            <a:pPr algn="l"/>
            <a:r>
              <a:rPr lang="en-US" dirty="0"/>
              <a:t>SRI MANI PRUDHVI PEDDI 					                                  LONG ZHUANG LI</a:t>
            </a:r>
          </a:p>
          <a:p>
            <a:r>
              <a:rPr lang="en-US" dirty="0"/>
              <a:t>			</a:t>
            </a:r>
          </a:p>
          <a:p>
            <a:r>
              <a:rPr lang="en-US" dirty="0"/>
              <a:t>			</a:t>
            </a:r>
            <a:r>
              <a:rPr lang="en-US" b="1" dirty="0">
                <a:solidFill>
                  <a:schemeClr val="tx1"/>
                </a:solidFill>
              </a:rPr>
              <a:t>Department of Computing Sciences </a:t>
            </a:r>
          </a:p>
          <a:p>
            <a:r>
              <a:rPr lang="en-US" b="1" dirty="0">
                <a:solidFill>
                  <a:schemeClr val="tx1"/>
                </a:solidFill>
              </a:rPr>
              <a:t>                    		 Texas A&amp;M University-Corpus Christi</a:t>
            </a:r>
          </a:p>
          <a:p>
            <a:r>
              <a:rPr lang="en-US" b="1" dirty="0">
                <a:solidFill>
                  <a:schemeClr val="tx1"/>
                </a:solidFill>
              </a:rPr>
              <a:t>                         		          Corpus Christi, TX 78412 </a:t>
            </a:r>
            <a:r>
              <a:rPr lang="en-US" b="1" i="1" dirty="0">
                <a:solidFill>
                  <a:schemeClr val="tx1"/>
                </a:solidFill>
              </a:rPr>
              <a:t> </a:t>
            </a:r>
            <a:endParaRPr lang="en-US" b="1" dirty="0">
              <a:solidFill>
                <a:schemeClr val="tx1"/>
              </a:solidFill>
            </a:endParaRPr>
          </a:p>
          <a:p>
            <a:endParaRPr lang="en-US" dirty="0"/>
          </a:p>
        </p:txBody>
      </p:sp>
      <p:sp>
        <p:nvSpPr>
          <p:cNvPr id="4" name="Slide Number Placeholder 3">
            <a:extLst>
              <a:ext uri="{FF2B5EF4-FFF2-40B4-BE49-F238E27FC236}">
                <a16:creationId xmlns:a16="http://schemas.microsoft.com/office/drawing/2014/main" id="{AA6211B6-16FA-BA43-A7B7-389CB4163B42}"/>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85336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132D9-F5D4-0A4A-A578-F210E4C47F22}"/>
              </a:ext>
            </a:extLst>
          </p:cNvPr>
          <p:cNvSpPr>
            <a:spLocks noGrp="1"/>
          </p:cNvSpPr>
          <p:nvPr>
            <p:ph type="title"/>
          </p:nvPr>
        </p:nvSpPr>
        <p:spPr/>
        <p:txBody>
          <a:bodyPr/>
          <a:lstStyle/>
          <a:p>
            <a:r>
              <a:rPr lang="en-US" dirty="0"/>
              <a:t>Image recognition</a:t>
            </a:r>
          </a:p>
        </p:txBody>
      </p:sp>
      <p:sp>
        <p:nvSpPr>
          <p:cNvPr id="3" name="Content Placeholder 2">
            <a:extLst>
              <a:ext uri="{FF2B5EF4-FFF2-40B4-BE49-F238E27FC236}">
                <a16:creationId xmlns:a16="http://schemas.microsoft.com/office/drawing/2014/main" id="{08849D81-6532-4947-A3DB-7F87938D04A9}"/>
              </a:ext>
            </a:extLst>
          </p:cNvPr>
          <p:cNvSpPr>
            <a:spLocks noGrp="1"/>
          </p:cNvSpPr>
          <p:nvPr>
            <p:ph idx="1"/>
          </p:nvPr>
        </p:nvSpPr>
        <p:spPr/>
        <p:txBody>
          <a:bodyPr>
            <a:normAutofit/>
          </a:bodyPr>
          <a:lstStyle/>
          <a:p>
            <a:r>
              <a:rPr lang="en-US" dirty="0"/>
              <a:t>The last phase in the system is the image recognition phase. In order to achieve higher accuracy as compared to existing systems and to keep the system computationally lightweight, we make use of Convolutional neural network (CNN) for image recognition. Convolutional neural network are a class of feed-forward artiﬁcial neural networks commonly used for visual analysis tasks. They comprise of neurons which act as learnable parameters having their own weight and biases. The entire neural network learns with the help of a loss function, a learning rate is used to ﬁne tune the learning</a:t>
            </a:r>
          </a:p>
          <a:p>
            <a:r>
              <a:rPr lang="en-US" dirty="0"/>
              <a:t>. The input layer takes in the data which gets propagated through the various layers and a output is generated, the generated output is com- pared with the actual output and the system updates its weights and biases to correct itself, this step is crucial and is known as backpropagation and this process done iteratively is called as training. The training duration of CNN is decided according to the size, the number of layers and also the learning rate. The CNN was trained using the ASL sign language image dataset consisting of around 35K images with each class having a minimum of 800 images. </a:t>
            </a:r>
          </a:p>
        </p:txBody>
      </p:sp>
      <p:sp>
        <p:nvSpPr>
          <p:cNvPr id="4" name="Slide Number Placeholder 3">
            <a:extLst>
              <a:ext uri="{FF2B5EF4-FFF2-40B4-BE49-F238E27FC236}">
                <a16:creationId xmlns:a16="http://schemas.microsoft.com/office/drawing/2014/main" id="{F28BE630-0043-744D-935C-0F0642B021C2}"/>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50301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B21F-3515-FD41-A2A0-F75FD5D5DC23}"/>
              </a:ext>
            </a:extLst>
          </p:cNvPr>
          <p:cNvSpPr>
            <a:spLocks noGrp="1"/>
          </p:cNvSpPr>
          <p:nvPr>
            <p:ph type="title"/>
          </p:nvPr>
        </p:nvSpPr>
        <p:spPr>
          <a:xfrm>
            <a:off x="0" y="148590"/>
            <a:ext cx="5611367" cy="3361373"/>
          </a:xfrm>
        </p:spPr>
        <p:txBody>
          <a:bodyPr vert="horz" lIns="91440" tIns="45720" rIns="91440" bIns="45720" rtlCol="0" anchor="b">
            <a:normAutofit/>
          </a:bodyPr>
          <a:lstStyle/>
          <a:p>
            <a:r>
              <a:rPr lang="en-US" sz="2400" i="1" dirty="0"/>
              <a:t>Performance of parameters for existing and proposed methodologies</a:t>
            </a:r>
            <a:br>
              <a:rPr lang="en-US" sz="4100" dirty="0"/>
            </a:br>
            <a:endParaRPr lang="en-US" sz="4100" dirty="0"/>
          </a:p>
        </p:txBody>
      </p:sp>
      <p:sp>
        <p:nvSpPr>
          <p:cNvPr id="7" name="Slide Number Placeholder 6">
            <a:extLst>
              <a:ext uri="{FF2B5EF4-FFF2-40B4-BE49-F238E27FC236}">
                <a16:creationId xmlns:a16="http://schemas.microsoft.com/office/drawing/2014/main" id="{1D2E3E4B-CA03-B349-84DD-A5970FFC5484}"/>
              </a:ext>
            </a:extLst>
          </p:cNvPr>
          <p:cNvSpPr>
            <a:spLocks noGrp="1"/>
          </p:cNvSpPr>
          <p:nvPr>
            <p:ph type="sldNum" sz="quarter" idx="12"/>
          </p:nvPr>
        </p:nvSpPr>
        <p:spPr/>
        <p:txBody>
          <a:bodyPr/>
          <a:lstStyle/>
          <a:p>
            <a:fld id="{6D22F896-40B5-4ADD-8801-0D06FADFA095}" type="slidenum">
              <a:rPr lang="en-US" smtClean="0"/>
              <a:t>11</a:t>
            </a:fld>
            <a:endParaRPr lang="en-US" dirty="0"/>
          </a:p>
        </p:txBody>
      </p:sp>
      <p:graphicFrame>
        <p:nvGraphicFramePr>
          <p:cNvPr id="51" name="Content Placeholder 3">
            <a:extLst>
              <a:ext uri="{FF2B5EF4-FFF2-40B4-BE49-F238E27FC236}">
                <a16:creationId xmlns:a16="http://schemas.microsoft.com/office/drawing/2014/main" id="{EACF38C5-5C6F-9542-89CF-F9BF9CA75174}"/>
              </a:ext>
            </a:extLst>
          </p:cNvPr>
          <p:cNvGraphicFramePr>
            <a:graphicFrameLocks/>
          </p:cNvGraphicFramePr>
          <p:nvPr>
            <p:extLst>
              <p:ext uri="{D42A27DB-BD31-4B8C-83A1-F6EECF244321}">
                <p14:modId xmlns:p14="http://schemas.microsoft.com/office/powerpoint/2010/main" val="2743845334"/>
              </p:ext>
            </p:extLst>
          </p:nvPr>
        </p:nvGraphicFramePr>
        <p:xfrm>
          <a:off x="6267448" y="1093788"/>
          <a:ext cx="4962523" cy="4694755"/>
        </p:xfrm>
        <a:graphic>
          <a:graphicData uri="http://schemas.openxmlformats.org/drawingml/2006/table">
            <a:tbl>
              <a:tblPr firstRow="1" firstCol="1" lastRow="1" lastCol="1" bandRow="1" bandCol="1">
                <a:noFill/>
              </a:tblPr>
              <a:tblGrid>
                <a:gridCol w="2428133">
                  <a:extLst>
                    <a:ext uri="{9D8B030D-6E8A-4147-A177-3AD203B41FA5}">
                      <a16:colId xmlns:a16="http://schemas.microsoft.com/office/drawing/2014/main" val="3297465544"/>
                    </a:ext>
                  </a:extLst>
                </a:gridCol>
                <a:gridCol w="1418053">
                  <a:extLst>
                    <a:ext uri="{9D8B030D-6E8A-4147-A177-3AD203B41FA5}">
                      <a16:colId xmlns:a16="http://schemas.microsoft.com/office/drawing/2014/main" val="153276645"/>
                    </a:ext>
                  </a:extLst>
                </a:gridCol>
                <a:gridCol w="1116337">
                  <a:extLst>
                    <a:ext uri="{9D8B030D-6E8A-4147-A177-3AD203B41FA5}">
                      <a16:colId xmlns:a16="http://schemas.microsoft.com/office/drawing/2014/main" val="3250688542"/>
                    </a:ext>
                  </a:extLst>
                </a:gridCol>
              </a:tblGrid>
              <a:tr h="503298">
                <a:tc>
                  <a:txBody>
                    <a:bodyPr/>
                    <a:lstStyle/>
                    <a:p>
                      <a:pPr marL="0" marR="0" algn="l" fontAlgn="t">
                        <a:spcBef>
                          <a:spcPts val="10"/>
                        </a:spcBef>
                        <a:spcAft>
                          <a:spcPts val="0"/>
                        </a:spcAft>
                      </a:pPr>
                      <a:r>
                        <a:rPr lang="en-US" sz="900" b="0" i="0" u="none" strike="noStrike" cap="all" spc="150">
                          <a:solidFill>
                            <a:schemeClr val="lt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900" b="0" i="0" u="none" strike="noStrike" cap="all" spc="150">
                        <a:solidFill>
                          <a:schemeClr val="lt1"/>
                        </a:solidFill>
                        <a:effectLst/>
                        <a:latin typeface="Arial" panose="020B0604020202020204" pitchFamily="34" charset="0"/>
                      </a:endParaRPr>
                    </a:p>
                    <a:p>
                      <a:pPr marL="64008" marR="0" algn="l" fontAlgn="t">
                        <a:lnSpc>
                          <a:spcPts val="955"/>
                        </a:lnSpc>
                        <a:spcBef>
                          <a:spcPts val="0"/>
                        </a:spcBef>
                        <a:spcAft>
                          <a:spcPts val="0"/>
                        </a:spcAft>
                      </a:pPr>
                      <a:r>
                        <a:rPr lang="en-US" sz="900" b="0" i="0" u="none" strike="noStrike" cap="all" spc="150">
                          <a:solidFill>
                            <a:schemeClr val="lt1"/>
                          </a:solidFill>
                          <a:effectLst/>
                          <a:latin typeface="Times New Roman" panose="02020603050405020304" pitchFamily="18" charset="0"/>
                          <a:ea typeface="Times New Roman" panose="02020603050405020304" pitchFamily="18" charset="0"/>
                          <a:cs typeface="Times New Roman" panose="02020603050405020304" pitchFamily="18" charset="0"/>
                        </a:rPr>
                        <a:t>Parameters Value</a:t>
                      </a:r>
                      <a:endParaRPr lang="en-US" sz="900" b="0" i="0" u="none" strike="noStrike" cap="all" spc="150">
                        <a:solidFill>
                          <a:schemeClr val="lt1"/>
                        </a:solidFill>
                        <a:effectLst/>
                        <a:latin typeface="Arial" panose="020B0604020202020204" pitchFamily="34" charset="0"/>
                      </a:endParaRPr>
                    </a:p>
                  </a:txBody>
                  <a:tcPr marL="78030" marR="78030" marT="78030" marB="78030">
                    <a:lnL w="12700" cmpd="sng">
                      <a:noFill/>
                    </a:lnL>
                    <a:lnR w="12700" cmpd="sng">
                      <a:noFill/>
                    </a:lnR>
                    <a:lnT w="12700" cmpd="sng">
                      <a:noFill/>
                    </a:lnT>
                    <a:lnB w="38100" cmpd="sng">
                      <a:noFill/>
                    </a:lnB>
                    <a:solidFill>
                      <a:srgbClr val="505356"/>
                    </a:solidFill>
                  </a:tcPr>
                </a:tc>
                <a:tc>
                  <a:txBody>
                    <a:bodyPr/>
                    <a:lstStyle/>
                    <a:p>
                      <a:pPr marL="0" marR="0" algn="l" fontAlgn="t">
                        <a:spcBef>
                          <a:spcPts val="10"/>
                        </a:spcBef>
                        <a:spcAft>
                          <a:spcPts val="0"/>
                        </a:spcAft>
                      </a:pPr>
                      <a:r>
                        <a:rPr lang="en-US" sz="900" b="0" i="0" u="none" strike="noStrike" cap="all" spc="150">
                          <a:solidFill>
                            <a:schemeClr val="lt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900" b="0" i="0" u="none" strike="noStrike" cap="all" spc="150">
                        <a:solidFill>
                          <a:schemeClr val="lt1"/>
                        </a:solidFill>
                        <a:effectLst/>
                        <a:latin typeface="Arial" panose="020B0604020202020204" pitchFamily="34" charset="0"/>
                      </a:endParaRPr>
                    </a:p>
                    <a:p>
                      <a:pPr marL="73152" marR="0" algn="l" fontAlgn="t">
                        <a:lnSpc>
                          <a:spcPts val="955"/>
                        </a:lnSpc>
                        <a:spcBef>
                          <a:spcPts val="0"/>
                        </a:spcBef>
                        <a:spcAft>
                          <a:spcPts val="0"/>
                        </a:spcAft>
                      </a:pPr>
                      <a:r>
                        <a:rPr lang="en-US" sz="900" b="0" i="0" u="none" strike="noStrike" cap="all" spc="150">
                          <a:solidFill>
                            <a:schemeClr val="lt1"/>
                          </a:solidFill>
                          <a:effectLst/>
                          <a:latin typeface="Times New Roman" panose="02020603050405020304" pitchFamily="18" charset="0"/>
                          <a:ea typeface="Times New Roman" panose="02020603050405020304" pitchFamily="18" charset="0"/>
                          <a:cs typeface="Times New Roman" panose="02020603050405020304" pitchFamily="18" charset="0"/>
                        </a:rPr>
                        <a:t>Existing CNN</a:t>
                      </a:r>
                      <a:endParaRPr lang="en-US" sz="900" b="0" i="0" u="none" strike="noStrike" cap="all" spc="150">
                        <a:solidFill>
                          <a:schemeClr val="lt1"/>
                        </a:solidFill>
                        <a:effectLst/>
                        <a:latin typeface="Arial" panose="020B0604020202020204" pitchFamily="34" charset="0"/>
                      </a:endParaRPr>
                    </a:p>
                  </a:txBody>
                  <a:tcPr marL="78030" marR="78030" marT="78030" marB="78030">
                    <a:lnL w="12700" cmpd="sng">
                      <a:noFill/>
                    </a:lnL>
                    <a:lnR w="12700" cmpd="sng">
                      <a:noFill/>
                    </a:lnR>
                    <a:lnT w="12700" cmpd="sng">
                      <a:noFill/>
                    </a:lnT>
                    <a:lnB w="38100" cmpd="sng">
                      <a:noFill/>
                    </a:lnB>
                    <a:solidFill>
                      <a:srgbClr val="505356"/>
                    </a:solidFill>
                  </a:tcPr>
                </a:tc>
                <a:tc>
                  <a:txBody>
                    <a:bodyPr/>
                    <a:lstStyle/>
                    <a:p>
                      <a:pPr marL="73152" marR="0" algn="l" fontAlgn="t">
                        <a:spcBef>
                          <a:spcPts val="20"/>
                        </a:spcBef>
                        <a:spcAft>
                          <a:spcPts val="0"/>
                        </a:spcAft>
                      </a:pPr>
                      <a:r>
                        <a:rPr lang="en-US" sz="900" b="0" i="0" u="none" strike="noStrike" cap="all" spc="150">
                          <a:solidFill>
                            <a:schemeClr val="lt1"/>
                          </a:solidFill>
                          <a:effectLst/>
                          <a:latin typeface="Times New Roman" panose="02020603050405020304" pitchFamily="18" charset="0"/>
                          <a:ea typeface="Times New Roman" panose="02020603050405020304" pitchFamily="18" charset="0"/>
                          <a:cs typeface="Times New Roman" panose="02020603050405020304" pitchFamily="18" charset="0"/>
                        </a:rPr>
                        <a:t>Proposed</a:t>
                      </a:r>
                      <a:endParaRPr lang="en-US" sz="900" b="0" i="0" u="none" strike="noStrike" cap="all" spc="150">
                        <a:solidFill>
                          <a:schemeClr val="lt1"/>
                        </a:solidFill>
                        <a:effectLst/>
                        <a:latin typeface="Arial" panose="020B0604020202020204" pitchFamily="34" charset="0"/>
                      </a:endParaRPr>
                    </a:p>
                    <a:p>
                      <a:pPr marL="73152" marR="0" algn="l" fontAlgn="t">
                        <a:lnSpc>
                          <a:spcPts val="955"/>
                        </a:lnSpc>
                        <a:spcBef>
                          <a:spcPts val="45"/>
                        </a:spcBef>
                        <a:spcAft>
                          <a:spcPts val="0"/>
                        </a:spcAft>
                      </a:pPr>
                      <a:r>
                        <a:rPr lang="en-US" sz="900" b="0" i="0" u="none" strike="noStrike" cap="all" spc="150">
                          <a:solidFill>
                            <a:schemeClr val="lt1"/>
                          </a:solidFill>
                          <a:effectLst/>
                          <a:latin typeface="Times New Roman" panose="02020603050405020304" pitchFamily="18" charset="0"/>
                          <a:ea typeface="Times New Roman" panose="02020603050405020304" pitchFamily="18" charset="0"/>
                          <a:cs typeface="Times New Roman" panose="02020603050405020304" pitchFamily="18" charset="0"/>
                        </a:rPr>
                        <a:t>RESNET</a:t>
                      </a:r>
                      <a:endParaRPr lang="en-US" sz="900" b="0" i="0" u="none" strike="noStrike" cap="all" spc="150">
                        <a:solidFill>
                          <a:schemeClr val="lt1"/>
                        </a:solidFill>
                        <a:effectLst/>
                        <a:latin typeface="Arial" panose="020B0604020202020204" pitchFamily="34" charset="0"/>
                      </a:endParaRPr>
                    </a:p>
                  </a:txBody>
                  <a:tcPr marL="78030" marR="78030" marT="78030" marB="78030">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1318578543"/>
                  </a:ext>
                </a:extLst>
              </a:tr>
              <a:tr h="547001">
                <a:tc>
                  <a:txBody>
                    <a:bodyPr/>
                    <a:lstStyle/>
                    <a:p>
                      <a:pPr marL="64008" marR="0" algn="l" fontAlgn="t">
                        <a:lnSpc>
                          <a:spcPts val="955"/>
                        </a:lnSpc>
                        <a:spcBef>
                          <a:spcPts val="475"/>
                        </a:spcBef>
                        <a:spcAft>
                          <a:spcPts val="0"/>
                        </a:spcAft>
                      </a:pPr>
                      <a:endPar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4008" marR="0" algn="l" fontAlgn="t">
                        <a:lnSpc>
                          <a:spcPts val="955"/>
                        </a:lnSpc>
                        <a:spcBef>
                          <a:spcPts val="475"/>
                        </a:spcBef>
                        <a:spcAft>
                          <a:spcPts val="0"/>
                        </a:spcAft>
                      </a:pPr>
                      <a:r>
                        <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Hidden Layer</a:t>
                      </a:r>
                      <a:endParaRPr lang="en-US" sz="1100" b="1"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38100" cmpd="sng">
                      <a:noFill/>
                    </a:lnT>
                    <a:lnB w="12700" cmpd="sng">
                      <a:noFill/>
                      <a:prstDash val="solid"/>
                    </a:lnB>
                    <a:noFill/>
                  </a:tcPr>
                </a:tc>
                <a:tc>
                  <a:txBody>
                    <a:bodyPr/>
                    <a:lstStyle/>
                    <a:p>
                      <a:pPr marL="73152" marR="0" algn="l" fontAlgn="t">
                        <a:lnSpc>
                          <a:spcPts val="955"/>
                        </a:lnSpc>
                        <a:spcBef>
                          <a:spcPts val="475"/>
                        </a:spcBef>
                        <a:spcAft>
                          <a:spcPts val="0"/>
                        </a:spcAft>
                      </a:pPr>
                      <a:r>
                        <a:rPr lang="en-US" sz="11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100" b="0"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38100" cmpd="sng">
                      <a:noFill/>
                    </a:lnT>
                    <a:lnB w="12700" cmpd="sng">
                      <a:noFill/>
                      <a:prstDash val="solid"/>
                    </a:lnB>
                    <a:noFill/>
                  </a:tcPr>
                </a:tc>
                <a:tc>
                  <a:txBody>
                    <a:bodyPr/>
                    <a:lstStyle/>
                    <a:p>
                      <a:pPr marL="73152" marR="0" algn="l" fontAlgn="t">
                        <a:lnSpc>
                          <a:spcPts val="955"/>
                        </a:lnSpc>
                        <a:spcBef>
                          <a:spcPts val="475"/>
                        </a:spcBef>
                        <a:spcAft>
                          <a:spcPts val="0"/>
                        </a:spcAft>
                      </a:pPr>
                      <a:r>
                        <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100" b="1"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025763631"/>
                  </a:ext>
                </a:extLst>
              </a:tr>
              <a:tr h="547001">
                <a:tc>
                  <a:txBody>
                    <a:bodyPr/>
                    <a:lstStyle/>
                    <a:p>
                      <a:pPr marL="64008" marR="0" algn="l" fontAlgn="t">
                        <a:lnSpc>
                          <a:spcPts val="955"/>
                        </a:lnSpc>
                        <a:spcBef>
                          <a:spcPts val="475"/>
                        </a:spcBef>
                        <a:spcAft>
                          <a:spcPts val="0"/>
                        </a:spcAft>
                      </a:pPr>
                      <a:endPar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4008" marR="0" algn="l" fontAlgn="t">
                        <a:lnSpc>
                          <a:spcPts val="955"/>
                        </a:lnSpc>
                        <a:spcBef>
                          <a:spcPts val="475"/>
                        </a:spcBef>
                        <a:spcAft>
                          <a:spcPts val="0"/>
                        </a:spcAft>
                      </a:pPr>
                      <a:r>
                        <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Dropout layer</a:t>
                      </a:r>
                      <a:endParaRPr lang="en-US" sz="1100" b="1"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73152" marR="0" algn="l" fontAlgn="t">
                        <a:lnSpc>
                          <a:spcPts val="955"/>
                        </a:lnSpc>
                        <a:spcBef>
                          <a:spcPts val="475"/>
                        </a:spcBef>
                        <a:spcAft>
                          <a:spcPts val="0"/>
                        </a:spcAft>
                      </a:pPr>
                      <a:r>
                        <a:rPr lang="en-US" sz="11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b="0"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73152" marR="0" algn="l" fontAlgn="t">
                        <a:lnSpc>
                          <a:spcPts val="955"/>
                        </a:lnSpc>
                        <a:spcBef>
                          <a:spcPts val="475"/>
                        </a:spcBef>
                        <a:spcAft>
                          <a:spcPts val="0"/>
                        </a:spcAft>
                      </a:pPr>
                      <a:r>
                        <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100" b="1"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652322038"/>
                  </a:ext>
                </a:extLst>
              </a:tr>
              <a:tr h="608614">
                <a:tc>
                  <a:txBody>
                    <a:bodyPr/>
                    <a:lstStyle/>
                    <a:p>
                      <a:pPr marL="64008" marR="64008" algn="just" fontAlgn="t">
                        <a:lnSpc>
                          <a:spcPts val="1050"/>
                        </a:lnSpc>
                        <a:spcBef>
                          <a:spcPts val="420"/>
                        </a:spcBef>
                        <a:spcAft>
                          <a:spcPts val="0"/>
                        </a:spcAft>
                      </a:pPr>
                      <a:endParaRPr lang="en-US" sz="1100" b="1"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4008" marR="64008" algn="just" fontAlgn="t">
                        <a:lnSpc>
                          <a:spcPts val="1050"/>
                        </a:lnSpc>
                        <a:spcBef>
                          <a:spcPts val="420"/>
                        </a:spcBef>
                        <a:spcAft>
                          <a:spcPts val="0"/>
                        </a:spcAft>
                      </a:pPr>
                      <a:r>
                        <a:rPr lang="en-US" sz="1100" b="1"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Number of filters per Convolutional Layer</a:t>
                      </a:r>
                      <a:endParaRPr lang="en-US" sz="1100" b="1" i="0" u="none" strike="noStrike" cap="none" spc="0" dirty="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l" fontAlgn="t">
                        <a:spcBef>
                          <a:spcPts val="0"/>
                        </a:spcBef>
                        <a:spcAft>
                          <a:spcPts val="0"/>
                        </a:spcAft>
                      </a:pPr>
                      <a:r>
                        <a:rPr lang="en-US" sz="11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b="0" i="0" u="none" strike="noStrike" cap="none" spc="0">
                        <a:solidFill>
                          <a:schemeClr val="tx1"/>
                        </a:solidFill>
                        <a:effectLst/>
                        <a:latin typeface="Arial" panose="020B0604020202020204" pitchFamily="34" charset="0"/>
                      </a:endParaRPr>
                    </a:p>
                    <a:p>
                      <a:pPr marL="0" marR="0" algn="l" fontAlgn="t">
                        <a:spcBef>
                          <a:spcPts val="25"/>
                        </a:spcBef>
                        <a:spcAft>
                          <a:spcPts val="0"/>
                        </a:spcAft>
                      </a:pPr>
                      <a:r>
                        <a:rPr lang="en-US" sz="11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b="0" i="0" u="none" strike="noStrike" cap="none" spc="0">
                        <a:solidFill>
                          <a:schemeClr val="tx1"/>
                        </a:solidFill>
                        <a:effectLst/>
                        <a:latin typeface="Arial" panose="020B0604020202020204" pitchFamily="34" charset="0"/>
                      </a:endParaRPr>
                    </a:p>
                    <a:p>
                      <a:pPr marL="73152" marR="0" algn="l" fontAlgn="t">
                        <a:lnSpc>
                          <a:spcPts val="955"/>
                        </a:lnSpc>
                        <a:spcBef>
                          <a:spcPts val="5"/>
                        </a:spcBef>
                        <a:spcAft>
                          <a:spcPts val="0"/>
                        </a:spcAft>
                      </a:pPr>
                      <a:r>
                        <a:rPr lang="en-US" sz="11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3264</a:t>
                      </a:r>
                      <a:endParaRPr lang="en-US" sz="1100" b="0"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l" fontAlgn="t">
                        <a:spcBef>
                          <a:spcPts val="0"/>
                        </a:spcBef>
                        <a:spcAft>
                          <a:spcPts val="0"/>
                        </a:spcAft>
                      </a:pPr>
                      <a:r>
                        <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b="1" i="0" u="none" strike="noStrike" cap="none" spc="0">
                        <a:solidFill>
                          <a:schemeClr val="tx1"/>
                        </a:solidFill>
                        <a:effectLst/>
                        <a:latin typeface="Arial" panose="020B0604020202020204" pitchFamily="34" charset="0"/>
                      </a:endParaRPr>
                    </a:p>
                    <a:p>
                      <a:pPr marL="0" marR="0" algn="l" fontAlgn="t">
                        <a:spcBef>
                          <a:spcPts val="25"/>
                        </a:spcBef>
                        <a:spcAft>
                          <a:spcPts val="0"/>
                        </a:spcAft>
                      </a:pPr>
                      <a:r>
                        <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b="1" i="0" u="none" strike="noStrike" cap="none" spc="0">
                        <a:solidFill>
                          <a:schemeClr val="tx1"/>
                        </a:solidFill>
                        <a:effectLst/>
                        <a:latin typeface="Arial" panose="020B0604020202020204" pitchFamily="34" charset="0"/>
                      </a:endParaRPr>
                    </a:p>
                    <a:p>
                      <a:pPr marL="73152" marR="0" algn="l" fontAlgn="t">
                        <a:lnSpc>
                          <a:spcPts val="955"/>
                        </a:lnSpc>
                        <a:spcBef>
                          <a:spcPts val="5"/>
                        </a:spcBef>
                        <a:spcAft>
                          <a:spcPts val="0"/>
                        </a:spcAft>
                      </a:pPr>
                      <a:r>
                        <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3264</a:t>
                      </a:r>
                      <a:endParaRPr lang="en-US" sz="1100" b="1"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28816953"/>
                  </a:ext>
                </a:extLst>
              </a:tr>
              <a:tr h="332560">
                <a:tc>
                  <a:txBody>
                    <a:bodyPr/>
                    <a:lstStyle/>
                    <a:p>
                      <a:pPr marL="64008" marR="0" algn="l" fontAlgn="t">
                        <a:lnSpc>
                          <a:spcPts val="955"/>
                        </a:lnSpc>
                        <a:spcBef>
                          <a:spcPts val="475"/>
                        </a:spcBef>
                        <a:spcAft>
                          <a:spcPts val="0"/>
                        </a:spcAft>
                      </a:pPr>
                      <a:r>
                        <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Batch size</a:t>
                      </a:r>
                      <a:endParaRPr lang="en-US" sz="1100" b="1"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73152" marR="0" algn="l" fontAlgn="t">
                        <a:lnSpc>
                          <a:spcPts val="955"/>
                        </a:lnSpc>
                        <a:spcBef>
                          <a:spcPts val="475"/>
                        </a:spcBef>
                        <a:spcAft>
                          <a:spcPts val="0"/>
                        </a:spcAft>
                      </a:pPr>
                      <a:r>
                        <a:rPr lang="en-US" sz="11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100" b="0"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73152" marR="0" algn="l" fontAlgn="t">
                        <a:lnSpc>
                          <a:spcPts val="955"/>
                        </a:lnSpc>
                        <a:spcBef>
                          <a:spcPts val="475"/>
                        </a:spcBef>
                        <a:spcAft>
                          <a:spcPts val="0"/>
                        </a:spcAft>
                      </a:pPr>
                      <a:r>
                        <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US" sz="1100" b="1"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888933638"/>
                  </a:ext>
                </a:extLst>
              </a:tr>
              <a:tr h="469150">
                <a:tc>
                  <a:txBody>
                    <a:bodyPr/>
                    <a:lstStyle/>
                    <a:p>
                      <a:pPr marL="64008" marR="0" algn="l" fontAlgn="t">
                        <a:spcBef>
                          <a:spcPts val="20"/>
                        </a:spcBef>
                        <a:spcAft>
                          <a:spcPts val="0"/>
                        </a:spcAft>
                      </a:pPr>
                      <a:r>
                        <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Activation</a:t>
                      </a:r>
                      <a:endParaRPr lang="en-US" sz="1100" b="1" i="0" u="none" strike="noStrike" cap="none" spc="0">
                        <a:solidFill>
                          <a:schemeClr val="tx1"/>
                        </a:solidFill>
                        <a:effectLst/>
                        <a:latin typeface="Arial" panose="020B0604020202020204" pitchFamily="34" charset="0"/>
                      </a:endParaRPr>
                    </a:p>
                    <a:p>
                      <a:pPr marL="64008" marR="0" algn="l" fontAlgn="t">
                        <a:lnSpc>
                          <a:spcPts val="955"/>
                        </a:lnSpc>
                        <a:spcBef>
                          <a:spcPts val="45"/>
                        </a:spcBef>
                        <a:spcAft>
                          <a:spcPts val="0"/>
                        </a:spcAft>
                      </a:pPr>
                      <a:r>
                        <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Function</a:t>
                      </a:r>
                      <a:endParaRPr lang="en-US" sz="1100" b="1"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l" fontAlgn="t">
                        <a:spcBef>
                          <a:spcPts val="10"/>
                        </a:spcBef>
                        <a:spcAft>
                          <a:spcPts val="0"/>
                        </a:spcAft>
                      </a:pPr>
                      <a:r>
                        <a:rPr lang="en-US" sz="11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b="0" i="0" u="none" strike="noStrike" cap="none" spc="0">
                        <a:solidFill>
                          <a:schemeClr val="tx1"/>
                        </a:solidFill>
                        <a:effectLst/>
                        <a:latin typeface="Arial" panose="020B0604020202020204" pitchFamily="34" charset="0"/>
                      </a:endParaRPr>
                    </a:p>
                    <a:p>
                      <a:pPr marL="73152" marR="0" algn="l" fontAlgn="t">
                        <a:lnSpc>
                          <a:spcPts val="955"/>
                        </a:lnSpc>
                        <a:spcBef>
                          <a:spcPts val="0"/>
                        </a:spcBef>
                        <a:spcAft>
                          <a:spcPts val="0"/>
                        </a:spcAft>
                      </a:pPr>
                      <a:r>
                        <a:rPr lang="en-US" sz="11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reLu</a:t>
                      </a:r>
                      <a:endParaRPr lang="en-US" sz="1100" b="0"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l" fontAlgn="t">
                        <a:spcBef>
                          <a:spcPts val="10"/>
                        </a:spcBef>
                        <a:spcAft>
                          <a:spcPts val="0"/>
                        </a:spcAft>
                      </a:pPr>
                      <a:r>
                        <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b="1" i="0" u="none" strike="noStrike" cap="none" spc="0">
                        <a:solidFill>
                          <a:schemeClr val="tx1"/>
                        </a:solidFill>
                        <a:effectLst/>
                        <a:latin typeface="Arial" panose="020B0604020202020204" pitchFamily="34" charset="0"/>
                      </a:endParaRPr>
                    </a:p>
                    <a:p>
                      <a:pPr marL="73152" marR="0" algn="l" fontAlgn="t">
                        <a:lnSpc>
                          <a:spcPts val="955"/>
                        </a:lnSpc>
                        <a:spcBef>
                          <a:spcPts val="0"/>
                        </a:spcBef>
                        <a:spcAft>
                          <a:spcPts val="0"/>
                        </a:spcAft>
                      </a:pPr>
                      <a:r>
                        <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reLu</a:t>
                      </a:r>
                      <a:endParaRPr lang="en-US" sz="1100" b="1"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239072087"/>
                  </a:ext>
                </a:extLst>
              </a:tr>
              <a:tr h="332560">
                <a:tc>
                  <a:txBody>
                    <a:bodyPr/>
                    <a:lstStyle/>
                    <a:p>
                      <a:pPr marL="64008" marR="0" algn="l" fontAlgn="t">
                        <a:lnSpc>
                          <a:spcPts val="955"/>
                        </a:lnSpc>
                        <a:spcBef>
                          <a:spcPts val="480"/>
                        </a:spcBef>
                        <a:spcAft>
                          <a:spcPts val="0"/>
                        </a:spcAft>
                      </a:pPr>
                      <a:r>
                        <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Optimizer</a:t>
                      </a:r>
                      <a:endParaRPr lang="en-US" sz="1100" b="1"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73152" marR="0" algn="l" fontAlgn="t">
                        <a:lnSpc>
                          <a:spcPts val="955"/>
                        </a:lnSpc>
                        <a:spcBef>
                          <a:spcPts val="480"/>
                        </a:spcBef>
                        <a:spcAft>
                          <a:spcPts val="0"/>
                        </a:spcAft>
                      </a:pPr>
                      <a:r>
                        <a:rPr lang="en-US" sz="11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Adam</a:t>
                      </a:r>
                      <a:endParaRPr lang="en-US" sz="1100" b="0"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73152" marR="0" algn="l" fontAlgn="t">
                        <a:lnSpc>
                          <a:spcPts val="955"/>
                        </a:lnSpc>
                        <a:spcBef>
                          <a:spcPts val="480"/>
                        </a:spcBef>
                        <a:spcAft>
                          <a:spcPts val="0"/>
                        </a:spcAft>
                      </a:pPr>
                      <a:r>
                        <a:rPr lang="en-US" sz="1100" b="1"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xception</a:t>
                      </a:r>
                      <a:endParaRPr lang="en-US" sz="1100" b="1" i="0" u="none" strike="noStrike" cap="none" spc="0" dirty="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262828943"/>
                  </a:ext>
                </a:extLst>
              </a:tr>
              <a:tr h="332560">
                <a:tc>
                  <a:txBody>
                    <a:bodyPr/>
                    <a:lstStyle/>
                    <a:p>
                      <a:pPr marL="64008" marR="0" algn="l" fontAlgn="t">
                        <a:lnSpc>
                          <a:spcPts val="955"/>
                        </a:lnSpc>
                        <a:spcBef>
                          <a:spcPts val="475"/>
                        </a:spcBef>
                        <a:spcAft>
                          <a:spcPts val="0"/>
                        </a:spcAft>
                      </a:pPr>
                      <a:r>
                        <a:rPr lang="en-US" sz="1100" b="1"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Epochs</a:t>
                      </a:r>
                      <a:endParaRPr lang="en-US" sz="1100" b="1" i="0" u="none" strike="noStrike" cap="none" spc="0" dirty="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mpd="sng">
                      <a:noFill/>
                      <a:prstDash val="solid"/>
                    </a:lnB>
                    <a:noFill/>
                  </a:tcPr>
                </a:tc>
                <a:tc>
                  <a:txBody>
                    <a:bodyPr/>
                    <a:lstStyle/>
                    <a:p>
                      <a:pPr marL="73152" marR="0" algn="l" fontAlgn="t">
                        <a:lnSpc>
                          <a:spcPts val="955"/>
                        </a:lnSpc>
                        <a:spcBef>
                          <a:spcPts val="475"/>
                        </a:spcBef>
                        <a:spcAft>
                          <a:spcPts val="0"/>
                        </a:spcAft>
                      </a:pPr>
                      <a:r>
                        <a:rPr lang="en-US" sz="11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30</a:t>
                      </a:r>
                      <a:endParaRPr lang="en-US" sz="1100" b="0"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mpd="sng">
                      <a:noFill/>
                      <a:prstDash val="solid"/>
                    </a:lnB>
                    <a:noFill/>
                  </a:tcPr>
                </a:tc>
                <a:tc>
                  <a:txBody>
                    <a:bodyPr/>
                    <a:lstStyle/>
                    <a:p>
                      <a:pPr marL="73152" marR="0" algn="l" fontAlgn="t">
                        <a:lnSpc>
                          <a:spcPts val="955"/>
                        </a:lnSpc>
                        <a:spcBef>
                          <a:spcPts val="475"/>
                        </a:spcBef>
                        <a:spcAft>
                          <a:spcPts val="0"/>
                        </a:spcAft>
                      </a:pPr>
                      <a:r>
                        <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US" sz="1100" b="1"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847570173"/>
                  </a:ext>
                </a:extLst>
              </a:tr>
              <a:tr h="332560">
                <a:tc>
                  <a:txBody>
                    <a:bodyPr/>
                    <a:lstStyle/>
                    <a:p>
                      <a:pPr marL="64008" marR="0" algn="l" fontAlgn="t">
                        <a:lnSpc>
                          <a:spcPts val="955"/>
                        </a:lnSpc>
                        <a:spcBef>
                          <a:spcPts val="475"/>
                        </a:spcBef>
                        <a:spcAft>
                          <a:spcPts val="0"/>
                        </a:spcAft>
                      </a:pPr>
                      <a:r>
                        <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Kernel Size</a:t>
                      </a:r>
                      <a:endParaRPr lang="en-US" sz="1100" b="1"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73152" marR="0" algn="l" fontAlgn="t">
                        <a:lnSpc>
                          <a:spcPts val="955"/>
                        </a:lnSpc>
                        <a:spcBef>
                          <a:spcPts val="475"/>
                        </a:spcBef>
                        <a:spcAft>
                          <a:spcPts val="0"/>
                        </a:spcAft>
                      </a:pPr>
                      <a:r>
                        <a:rPr lang="en-US" sz="11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(3, 3)</a:t>
                      </a:r>
                      <a:endParaRPr lang="en-US" sz="1100" b="0"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73152" marR="0" algn="l" fontAlgn="t">
                        <a:lnSpc>
                          <a:spcPts val="955"/>
                        </a:lnSpc>
                        <a:spcBef>
                          <a:spcPts val="475"/>
                        </a:spcBef>
                        <a:spcAft>
                          <a:spcPts val="0"/>
                        </a:spcAft>
                      </a:pPr>
                      <a:r>
                        <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(5x5)</a:t>
                      </a:r>
                      <a:endParaRPr lang="en-US" sz="1100" b="1"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048071842"/>
                  </a:ext>
                </a:extLst>
              </a:tr>
              <a:tr h="332560">
                <a:tc>
                  <a:txBody>
                    <a:bodyPr/>
                    <a:lstStyle/>
                    <a:p>
                      <a:pPr marL="64008" marR="0" algn="l" fontAlgn="t">
                        <a:lnSpc>
                          <a:spcPts val="955"/>
                        </a:lnSpc>
                        <a:spcBef>
                          <a:spcPts val="475"/>
                        </a:spcBef>
                        <a:spcAft>
                          <a:spcPts val="0"/>
                        </a:spcAft>
                      </a:pPr>
                      <a:r>
                        <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Size of Pool</a:t>
                      </a:r>
                      <a:endParaRPr lang="en-US" sz="1100" b="1"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73152" marR="0" algn="l" fontAlgn="t">
                        <a:lnSpc>
                          <a:spcPts val="955"/>
                        </a:lnSpc>
                        <a:spcBef>
                          <a:spcPts val="475"/>
                        </a:spcBef>
                        <a:spcAft>
                          <a:spcPts val="0"/>
                        </a:spcAft>
                      </a:pPr>
                      <a:r>
                        <a:rPr lang="en-US" sz="11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(2, 2)</a:t>
                      </a:r>
                      <a:endParaRPr lang="en-US" sz="1100" b="0"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73152" marR="0" algn="l" fontAlgn="t">
                        <a:lnSpc>
                          <a:spcPts val="955"/>
                        </a:lnSpc>
                        <a:spcBef>
                          <a:spcPts val="475"/>
                        </a:spcBef>
                        <a:spcAft>
                          <a:spcPts val="0"/>
                        </a:spcAft>
                      </a:pPr>
                      <a:r>
                        <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(3x3)</a:t>
                      </a:r>
                      <a:endParaRPr lang="en-US" sz="1100" b="1"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2199101116"/>
                  </a:ext>
                </a:extLst>
              </a:tr>
              <a:tr h="332560">
                <a:tc>
                  <a:txBody>
                    <a:bodyPr/>
                    <a:lstStyle/>
                    <a:p>
                      <a:pPr marL="64008" marR="0" algn="l" fontAlgn="t">
                        <a:lnSpc>
                          <a:spcPts val="955"/>
                        </a:lnSpc>
                        <a:spcBef>
                          <a:spcPts val="475"/>
                        </a:spcBef>
                        <a:spcAft>
                          <a:spcPts val="0"/>
                        </a:spcAft>
                      </a:pPr>
                      <a:r>
                        <a:rPr lang="en-US" sz="1100" b="1"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Strides</a:t>
                      </a:r>
                      <a:endParaRPr lang="en-US" sz="1100" b="1" i="0" u="none" strike="noStrike" cap="none" spc="0" dirty="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ap="flat" cmpd="sng" algn="ctr">
                      <a:solidFill>
                        <a:schemeClr val="tx1"/>
                      </a:solidFill>
                      <a:prstDash val="solid"/>
                    </a:lnT>
                    <a:lnB w="12700" cmpd="sng">
                      <a:noFill/>
                      <a:prstDash val="solid"/>
                    </a:lnB>
                    <a:noFill/>
                  </a:tcPr>
                </a:tc>
                <a:tc>
                  <a:txBody>
                    <a:bodyPr/>
                    <a:lstStyle/>
                    <a:p>
                      <a:pPr marL="73152" marR="0" algn="l" fontAlgn="t">
                        <a:lnSpc>
                          <a:spcPts val="955"/>
                        </a:lnSpc>
                        <a:spcBef>
                          <a:spcPts val="475"/>
                        </a:spcBef>
                        <a:spcAft>
                          <a:spcPts val="0"/>
                        </a:spcAft>
                      </a:pPr>
                      <a:r>
                        <a:rPr lang="en-US" sz="11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(2, 2)</a:t>
                      </a:r>
                      <a:endParaRPr lang="en-US" sz="1100" b="1" i="0" u="none" strike="noStrike" cap="none" spc="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ap="flat" cmpd="sng" algn="ctr">
                      <a:solidFill>
                        <a:schemeClr val="tx1"/>
                      </a:solidFill>
                      <a:prstDash val="solid"/>
                    </a:lnT>
                    <a:lnB w="12700" cmpd="sng">
                      <a:noFill/>
                      <a:prstDash val="solid"/>
                    </a:lnB>
                    <a:noFill/>
                  </a:tcPr>
                </a:tc>
                <a:tc>
                  <a:txBody>
                    <a:bodyPr/>
                    <a:lstStyle/>
                    <a:p>
                      <a:pPr marL="73152" marR="0" algn="l" fontAlgn="t">
                        <a:lnSpc>
                          <a:spcPts val="955"/>
                        </a:lnSpc>
                        <a:spcBef>
                          <a:spcPts val="475"/>
                        </a:spcBef>
                        <a:spcAft>
                          <a:spcPts val="0"/>
                        </a:spcAft>
                      </a:pPr>
                      <a:r>
                        <a:rPr lang="en-US" sz="1100" b="1"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(2x)</a:t>
                      </a:r>
                      <a:endParaRPr lang="en-US" sz="1100" b="1" i="0" u="none" strike="noStrike" cap="none" spc="0" dirty="0">
                        <a:solidFill>
                          <a:schemeClr val="tx1"/>
                        </a:solidFill>
                        <a:effectLst/>
                        <a:latin typeface="Arial" panose="020B0604020202020204" pitchFamily="34" charset="0"/>
                      </a:endParaRPr>
                    </a:p>
                  </a:txBody>
                  <a:tcPr marL="78030" marR="78030" marT="78030" marB="78030">
                    <a:lnL w="12700" cmpd="sng">
                      <a:noFill/>
                      <a:prstDash val="solid"/>
                    </a:lnL>
                    <a:lnR w="12700" cmpd="sng">
                      <a:noFill/>
                      <a:prstDash val="solid"/>
                    </a:lnR>
                    <a:lnT w="12700" cap="flat" cmpd="sng" algn="ctr">
                      <a:solidFill>
                        <a:schemeClr val="tx1"/>
                      </a:solidFill>
                      <a:prstDash val="solid"/>
                    </a:lnT>
                    <a:lnB w="12700" cmpd="sng">
                      <a:noFill/>
                      <a:prstDash val="solid"/>
                    </a:lnB>
                    <a:noFill/>
                  </a:tcPr>
                </a:tc>
                <a:extLst>
                  <a:ext uri="{0D108BD9-81ED-4DB2-BD59-A6C34878D82A}">
                    <a16:rowId xmlns:a16="http://schemas.microsoft.com/office/drawing/2014/main" val="1435960785"/>
                  </a:ext>
                </a:extLst>
              </a:tr>
            </a:tbl>
          </a:graphicData>
        </a:graphic>
      </p:graphicFrame>
      <p:sp>
        <p:nvSpPr>
          <p:cNvPr id="10" name="TextBox 9">
            <a:extLst>
              <a:ext uri="{FF2B5EF4-FFF2-40B4-BE49-F238E27FC236}">
                <a16:creationId xmlns:a16="http://schemas.microsoft.com/office/drawing/2014/main" id="{F865A048-BC35-8D43-B025-27117F2DA7B4}"/>
              </a:ext>
            </a:extLst>
          </p:cNvPr>
          <p:cNvSpPr txBox="1"/>
          <p:nvPr/>
        </p:nvSpPr>
        <p:spPr>
          <a:xfrm>
            <a:off x="5154930" y="50292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411158383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6383-7CF2-5A47-A8AF-4AFCB94DC781}"/>
              </a:ext>
            </a:extLst>
          </p:cNvPr>
          <p:cNvSpPr>
            <a:spLocks noGrp="1"/>
          </p:cNvSpPr>
          <p:nvPr>
            <p:ph type="title"/>
          </p:nvPr>
        </p:nvSpPr>
        <p:spPr>
          <a:xfrm>
            <a:off x="0" y="240030"/>
            <a:ext cx="3706683" cy="3429000"/>
          </a:xfrm>
        </p:spPr>
        <p:txBody>
          <a:bodyPr vert="horz" lIns="91440" tIns="45720" rIns="91440" bIns="45720" rtlCol="0" anchor="ctr">
            <a:normAutofit/>
          </a:bodyPr>
          <a:lstStyle/>
          <a:p>
            <a:r>
              <a:rPr lang="en-US" sz="2400" i="1" dirty="0"/>
              <a:t>Performance of Existing methods and proposed method in terms of accuracy</a:t>
            </a:r>
            <a:br>
              <a:rPr lang="en-US" sz="2400" i="1" dirty="0"/>
            </a:br>
            <a:endParaRPr lang="en-US" sz="2400" i="1" dirty="0"/>
          </a:p>
        </p:txBody>
      </p:sp>
      <p:graphicFrame>
        <p:nvGraphicFramePr>
          <p:cNvPr id="4" name="Content Placeholder 3">
            <a:extLst>
              <a:ext uri="{FF2B5EF4-FFF2-40B4-BE49-F238E27FC236}">
                <a16:creationId xmlns:a16="http://schemas.microsoft.com/office/drawing/2014/main" id="{86940D9F-8CBF-144C-8639-90885A2AD625}"/>
              </a:ext>
            </a:extLst>
          </p:cNvPr>
          <p:cNvGraphicFramePr>
            <a:graphicFrameLocks noGrp="1"/>
          </p:cNvGraphicFramePr>
          <p:nvPr>
            <p:ph idx="1"/>
            <p:extLst>
              <p:ext uri="{D42A27DB-BD31-4B8C-83A1-F6EECF244321}">
                <p14:modId xmlns:p14="http://schemas.microsoft.com/office/powerpoint/2010/main" val="2767712648"/>
              </p:ext>
            </p:extLst>
          </p:nvPr>
        </p:nvGraphicFramePr>
        <p:xfrm>
          <a:off x="4711778" y="1233694"/>
          <a:ext cx="6844047" cy="4386109"/>
        </p:xfrm>
        <a:graphic>
          <a:graphicData uri="http://schemas.openxmlformats.org/drawingml/2006/table">
            <a:tbl>
              <a:tblPr firstRow="1" firstCol="1" lastRow="1" lastCol="1" bandRow="1" bandCol="1">
                <a:noFill/>
                <a:tableStyleId>{5C22544A-7EE6-4342-B048-85BDC9FD1C3A}</a:tableStyleId>
              </a:tblPr>
              <a:tblGrid>
                <a:gridCol w="1890856">
                  <a:extLst>
                    <a:ext uri="{9D8B030D-6E8A-4147-A177-3AD203B41FA5}">
                      <a16:colId xmlns:a16="http://schemas.microsoft.com/office/drawing/2014/main" val="2532780292"/>
                    </a:ext>
                  </a:extLst>
                </a:gridCol>
                <a:gridCol w="2358580">
                  <a:extLst>
                    <a:ext uri="{9D8B030D-6E8A-4147-A177-3AD203B41FA5}">
                      <a16:colId xmlns:a16="http://schemas.microsoft.com/office/drawing/2014/main" val="3650586543"/>
                    </a:ext>
                  </a:extLst>
                </a:gridCol>
                <a:gridCol w="2594611">
                  <a:extLst>
                    <a:ext uri="{9D8B030D-6E8A-4147-A177-3AD203B41FA5}">
                      <a16:colId xmlns:a16="http://schemas.microsoft.com/office/drawing/2014/main" val="3771622113"/>
                    </a:ext>
                  </a:extLst>
                </a:gridCol>
              </a:tblGrid>
              <a:tr h="1174604">
                <a:tc>
                  <a:txBody>
                    <a:bodyPr/>
                    <a:lstStyle/>
                    <a:p>
                      <a:pPr marL="66675" marR="0">
                        <a:spcBef>
                          <a:spcPts val="20"/>
                        </a:spcBef>
                        <a:spcAft>
                          <a:spcPts val="0"/>
                        </a:spcAft>
                      </a:pPr>
                      <a:r>
                        <a:rPr lang="en-US" sz="2500" b="1">
                          <a:solidFill>
                            <a:schemeClr val="tx1">
                              <a:lumMod val="75000"/>
                              <a:lumOff val="25000"/>
                            </a:schemeClr>
                          </a:solidFill>
                          <a:effectLst/>
                        </a:rPr>
                        <a:t>Dataset</a:t>
                      </a:r>
                      <a:endParaRPr lang="en-US" sz="25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2395" marR="187437" marT="187437" marB="187437">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128270" marR="128270" algn="ctr">
                        <a:spcBef>
                          <a:spcPts val="20"/>
                        </a:spcBef>
                        <a:spcAft>
                          <a:spcPts val="0"/>
                        </a:spcAft>
                      </a:pPr>
                      <a:r>
                        <a:rPr lang="en-US" sz="2500">
                          <a:solidFill>
                            <a:schemeClr val="tx1">
                              <a:lumMod val="75000"/>
                              <a:lumOff val="25000"/>
                            </a:schemeClr>
                          </a:solidFill>
                          <a:effectLst/>
                        </a:rPr>
                        <a:t>Real</a:t>
                      </a:r>
                      <a:r>
                        <a:rPr lang="en-US" sz="2500" spc="25">
                          <a:solidFill>
                            <a:schemeClr val="tx1">
                              <a:lumMod val="75000"/>
                              <a:lumOff val="25000"/>
                            </a:schemeClr>
                          </a:solidFill>
                          <a:effectLst/>
                        </a:rPr>
                        <a:t> </a:t>
                      </a:r>
                      <a:r>
                        <a:rPr lang="en-US" sz="2500">
                          <a:solidFill>
                            <a:schemeClr val="tx1">
                              <a:lumMod val="75000"/>
                              <a:lumOff val="25000"/>
                            </a:schemeClr>
                          </a:solidFill>
                          <a:effectLst/>
                        </a:rPr>
                        <a:t>time</a:t>
                      </a:r>
                      <a:r>
                        <a:rPr lang="en-US" sz="2500" spc="25">
                          <a:solidFill>
                            <a:schemeClr val="tx1">
                              <a:lumMod val="75000"/>
                              <a:lumOff val="25000"/>
                            </a:schemeClr>
                          </a:solidFill>
                          <a:effectLst/>
                        </a:rPr>
                        <a:t> </a:t>
                      </a:r>
                      <a:r>
                        <a:rPr lang="en-US" sz="2500">
                          <a:solidFill>
                            <a:schemeClr val="tx1">
                              <a:lumMod val="75000"/>
                              <a:lumOff val="25000"/>
                            </a:schemeClr>
                          </a:solidFill>
                          <a:effectLst/>
                        </a:rPr>
                        <a:t>images</a:t>
                      </a:r>
                      <a:endParaRPr lang="en-US" sz="25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2395" marR="187437" marT="187437" marB="187437">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191135" marR="187325" algn="ctr">
                        <a:spcBef>
                          <a:spcPts val="20"/>
                        </a:spcBef>
                        <a:spcAft>
                          <a:spcPts val="0"/>
                        </a:spcAft>
                      </a:pPr>
                      <a:r>
                        <a:rPr lang="en-US" sz="2500" b="1">
                          <a:solidFill>
                            <a:schemeClr val="tx1">
                              <a:lumMod val="75000"/>
                              <a:lumOff val="25000"/>
                            </a:schemeClr>
                          </a:solidFill>
                          <a:effectLst/>
                        </a:rPr>
                        <a:t>Real</a:t>
                      </a:r>
                      <a:r>
                        <a:rPr lang="en-US" sz="2500" b="1" spc="25">
                          <a:solidFill>
                            <a:schemeClr val="tx1">
                              <a:lumMod val="75000"/>
                              <a:lumOff val="25000"/>
                            </a:schemeClr>
                          </a:solidFill>
                          <a:effectLst/>
                        </a:rPr>
                        <a:t> </a:t>
                      </a:r>
                      <a:r>
                        <a:rPr lang="en-US" sz="2500" b="1">
                          <a:solidFill>
                            <a:schemeClr val="tx1">
                              <a:lumMod val="75000"/>
                              <a:lumOff val="25000"/>
                            </a:schemeClr>
                          </a:solidFill>
                          <a:effectLst/>
                        </a:rPr>
                        <a:t>time</a:t>
                      </a:r>
                      <a:r>
                        <a:rPr lang="en-US" sz="2500" b="1" spc="25">
                          <a:solidFill>
                            <a:schemeClr val="tx1">
                              <a:lumMod val="75000"/>
                              <a:lumOff val="25000"/>
                            </a:schemeClr>
                          </a:solidFill>
                          <a:effectLst/>
                        </a:rPr>
                        <a:t> </a:t>
                      </a:r>
                      <a:r>
                        <a:rPr lang="en-US" sz="2500" b="1">
                          <a:solidFill>
                            <a:schemeClr val="tx1">
                              <a:lumMod val="75000"/>
                              <a:lumOff val="25000"/>
                            </a:schemeClr>
                          </a:solidFill>
                          <a:effectLst/>
                        </a:rPr>
                        <a:t>images</a:t>
                      </a:r>
                      <a:endParaRPr lang="en-US" sz="25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2395" marR="187437" marT="187437" marB="187437">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4217284191"/>
                  </a:ext>
                </a:extLst>
              </a:tr>
              <a:tr h="1162196">
                <a:tc>
                  <a:txBody>
                    <a:bodyPr/>
                    <a:lstStyle/>
                    <a:p>
                      <a:pPr marL="66675" marR="0">
                        <a:spcBef>
                          <a:spcPts val="20"/>
                        </a:spcBef>
                        <a:spcAft>
                          <a:spcPts val="0"/>
                        </a:spcAft>
                      </a:pPr>
                      <a:r>
                        <a:rPr lang="en-US" sz="1900" b="1">
                          <a:solidFill>
                            <a:schemeClr val="tx1">
                              <a:lumMod val="75000"/>
                              <a:lumOff val="25000"/>
                            </a:schemeClr>
                          </a:solidFill>
                          <a:effectLst/>
                        </a:rPr>
                        <a:t>Algorithm</a:t>
                      </a:r>
                      <a:endParaRPr lang="en-US" sz="19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2395" marR="162445" marT="162445" marB="162445">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128270" marR="128270" algn="ctr">
                        <a:spcBef>
                          <a:spcPts val="20"/>
                        </a:spcBef>
                        <a:spcAft>
                          <a:spcPts val="0"/>
                        </a:spcAft>
                      </a:pPr>
                      <a:r>
                        <a:rPr lang="en-US" sz="1900">
                          <a:solidFill>
                            <a:schemeClr val="tx1">
                              <a:lumMod val="75000"/>
                              <a:lumOff val="25000"/>
                            </a:schemeClr>
                          </a:solidFill>
                          <a:effectLst/>
                        </a:rPr>
                        <a:t>Multi-layer</a:t>
                      </a:r>
                      <a:r>
                        <a:rPr lang="en-US" sz="1900" spc="25">
                          <a:solidFill>
                            <a:schemeClr val="tx1">
                              <a:lumMod val="75000"/>
                              <a:lumOff val="25000"/>
                            </a:schemeClr>
                          </a:solidFill>
                          <a:effectLst/>
                        </a:rPr>
                        <a:t> </a:t>
                      </a:r>
                      <a:r>
                        <a:rPr lang="en-US" sz="1900">
                          <a:solidFill>
                            <a:schemeClr val="tx1">
                              <a:lumMod val="75000"/>
                              <a:lumOff val="25000"/>
                            </a:schemeClr>
                          </a:solidFill>
                          <a:effectLst/>
                        </a:rPr>
                        <a:t>CNN</a:t>
                      </a:r>
                      <a:endParaRPr lang="en-US" sz="19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2395" marR="162445" marT="162445" marB="162445">
                    <a:lnL w="19050" cap="flat" cmpd="sng" algn="ctr">
                      <a:solidFill>
                        <a:srgbClr val="FFFFFF"/>
                      </a:solidFill>
                      <a:prstDash val="solid"/>
                    </a:lnL>
                    <a:lnR w="19050" cap="flat" cmpd="sng" algn="ctr">
                      <a:solidFill>
                        <a:srgbClr val="FFFFFF"/>
                      </a:solid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marL="191135" marR="186690" algn="ctr">
                        <a:spcBef>
                          <a:spcPts val="20"/>
                        </a:spcBef>
                        <a:spcAft>
                          <a:spcPts val="0"/>
                        </a:spcAft>
                      </a:pPr>
                      <a:r>
                        <a:rPr lang="en-US" sz="1900" b="1">
                          <a:solidFill>
                            <a:schemeClr val="tx1">
                              <a:lumMod val="75000"/>
                              <a:lumOff val="25000"/>
                            </a:schemeClr>
                          </a:solidFill>
                          <a:effectLst/>
                        </a:rPr>
                        <a:t>CNN-Residual</a:t>
                      </a:r>
                    </a:p>
                    <a:p>
                      <a:pPr marL="190500" marR="187325" algn="ctr">
                        <a:lnSpc>
                          <a:spcPts val="955"/>
                        </a:lnSpc>
                        <a:spcBef>
                          <a:spcPts val="50"/>
                        </a:spcBef>
                        <a:spcAft>
                          <a:spcPts val="0"/>
                        </a:spcAft>
                      </a:pPr>
                      <a:r>
                        <a:rPr lang="en-US" sz="1900" b="1">
                          <a:solidFill>
                            <a:schemeClr val="tx1">
                              <a:lumMod val="75000"/>
                              <a:lumOff val="25000"/>
                            </a:schemeClr>
                          </a:solidFill>
                          <a:effectLst/>
                        </a:rPr>
                        <a:t>Network</a:t>
                      </a:r>
                      <a:endParaRPr lang="en-US" sz="19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2395" marR="162445" marT="162445" marB="162445">
                    <a:lnL w="19050" cap="flat" cmpd="sng" algn="ctr">
                      <a:solidFill>
                        <a:srgbClr val="FFFFFF"/>
                      </a:solidFill>
                      <a:prstDash val="solid"/>
                    </a:lnL>
                    <a:lnR w="12700" cmpd="sng">
                      <a:noFill/>
                      <a:prstDash val="solid"/>
                    </a:lnR>
                    <a:lnT w="12700" cmpd="sng">
                      <a:noFill/>
                      <a:prstDash val="solid"/>
                    </a:lnT>
                    <a:lnB w="12700" cmpd="sng">
                      <a:noFill/>
                      <a:prstDash val="solid"/>
                    </a:lnB>
                    <a:solidFill>
                      <a:srgbClr val="B4BCBE">
                        <a:alpha val="20000"/>
                      </a:srgbClr>
                    </a:solidFill>
                  </a:tcPr>
                </a:tc>
                <a:extLst>
                  <a:ext uri="{0D108BD9-81ED-4DB2-BD59-A6C34878D82A}">
                    <a16:rowId xmlns:a16="http://schemas.microsoft.com/office/drawing/2014/main" val="1283008072"/>
                  </a:ext>
                </a:extLst>
              </a:tr>
              <a:tr h="666442">
                <a:tc>
                  <a:txBody>
                    <a:bodyPr/>
                    <a:lstStyle/>
                    <a:p>
                      <a:pPr marL="66675" marR="0">
                        <a:spcBef>
                          <a:spcPts val="20"/>
                        </a:spcBef>
                        <a:spcAft>
                          <a:spcPts val="0"/>
                        </a:spcAft>
                      </a:pPr>
                      <a:r>
                        <a:rPr lang="en-US" sz="1900" b="1">
                          <a:solidFill>
                            <a:schemeClr val="tx1">
                              <a:lumMod val="75000"/>
                              <a:lumOff val="25000"/>
                            </a:schemeClr>
                          </a:solidFill>
                          <a:effectLst/>
                        </a:rPr>
                        <a:t>Optimizer</a:t>
                      </a:r>
                      <a:endParaRPr lang="en-US" sz="19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2395" marR="162445" marT="162445" marB="162445">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128270" marR="126365" algn="ctr">
                        <a:spcBef>
                          <a:spcPts val="20"/>
                        </a:spcBef>
                        <a:spcAft>
                          <a:spcPts val="0"/>
                        </a:spcAft>
                      </a:pPr>
                      <a:r>
                        <a:rPr lang="en-US" sz="1900">
                          <a:solidFill>
                            <a:schemeClr val="tx1">
                              <a:lumMod val="75000"/>
                              <a:lumOff val="25000"/>
                            </a:schemeClr>
                          </a:solidFill>
                          <a:effectLst/>
                        </a:rPr>
                        <a:t>Adam</a:t>
                      </a:r>
                      <a:endParaRPr lang="en-US" sz="19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2395" marR="162445" marT="162445" marB="162445">
                    <a:lnL w="19050" cap="flat" cmpd="sng" algn="ctr">
                      <a:solidFill>
                        <a:srgbClr val="FFFFFF"/>
                      </a:solidFill>
                      <a:prstDash val="solid"/>
                    </a:lnL>
                    <a:lnR w="19050" cap="flat" cmpd="sng" algn="ctr">
                      <a:solidFill>
                        <a:srgbClr val="FFFFFF"/>
                      </a:solid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190500" marR="187325" algn="ctr">
                        <a:spcBef>
                          <a:spcPts val="20"/>
                        </a:spcBef>
                        <a:spcAft>
                          <a:spcPts val="0"/>
                        </a:spcAft>
                      </a:pPr>
                      <a:r>
                        <a:rPr lang="en-US" sz="1900" b="1" dirty="0">
                          <a:solidFill>
                            <a:schemeClr val="tx1">
                              <a:lumMod val="75000"/>
                              <a:lumOff val="25000"/>
                            </a:schemeClr>
                          </a:solidFill>
                          <a:effectLst/>
                        </a:rPr>
                        <a:t>xception</a:t>
                      </a:r>
                      <a:endParaRPr lang="en-US" sz="19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2395" marR="162445" marT="162445" marB="162445">
                    <a:lnL w="19050" cap="flat" cmpd="sng" algn="ctr">
                      <a:solidFill>
                        <a:srgbClr val="FFFFFF"/>
                      </a:solidFill>
                      <a:prstDash val="solid"/>
                    </a:lnL>
                    <a:lnR w="12700" cmpd="sng">
                      <a:noFill/>
                      <a:prstDash val="solid"/>
                    </a:lnR>
                    <a:lnT w="12700" cmpd="sng">
                      <a:noFill/>
                      <a:prstDash val="solid"/>
                    </a:lnT>
                    <a:lnB w="12700" cmpd="sng">
                      <a:noFill/>
                      <a:prstDash val="solid"/>
                    </a:lnB>
                    <a:solidFill>
                      <a:srgbClr val="B4BCBE">
                        <a:alpha val="20000"/>
                      </a:srgbClr>
                    </a:solidFill>
                  </a:tcPr>
                </a:tc>
                <a:extLst>
                  <a:ext uri="{0D108BD9-81ED-4DB2-BD59-A6C34878D82A}">
                    <a16:rowId xmlns:a16="http://schemas.microsoft.com/office/drawing/2014/main" val="410559212"/>
                  </a:ext>
                </a:extLst>
              </a:tr>
              <a:tr h="666442">
                <a:tc>
                  <a:txBody>
                    <a:bodyPr/>
                    <a:lstStyle/>
                    <a:p>
                      <a:pPr marL="66675" marR="0">
                        <a:spcBef>
                          <a:spcPts val="20"/>
                        </a:spcBef>
                        <a:spcAft>
                          <a:spcPts val="0"/>
                        </a:spcAft>
                      </a:pPr>
                      <a:r>
                        <a:rPr lang="en-US" sz="1900" b="1">
                          <a:solidFill>
                            <a:schemeClr val="tx1">
                              <a:lumMod val="75000"/>
                              <a:lumOff val="25000"/>
                            </a:schemeClr>
                          </a:solidFill>
                          <a:effectLst/>
                        </a:rPr>
                        <a:t>Epochs</a:t>
                      </a:r>
                      <a:endParaRPr lang="en-US" sz="19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2395" marR="162445" marT="162445" marB="162445">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127635" marR="128270" algn="ctr">
                        <a:spcBef>
                          <a:spcPts val="20"/>
                        </a:spcBef>
                        <a:spcAft>
                          <a:spcPts val="0"/>
                        </a:spcAft>
                      </a:pPr>
                      <a:r>
                        <a:rPr lang="en-US" sz="1900">
                          <a:solidFill>
                            <a:schemeClr val="tx1">
                              <a:lumMod val="75000"/>
                              <a:lumOff val="25000"/>
                            </a:schemeClr>
                          </a:solidFill>
                          <a:effectLst/>
                        </a:rPr>
                        <a:t>30</a:t>
                      </a:r>
                      <a:endParaRPr lang="en-US" sz="19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2395" marR="162445" marT="162445" marB="162445">
                    <a:lnL w="19050" cap="flat" cmpd="sng" algn="ctr">
                      <a:solidFill>
                        <a:srgbClr val="FFFFFF"/>
                      </a:solidFill>
                      <a:prstDash val="solid"/>
                    </a:lnL>
                    <a:lnR w="19050" cap="flat" cmpd="sng" algn="ctr">
                      <a:solidFill>
                        <a:srgbClr val="FFFFFF"/>
                      </a:solid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marL="190500" marR="187325" algn="ctr">
                        <a:spcBef>
                          <a:spcPts val="20"/>
                        </a:spcBef>
                        <a:spcAft>
                          <a:spcPts val="0"/>
                        </a:spcAft>
                      </a:pPr>
                      <a:r>
                        <a:rPr lang="en-US" sz="1900" b="1">
                          <a:solidFill>
                            <a:schemeClr val="tx1">
                              <a:lumMod val="75000"/>
                              <a:lumOff val="25000"/>
                            </a:schemeClr>
                          </a:solidFill>
                          <a:effectLst/>
                        </a:rPr>
                        <a:t>50</a:t>
                      </a:r>
                      <a:endParaRPr lang="en-US" sz="19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2395" marR="162445" marT="162445" marB="162445">
                    <a:lnL w="19050" cap="flat" cmpd="sng" algn="ctr">
                      <a:solidFill>
                        <a:srgbClr val="FFFFFF"/>
                      </a:solidFill>
                      <a:prstDash val="solid"/>
                    </a:lnL>
                    <a:lnR w="12700" cmpd="sng">
                      <a:noFill/>
                      <a:prstDash val="solid"/>
                    </a:lnR>
                    <a:lnT w="12700" cmpd="sng">
                      <a:noFill/>
                      <a:prstDash val="solid"/>
                    </a:lnT>
                    <a:lnB w="12700" cmpd="sng">
                      <a:noFill/>
                      <a:prstDash val="solid"/>
                    </a:lnB>
                    <a:solidFill>
                      <a:srgbClr val="B4BCBE">
                        <a:alpha val="20000"/>
                      </a:srgbClr>
                    </a:solidFill>
                  </a:tcPr>
                </a:tc>
                <a:extLst>
                  <a:ext uri="{0D108BD9-81ED-4DB2-BD59-A6C34878D82A}">
                    <a16:rowId xmlns:a16="http://schemas.microsoft.com/office/drawing/2014/main" val="424771695"/>
                  </a:ext>
                </a:extLst>
              </a:tr>
              <a:tr h="716425">
                <a:tc>
                  <a:txBody>
                    <a:bodyPr/>
                    <a:lstStyle/>
                    <a:p>
                      <a:pPr marL="66675" marR="0">
                        <a:spcBef>
                          <a:spcPts val="20"/>
                        </a:spcBef>
                        <a:spcAft>
                          <a:spcPts val="0"/>
                        </a:spcAft>
                      </a:pPr>
                      <a:r>
                        <a:rPr lang="en-US" sz="1900" b="1">
                          <a:solidFill>
                            <a:schemeClr val="tx1">
                              <a:lumMod val="75000"/>
                              <a:lumOff val="25000"/>
                            </a:schemeClr>
                          </a:solidFill>
                          <a:effectLst/>
                        </a:rPr>
                        <a:t>Accuracy</a:t>
                      </a:r>
                      <a:endParaRPr lang="en-US" sz="19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2395" marR="187437" marT="187437" marB="187437">
                    <a:lnL w="12700" cmpd="sng">
                      <a:noFill/>
                      <a:prstDash val="solid"/>
                    </a:lnL>
                    <a:lnR w="12700" cmpd="sng">
                      <a:noFill/>
                      <a:prstDash val="solid"/>
                    </a:lnR>
                    <a:lnT w="12700" cmpd="sng">
                      <a:noFill/>
                      <a:prstDash val="solid"/>
                    </a:lnT>
                    <a:lnB w="19050" cap="flat" cmpd="sng" algn="ctr">
                      <a:solidFill>
                        <a:srgbClr val="8F9A9D">
                          <a:alpha val="60000"/>
                        </a:srgbClr>
                      </a:solidFill>
                      <a:prstDash val="solid"/>
                    </a:lnB>
                    <a:noFill/>
                  </a:tcPr>
                </a:tc>
                <a:tc>
                  <a:txBody>
                    <a:bodyPr/>
                    <a:lstStyle/>
                    <a:p>
                      <a:pPr marL="127635" marR="128270" algn="ctr">
                        <a:spcBef>
                          <a:spcPts val="20"/>
                        </a:spcBef>
                        <a:spcAft>
                          <a:spcPts val="0"/>
                        </a:spcAft>
                      </a:pPr>
                      <a:r>
                        <a:rPr lang="en-US" sz="1900">
                          <a:solidFill>
                            <a:schemeClr val="tx1">
                              <a:lumMod val="75000"/>
                              <a:lumOff val="25000"/>
                            </a:schemeClr>
                          </a:solidFill>
                          <a:effectLst/>
                        </a:rPr>
                        <a:t>99.13</a:t>
                      </a:r>
                      <a:endParaRPr lang="en-US" sz="19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2395" marR="187437" marT="187437" marB="187437">
                    <a:lnL w="12700" cmpd="sng">
                      <a:noFill/>
                      <a:prstDash val="solid"/>
                    </a:lnL>
                    <a:lnR w="12700" cmpd="sng">
                      <a:noFill/>
                      <a:prstDash val="solid"/>
                    </a:lnR>
                    <a:lnT w="12700" cmpd="sng">
                      <a:noFill/>
                      <a:prstDash val="solid"/>
                    </a:lnT>
                    <a:lnB w="19050" cap="flat" cmpd="sng" algn="ctr">
                      <a:solidFill>
                        <a:srgbClr val="8F9A9D">
                          <a:alpha val="60000"/>
                        </a:srgbClr>
                      </a:solidFill>
                      <a:prstDash val="solid"/>
                    </a:lnB>
                    <a:noFill/>
                  </a:tcPr>
                </a:tc>
                <a:tc>
                  <a:txBody>
                    <a:bodyPr/>
                    <a:lstStyle/>
                    <a:p>
                      <a:pPr marL="190500" marR="187325" algn="ctr">
                        <a:spcBef>
                          <a:spcPts val="20"/>
                        </a:spcBef>
                        <a:spcAft>
                          <a:spcPts val="0"/>
                        </a:spcAft>
                      </a:pPr>
                      <a:r>
                        <a:rPr lang="en-US" sz="1900" b="1" dirty="0">
                          <a:solidFill>
                            <a:schemeClr val="tx1">
                              <a:lumMod val="75000"/>
                              <a:lumOff val="25000"/>
                            </a:schemeClr>
                          </a:solidFill>
                          <a:effectLst/>
                        </a:rPr>
                        <a:t>99.25</a:t>
                      </a:r>
                      <a:endParaRPr lang="en-US" sz="19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2395" marR="187437" marT="187437" marB="187437">
                    <a:lnL w="12700" cmpd="sng">
                      <a:noFill/>
                      <a:prstDash val="solid"/>
                    </a:lnL>
                    <a:lnR w="12700" cmpd="sng">
                      <a:noFill/>
                      <a:prstDash val="solid"/>
                    </a:lnR>
                    <a:lnT w="12700" cmpd="sng">
                      <a:noFill/>
                      <a:prstDash val="solid"/>
                    </a:lnT>
                    <a:lnB w="19050" cap="flat" cmpd="sng" algn="ctr">
                      <a:solidFill>
                        <a:srgbClr val="8F9A9D">
                          <a:alpha val="60000"/>
                        </a:srgbClr>
                      </a:solidFill>
                      <a:prstDash val="solid"/>
                    </a:lnB>
                    <a:noFill/>
                  </a:tcPr>
                </a:tc>
                <a:extLst>
                  <a:ext uri="{0D108BD9-81ED-4DB2-BD59-A6C34878D82A}">
                    <a16:rowId xmlns:a16="http://schemas.microsoft.com/office/drawing/2014/main" val="3744206845"/>
                  </a:ext>
                </a:extLst>
              </a:tr>
            </a:tbl>
          </a:graphicData>
        </a:graphic>
      </p:graphicFrame>
      <p:sp>
        <p:nvSpPr>
          <p:cNvPr id="7" name="Slide Number Placeholder 6">
            <a:extLst>
              <a:ext uri="{FF2B5EF4-FFF2-40B4-BE49-F238E27FC236}">
                <a16:creationId xmlns:a16="http://schemas.microsoft.com/office/drawing/2014/main" id="{E7DC854B-013D-AB41-8271-8E5B53A1AAA3}"/>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72104197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0692-DA84-4B4C-A3E2-D1C0AAB2B495}"/>
              </a:ext>
            </a:extLst>
          </p:cNvPr>
          <p:cNvSpPr>
            <a:spLocks noGrp="1"/>
          </p:cNvSpPr>
          <p:nvPr>
            <p:ph type="title"/>
          </p:nvPr>
        </p:nvSpPr>
        <p:spPr>
          <a:xfrm>
            <a:off x="1141413" y="618518"/>
            <a:ext cx="4459286" cy="1478570"/>
          </a:xfrm>
        </p:spPr>
        <p:txBody>
          <a:bodyPr>
            <a:normAutofit/>
          </a:bodyPr>
          <a:lstStyle/>
          <a:p>
            <a:r>
              <a:rPr lang="en-US" sz="3200"/>
              <a:t>DATASETS</a:t>
            </a:r>
          </a:p>
        </p:txBody>
      </p:sp>
      <p:sp>
        <p:nvSpPr>
          <p:cNvPr id="8" name="Content Placeholder 7">
            <a:extLst>
              <a:ext uri="{FF2B5EF4-FFF2-40B4-BE49-F238E27FC236}">
                <a16:creationId xmlns:a16="http://schemas.microsoft.com/office/drawing/2014/main" id="{914743DC-FFD4-4F30-B4DC-9E84FF65053A}"/>
              </a:ext>
            </a:extLst>
          </p:cNvPr>
          <p:cNvSpPr>
            <a:spLocks noGrp="1"/>
          </p:cNvSpPr>
          <p:nvPr>
            <p:ph idx="1"/>
          </p:nvPr>
        </p:nvSpPr>
        <p:spPr>
          <a:xfrm>
            <a:off x="1141412" y="2249487"/>
            <a:ext cx="4459287" cy="3965046"/>
          </a:xfrm>
        </p:spPr>
        <p:txBody>
          <a:bodyPr>
            <a:normAutofit lnSpcReduction="10000"/>
          </a:bodyPr>
          <a:lstStyle/>
          <a:p>
            <a:r>
              <a:rPr lang="en-US" dirty="0"/>
              <a:t>Gesture images are dynamic in nature. The hand gesture data varies with changes in external lighting, intensity etc. the dynamic changes enable the object gesture vary with different scales. For the proposed work, Real time live images are captured using web camera. The unique gesture points and the landmarks of the gesture, shape and size etc. The image acquisition is collected with even light intensity and gathered as the dataset. For training purpose same gesture is captured N number of times as samples. Each gesture is formulated with the labels as well. </a:t>
            </a:r>
          </a:p>
          <a:p>
            <a:endParaRPr lang="en-US" sz="2000" dirty="0"/>
          </a:p>
        </p:txBody>
      </p:sp>
      <p:sp>
        <p:nvSpPr>
          <p:cNvPr id="5" name="Slide Number Placeholder 4">
            <a:extLst>
              <a:ext uri="{FF2B5EF4-FFF2-40B4-BE49-F238E27FC236}">
                <a16:creationId xmlns:a16="http://schemas.microsoft.com/office/drawing/2014/main" id="{3F5BAB37-0B22-8E4D-8C3E-ED9A10A07091}"/>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4" name="image2.jpeg">
            <a:extLst>
              <a:ext uri="{FF2B5EF4-FFF2-40B4-BE49-F238E27FC236}">
                <a16:creationId xmlns:a16="http://schemas.microsoft.com/office/drawing/2014/main" id="{435F6555-95A0-1647-9BC8-C73CF989E765}"/>
              </a:ext>
            </a:extLst>
          </p:cNvPr>
          <p:cNvPicPr>
            <a:picLocks noChangeAspect="1"/>
          </p:cNvPicPr>
          <p:nvPr/>
        </p:nvPicPr>
        <p:blipFill>
          <a:blip r:embed="rId3" cstate="print"/>
          <a:stretch>
            <a:fillRect/>
          </a:stretch>
        </p:blipFill>
        <p:spPr>
          <a:xfrm>
            <a:off x="6096000" y="2549795"/>
            <a:ext cx="5791200" cy="231748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275829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D58A-2235-2649-BE5E-8E94184A3299}"/>
              </a:ext>
            </a:extLst>
          </p:cNvPr>
          <p:cNvSpPr>
            <a:spLocks noGrp="1"/>
          </p:cNvSpPr>
          <p:nvPr>
            <p:ph type="title"/>
          </p:nvPr>
        </p:nvSpPr>
        <p:spPr/>
        <p:txBody>
          <a:bodyPr/>
          <a:lstStyle/>
          <a:p>
            <a:r>
              <a:rPr lang="en-US" dirty="0"/>
              <a:t>EXAMPLES IN DATASETS</a:t>
            </a:r>
          </a:p>
        </p:txBody>
      </p:sp>
      <p:graphicFrame>
        <p:nvGraphicFramePr>
          <p:cNvPr id="11" name="Content Placeholder 2">
            <a:extLst>
              <a:ext uri="{FF2B5EF4-FFF2-40B4-BE49-F238E27FC236}">
                <a16:creationId xmlns:a16="http://schemas.microsoft.com/office/drawing/2014/main" id="{19FCDFB7-63F0-4F89-95D6-F3CE491CD4A3}"/>
              </a:ext>
            </a:extLst>
          </p:cNvPr>
          <p:cNvGraphicFramePr>
            <a:graphicFrameLocks noGrp="1"/>
          </p:cNvGraphicFramePr>
          <p:nvPr>
            <p:ph idx="1"/>
            <p:extLst>
              <p:ext uri="{D42A27DB-BD31-4B8C-83A1-F6EECF244321}">
                <p14:modId xmlns:p14="http://schemas.microsoft.com/office/powerpoint/2010/main" val="46178895"/>
              </p:ext>
            </p:extLst>
          </p:nvPr>
        </p:nvGraphicFramePr>
        <p:xfrm>
          <a:off x="898524" y="1685925"/>
          <a:ext cx="9905999" cy="4872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Slide Number Placeholder 9">
            <a:extLst>
              <a:ext uri="{FF2B5EF4-FFF2-40B4-BE49-F238E27FC236}">
                <a16:creationId xmlns:a16="http://schemas.microsoft.com/office/drawing/2014/main" id="{F0E14EAB-6E1A-094D-A2D8-7FE9E6C24CBC}"/>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4" name="Picture 3" descr="Logo&#10;&#10;Description automatically generated with medium confidence">
            <a:extLst>
              <a:ext uri="{FF2B5EF4-FFF2-40B4-BE49-F238E27FC236}">
                <a16:creationId xmlns:a16="http://schemas.microsoft.com/office/drawing/2014/main" id="{363EEBAB-4B67-6147-9AFD-5793FB48D516}"/>
              </a:ext>
            </a:extLst>
          </p:cNvPr>
          <p:cNvPicPr>
            <a:picLocks noChangeAspect="1"/>
          </p:cNvPicPr>
          <p:nvPr/>
        </p:nvPicPr>
        <p:blipFill>
          <a:blip r:embed="rId7"/>
          <a:stretch>
            <a:fillRect/>
          </a:stretch>
        </p:blipFill>
        <p:spPr>
          <a:xfrm>
            <a:off x="2682875" y="1657548"/>
            <a:ext cx="635000" cy="635000"/>
          </a:xfrm>
          <a:prstGeom prst="rect">
            <a:avLst/>
          </a:prstGeom>
        </p:spPr>
      </p:pic>
      <p:pic>
        <p:nvPicPr>
          <p:cNvPr id="5" name="Picture 4" descr="A black and white image of a person's face&#10;&#10;Description automatically generated with low confidence">
            <a:extLst>
              <a:ext uri="{FF2B5EF4-FFF2-40B4-BE49-F238E27FC236}">
                <a16:creationId xmlns:a16="http://schemas.microsoft.com/office/drawing/2014/main" id="{D49C4355-B8B0-D640-A5BC-9E39242F95B5}"/>
              </a:ext>
            </a:extLst>
          </p:cNvPr>
          <p:cNvPicPr>
            <a:picLocks noChangeAspect="1"/>
          </p:cNvPicPr>
          <p:nvPr/>
        </p:nvPicPr>
        <p:blipFill>
          <a:blip r:embed="rId8"/>
          <a:stretch>
            <a:fillRect/>
          </a:stretch>
        </p:blipFill>
        <p:spPr>
          <a:xfrm>
            <a:off x="2732616" y="2471836"/>
            <a:ext cx="635000" cy="635000"/>
          </a:xfrm>
          <a:prstGeom prst="rect">
            <a:avLst/>
          </a:prstGeom>
        </p:spPr>
      </p:pic>
      <p:pic>
        <p:nvPicPr>
          <p:cNvPr id="6" name="Picture 5" descr="A close up of a person's face&#10;&#10;Description automatically generated with low confidence">
            <a:extLst>
              <a:ext uri="{FF2B5EF4-FFF2-40B4-BE49-F238E27FC236}">
                <a16:creationId xmlns:a16="http://schemas.microsoft.com/office/drawing/2014/main" id="{30651B6C-B411-4048-8216-9110F1A620F5}"/>
              </a:ext>
            </a:extLst>
          </p:cNvPr>
          <p:cNvPicPr>
            <a:picLocks noChangeAspect="1"/>
          </p:cNvPicPr>
          <p:nvPr/>
        </p:nvPicPr>
        <p:blipFill>
          <a:blip r:embed="rId9"/>
          <a:stretch>
            <a:fillRect/>
          </a:stretch>
        </p:blipFill>
        <p:spPr>
          <a:xfrm>
            <a:off x="2735793" y="3383111"/>
            <a:ext cx="635000" cy="635000"/>
          </a:xfrm>
          <a:prstGeom prst="rect">
            <a:avLst/>
          </a:prstGeom>
        </p:spPr>
      </p:pic>
      <p:pic>
        <p:nvPicPr>
          <p:cNvPr id="7" name="Picture 6">
            <a:extLst>
              <a:ext uri="{FF2B5EF4-FFF2-40B4-BE49-F238E27FC236}">
                <a16:creationId xmlns:a16="http://schemas.microsoft.com/office/drawing/2014/main" id="{9C46205B-0A60-7945-835C-C4A9F50C2C76}"/>
              </a:ext>
            </a:extLst>
          </p:cNvPr>
          <p:cNvPicPr>
            <a:picLocks noChangeAspect="1"/>
          </p:cNvPicPr>
          <p:nvPr/>
        </p:nvPicPr>
        <p:blipFill>
          <a:blip r:embed="rId10"/>
          <a:stretch>
            <a:fillRect/>
          </a:stretch>
        </p:blipFill>
        <p:spPr>
          <a:xfrm>
            <a:off x="3367616" y="4224340"/>
            <a:ext cx="635000" cy="635000"/>
          </a:xfrm>
          <a:prstGeom prst="rect">
            <a:avLst/>
          </a:prstGeom>
        </p:spPr>
      </p:pic>
      <p:pic>
        <p:nvPicPr>
          <p:cNvPr id="8" name="Picture 7" descr="A close-up of a computer screen&#10;&#10;Description automatically generated with low confidence">
            <a:extLst>
              <a:ext uri="{FF2B5EF4-FFF2-40B4-BE49-F238E27FC236}">
                <a16:creationId xmlns:a16="http://schemas.microsoft.com/office/drawing/2014/main" id="{35940679-D99B-0745-AC10-0719595A8186}"/>
              </a:ext>
            </a:extLst>
          </p:cNvPr>
          <p:cNvPicPr>
            <a:picLocks noChangeAspect="1"/>
          </p:cNvPicPr>
          <p:nvPr/>
        </p:nvPicPr>
        <p:blipFill>
          <a:blip r:embed="rId11"/>
          <a:stretch>
            <a:fillRect/>
          </a:stretch>
        </p:blipFill>
        <p:spPr>
          <a:xfrm>
            <a:off x="3367616" y="5073651"/>
            <a:ext cx="635000" cy="635000"/>
          </a:xfrm>
          <a:prstGeom prst="rect">
            <a:avLst/>
          </a:prstGeom>
        </p:spPr>
      </p:pic>
      <p:pic>
        <p:nvPicPr>
          <p:cNvPr id="9" name="Picture 8" descr="A black and white image of a person's face&#10;&#10;Description automatically generated with low confidence">
            <a:extLst>
              <a:ext uri="{FF2B5EF4-FFF2-40B4-BE49-F238E27FC236}">
                <a16:creationId xmlns:a16="http://schemas.microsoft.com/office/drawing/2014/main" id="{D17C77E2-CB02-BE4B-8646-2B51479A1E7D}"/>
              </a:ext>
            </a:extLst>
          </p:cNvPr>
          <p:cNvPicPr>
            <a:picLocks noChangeAspect="1"/>
          </p:cNvPicPr>
          <p:nvPr/>
        </p:nvPicPr>
        <p:blipFill>
          <a:blip r:embed="rId12"/>
          <a:stretch>
            <a:fillRect/>
          </a:stretch>
        </p:blipFill>
        <p:spPr>
          <a:xfrm>
            <a:off x="2493434" y="5769185"/>
            <a:ext cx="635000" cy="635000"/>
          </a:xfrm>
          <a:prstGeom prst="rect">
            <a:avLst/>
          </a:prstGeom>
        </p:spPr>
      </p:pic>
    </p:spTree>
    <p:extLst>
      <p:ext uri="{BB962C8B-B14F-4D97-AF65-F5344CB8AC3E}">
        <p14:creationId xmlns:p14="http://schemas.microsoft.com/office/powerpoint/2010/main" val="18226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42A09D1-BBD1-4240-A10B-24B1B79720EB}"/>
              </a:ext>
            </a:extLst>
          </p:cNvPr>
          <p:cNvSpPr txBox="1"/>
          <p:nvPr/>
        </p:nvSpPr>
        <p:spPr>
          <a:xfrm>
            <a:off x="3657599" y="618518"/>
            <a:ext cx="7389811"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dirty="0">
                <a:latin typeface="+mj-lt"/>
                <a:ea typeface="+mj-ea"/>
                <a:cs typeface="+mj-cs"/>
              </a:rPr>
              <a:t>EXAMPLES OF DATASETS (CONT..)</a:t>
            </a:r>
          </a:p>
        </p:txBody>
      </p:sp>
      <p:pic>
        <p:nvPicPr>
          <p:cNvPr id="6" name="Picture 5" descr="A black and white image of a person's face&#10;&#10;Description automatically generated with medium confidence">
            <a:extLst>
              <a:ext uri="{FF2B5EF4-FFF2-40B4-BE49-F238E27FC236}">
                <a16:creationId xmlns:a16="http://schemas.microsoft.com/office/drawing/2014/main" id="{1416FF80-5BD7-8643-B42D-BC19671B9A42}"/>
              </a:ext>
            </a:extLst>
          </p:cNvPr>
          <p:cNvPicPr>
            <a:picLocks noChangeAspect="1"/>
          </p:cNvPicPr>
          <p:nvPr/>
        </p:nvPicPr>
        <p:blipFill>
          <a:blip r:embed="rId3"/>
          <a:stretch>
            <a:fillRect/>
          </a:stretch>
        </p:blipFill>
        <p:spPr>
          <a:xfrm>
            <a:off x="1550852" y="555479"/>
            <a:ext cx="1061966" cy="1061966"/>
          </a:xfrm>
          <a:prstGeom prst="rect">
            <a:avLst/>
          </a:prstGeom>
        </p:spPr>
      </p:pic>
      <p:pic>
        <p:nvPicPr>
          <p:cNvPr id="7" name="Picture 6" descr="A close-up of a person's face&#10;&#10;Description automatically generated with medium confidence">
            <a:extLst>
              <a:ext uri="{FF2B5EF4-FFF2-40B4-BE49-F238E27FC236}">
                <a16:creationId xmlns:a16="http://schemas.microsoft.com/office/drawing/2014/main" id="{6C82D593-202E-BE44-9E80-EA6E3047C7F5}"/>
              </a:ext>
            </a:extLst>
          </p:cNvPr>
          <p:cNvPicPr>
            <a:picLocks noChangeAspect="1"/>
          </p:cNvPicPr>
          <p:nvPr/>
        </p:nvPicPr>
        <p:blipFill>
          <a:blip r:embed="rId4"/>
          <a:stretch>
            <a:fillRect/>
          </a:stretch>
        </p:blipFill>
        <p:spPr>
          <a:xfrm>
            <a:off x="1549367" y="2104106"/>
            <a:ext cx="1064936" cy="1064936"/>
          </a:xfrm>
          <a:prstGeom prst="rect">
            <a:avLst/>
          </a:prstGeom>
        </p:spPr>
      </p:pic>
      <p:pic>
        <p:nvPicPr>
          <p:cNvPr id="5" name="Picture 4">
            <a:extLst>
              <a:ext uri="{FF2B5EF4-FFF2-40B4-BE49-F238E27FC236}">
                <a16:creationId xmlns:a16="http://schemas.microsoft.com/office/drawing/2014/main" id="{6CFC8031-7944-E741-AB64-A1FD76516E03}"/>
              </a:ext>
            </a:extLst>
          </p:cNvPr>
          <p:cNvPicPr>
            <a:picLocks noChangeAspect="1"/>
          </p:cNvPicPr>
          <p:nvPr/>
        </p:nvPicPr>
        <p:blipFill>
          <a:blip r:embed="rId5"/>
          <a:stretch>
            <a:fillRect/>
          </a:stretch>
        </p:blipFill>
        <p:spPr>
          <a:xfrm>
            <a:off x="1549367" y="3673045"/>
            <a:ext cx="1064936" cy="1064936"/>
          </a:xfrm>
          <a:prstGeom prst="rect">
            <a:avLst/>
          </a:prstGeom>
        </p:spPr>
      </p:pic>
      <p:pic>
        <p:nvPicPr>
          <p:cNvPr id="4" name="Picture 3" descr="A black and white image&#10;&#10;Description automatically generated with low confidence">
            <a:extLst>
              <a:ext uri="{FF2B5EF4-FFF2-40B4-BE49-F238E27FC236}">
                <a16:creationId xmlns:a16="http://schemas.microsoft.com/office/drawing/2014/main" id="{524C1D99-B981-2F4A-AA5E-926BFB21250E}"/>
              </a:ext>
            </a:extLst>
          </p:cNvPr>
          <p:cNvPicPr>
            <a:picLocks noChangeAspect="1"/>
          </p:cNvPicPr>
          <p:nvPr/>
        </p:nvPicPr>
        <p:blipFill>
          <a:blip r:embed="rId6"/>
          <a:stretch>
            <a:fillRect/>
          </a:stretch>
        </p:blipFill>
        <p:spPr>
          <a:xfrm>
            <a:off x="1549367" y="5198407"/>
            <a:ext cx="1064935" cy="1064935"/>
          </a:xfrm>
          <a:prstGeom prst="rect">
            <a:avLst/>
          </a:prstGeom>
        </p:spPr>
      </p:pic>
      <p:graphicFrame>
        <p:nvGraphicFramePr>
          <p:cNvPr id="20" name="Content Placeholder 2">
            <a:extLst>
              <a:ext uri="{FF2B5EF4-FFF2-40B4-BE49-F238E27FC236}">
                <a16:creationId xmlns:a16="http://schemas.microsoft.com/office/drawing/2014/main" id="{32FFF0DC-0CCF-4081-955D-24155606E9B5}"/>
              </a:ext>
            </a:extLst>
          </p:cNvPr>
          <p:cNvGraphicFramePr>
            <a:graphicFrameLocks noGrp="1"/>
          </p:cNvGraphicFramePr>
          <p:nvPr>
            <p:ph idx="1"/>
            <p:extLst>
              <p:ext uri="{D42A27DB-BD31-4B8C-83A1-F6EECF244321}">
                <p14:modId xmlns:p14="http://schemas.microsoft.com/office/powerpoint/2010/main" val="136606821"/>
              </p:ext>
            </p:extLst>
          </p:nvPr>
        </p:nvGraphicFramePr>
        <p:xfrm>
          <a:off x="3657599" y="2249487"/>
          <a:ext cx="7389812" cy="35417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Slide Number Placeholder 8">
            <a:extLst>
              <a:ext uri="{FF2B5EF4-FFF2-40B4-BE49-F238E27FC236}">
                <a16:creationId xmlns:a16="http://schemas.microsoft.com/office/drawing/2014/main" id="{C1BEE0F8-DEC4-694E-AF86-BF695CFE2D13}"/>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396288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E4229-2755-8242-B710-E1A30B631A2E}"/>
              </a:ext>
            </a:extLst>
          </p:cNvPr>
          <p:cNvSpPr>
            <a:spLocks noGrp="1"/>
          </p:cNvSpPr>
          <p:nvPr>
            <p:ph type="title"/>
          </p:nvPr>
        </p:nvSpPr>
        <p:spPr/>
        <p:txBody>
          <a:bodyPr/>
          <a:lstStyle/>
          <a:p>
            <a:r>
              <a:rPr lang="en-US" dirty="0"/>
              <a:t>DIFFERENCES OF EXISTING AND PROPOSED WORK</a:t>
            </a:r>
          </a:p>
        </p:txBody>
      </p:sp>
      <p:sp>
        <p:nvSpPr>
          <p:cNvPr id="3" name="Content Placeholder 2">
            <a:extLst>
              <a:ext uri="{FF2B5EF4-FFF2-40B4-BE49-F238E27FC236}">
                <a16:creationId xmlns:a16="http://schemas.microsoft.com/office/drawing/2014/main" id="{A5EFA7E5-5C2A-8945-A44E-D0576BDA698B}"/>
              </a:ext>
            </a:extLst>
          </p:cNvPr>
          <p:cNvSpPr>
            <a:spLocks noGrp="1"/>
          </p:cNvSpPr>
          <p:nvPr>
            <p:ph idx="1"/>
          </p:nvPr>
        </p:nvSpPr>
        <p:spPr/>
        <p:txBody>
          <a:bodyPr>
            <a:normAutofit/>
          </a:bodyPr>
          <a:lstStyle/>
          <a:p>
            <a:r>
              <a:rPr lang="en-US" dirty="0"/>
              <a:t>In the existing system, MLCNN architecture with primitive feature extraction process is done. The feature extraction part in the existing system extract the alignment angle of the input image as texture. These parameters are fetched  into the proposed CNN for classification. The drawback found in the existing architecture is computationally complex and overfitting is the issue.</a:t>
            </a:r>
          </a:p>
          <a:p>
            <a:r>
              <a:rPr lang="en-US" dirty="0"/>
              <a:t>In the proposed model keeping these points in mind a residual  network with CNN architecture is framed. The proposed architecture is nothing but a customized network that adopt the layer performance through tunable factors such as weight adjustment, loop adjustment classifies the input image with less complexity and less processing time. The over fitting issue is not found with the proposed one due to the tunable factors available. </a:t>
            </a:r>
          </a:p>
          <a:p>
            <a:endParaRPr lang="en-US" dirty="0"/>
          </a:p>
        </p:txBody>
      </p:sp>
      <p:sp>
        <p:nvSpPr>
          <p:cNvPr id="4" name="Slide Number Placeholder 3">
            <a:extLst>
              <a:ext uri="{FF2B5EF4-FFF2-40B4-BE49-F238E27FC236}">
                <a16:creationId xmlns:a16="http://schemas.microsoft.com/office/drawing/2014/main" id="{7E63B98A-8CC1-FB4E-9DFC-186D9D9CD7E1}"/>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202005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F6ED1-92D1-0042-9C04-7D9ADF60899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D2E3A4B-848C-ED43-AB79-94497343C0BB}"/>
              </a:ext>
            </a:extLst>
          </p:cNvPr>
          <p:cNvSpPr>
            <a:spLocks noGrp="1"/>
          </p:cNvSpPr>
          <p:nvPr>
            <p:ph idx="1"/>
          </p:nvPr>
        </p:nvSpPr>
        <p:spPr/>
        <p:txBody>
          <a:bodyPr/>
          <a:lstStyle/>
          <a:p>
            <a:r>
              <a:rPr lang="en-US" dirty="0"/>
              <a:t>Gesture detection becomes one of the interesting area of research since many AI-Artificial intelligence models depends on the gesture inputs. Effective recognition of hand gesture is the goal of computer vision to interpret and manage the classification with high accuracy. The proposed system is evaluated with such criteria, using Gaussian mixture model (GMM) based Convolution neural networks (CNN). The ensemble version of GMM-CNN enables the system to interpret the hand gestures effectively. The system considers both static and dynamic input modeling and hence the performance achieved is comparatively effective. The proposed GMM-CNN enhanced gesture detection system </a:t>
            </a:r>
            <a:r>
              <a:rPr lang="en-US"/>
              <a:t>achieved 99.25% </a:t>
            </a:r>
            <a:r>
              <a:rPr lang="en-US" dirty="0"/>
              <a:t>accuracy with real-time images using exception model </a:t>
            </a:r>
            <a:r>
              <a:rPr lang="en-US"/>
              <a:t>and 99.13% </a:t>
            </a:r>
            <a:r>
              <a:rPr lang="en-US" dirty="0"/>
              <a:t>accuracy with Multi-layer CNN Adam optimizer.</a:t>
            </a:r>
          </a:p>
        </p:txBody>
      </p:sp>
      <p:sp>
        <p:nvSpPr>
          <p:cNvPr id="4" name="Slide Number Placeholder 3">
            <a:extLst>
              <a:ext uri="{FF2B5EF4-FFF2-40B4-BE49-F238E27FC236}">
                <a16:creationId xmlns:a16="http://schemas.microsoft.com/office/drawing/2014/main" id="{584F2DC7-397E-E24F-BA00-9DBE27430898}"/>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25188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5F28-71FF-7D4D-B465-AE14557D80EC}"/>
              </a:ext>
            </a:extLst>
          </p:cNvPr>
          <p:cNvSpPr>
            <a:spLocks noGrp="1"/>
          </p:cNvSpPr>
          <p:nvPr>
            <p:ph type="title"/>
          </p:nvPr>
        </p:nvSpPr>
        <p:spPr/>
        <p:txBody>
          <a:bodyPr/>
          <a:lstStyle/>
          <a:p>
            <a:r>
              <a:rPr lang="en-US" dirty="0"/>
              <a:t>FUTUREWORKS</a:t>
            </a:r>
          </a:p>
        </p:txBody>
      </p:sp>
      <p:sp>
        <p:nvSpPr>
          <p:cNvPr id="3" name="Content Placeholder 2">
            <a:extLst>
              <a:ext uri="{FF2B5EF4-FFF2-40B4-BE49-F238E27FC236}">
                <a16:creationId xmlns:a16="http://schemas.microsoft.com/office/drawing/2014/main" id="{899CF54E-18EA-E644-9DC2-9F0A6A4B12D7}"/>
              </a:ext>
            </a:extLst>
          </p:cNvPr>
          <p:cNvSpPr>
            <a:spLocks noGrp="1"/>
          </p:cNvSpPr>
          <p:nvPr>
            <p:ph idx="1"/>
          </p:nvPr>
        </p:nvSpPr>
        <p:spPr>
          <a:xfrm>
            <a:off x="685801" y="2142067"/>
            <a:ext cx="10131425" cy="2429933"/>
          </a:xfrm>
        </p:spPr>
        <p:txBody>
          <a:bodyPr/>
          <a:lstStyle/>
          <a:p>
            <a:r>
              <a:rPr lang="en-US" dirty="0" err="1"/>
              <a:t>Macpi</a:t>
            </a:r>
            <a:r>
              <a:rPr lang="en-US" dirty="0"/>
              <a:t> board can be used it has 3 GB inbuilt ram and an inbuilt GPU, hence the speed will improve. Real images can be captured easily. The new method should involve both hands. Deep learning method can be used for greater accuracy but deep learning cannot be implemented in raspberry pi.</a:t>
            </a:r>
          </a:p>
          <a:p>
            <a:endParaRPr lang="en-US" dirty="0"/>
          </a:p>
        </p:txBody>
      </p:sp>
      <p:sp>
        <p:nvSpPr>
          <p:cNvPr id="4" name="Slide Number Placeholder 3">
            <a:extLst>
              <a:ext uri="{FF2B5EF4-FFF2-40B4-BE49-F238E27FC236}">
                <a16:creationId xmlns:a16="http://schemas.microsoft.com/office/drawing/2014/main" id="{8332F2ED-148D-9147-8680-FCF7E4A10F95}"/>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947573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F157-8BAE-1A4D-B00E-10364DB1562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F3BCFCB-5AAD-564B-90AA-245510B91B9D}"/>
              </a:ext>
            </a:extLst>
          </p:cNvPr>
          <p:cNvSpPr>
            <a:spLocks noGrp="1"/>
          </p:cNvSpPr>
          <p:nvPr>
            <p:ph idx="1"/>
          </p:nvPr>
        </p:nvSpPr>
        <p:spPr>
          <a:xfrm>
            <a:off x="1141412" y="1682044"/>
            <a:ext cx="9905999" cy="4109157"/>
          </a:xfrm>
        </p:spPr>
        <p:txBody>
          <a:bodyPr>
            <a:normAutofit fontScale="25000" lnSpcReduction="20000"/>
          </a:bodyPr>
          <a:lstStyle/>
          <a:p>
            <a:pPr lvl="0" hangingPunct="0"/>
            <a:r>
              <a:rPr lang="en-US" sz="7200" dirty="0"/>
              <a:t>M. Al-Hammadi et al., "Deep Learning-Based Approach for  Sign Language Gesture Recognition With Efficient Hand Gesture  Representation," in IEEE Access, vol. 8, pp. 192527-192542,  2020, </a:t>
            </a:r>
            <a:r>
              <a:rPr lang="en-US" sz="7200" dirty="0" err="1"/>
              <a:t>doi</a:t>
            </a:r>
            <a:r>
              <a:rPr lang="en-US" sz="7200" dirty="0"/>
              <a:t>: 10.1109/ACCESS.2020.3032140.</a:t>
            </a:r>
          </a:p>
          <a:p>
            <a:pPr lvl="0" hangingPunct="0"/>
            <a:r>
              <a:rPr lang="en-US" sz="7200" dirty="0"/>
              <a:t>S. Tam, M. </a:t>
            </a:r>
            <a:r>
              <a:rPr lang="en-US" sz="7200" dirty="0" err="1"/>
              <a:t>Boukadoum</a:t>
            </a:r>
            <a:r>
              <a:rPr lang="en-US" sz="7200" dirty="0"/>
              <a:t>, A. Campeau-</a:t>
            </a:r>
            <a:r>
              <a:rPr lang="en-US" sz="7200" dirty="0" err="1"/>
              <a:t>Lecours</a:t>
            </a:r>
            <a:r>
              <a:rPr lang="en-US" sz="7200" dirty="0"/>
              <a:t> and B. Gosselin,  "A Fully Embedded Adaptive Real-Time Hand Gesture Classifier  Leveraging HD-</a:t>
            </a:r>
            <a:r>
              <a:rPr lang="en-US" sz="7200" dirty="0" err="1"/>
              <a:t>sEMG</a:t>
            </a:r>
            <a:r>
              <a:rPr lang="en-US" sz="7200" dirty="0"/>
              <a:t> and Deep Learning," in IEEE Transactions  on Biomedical Circuits and Systems, vol. 14, no. 2, pp. 232- 243, April 2020, </a:t>
            </a:r>
            <a:r>
              <a:rPr lang="en-US" sz="7200" dirty="0" err="1"/>
              <a:t>doi</a:t>
            </a:r>
            <a:r>
              <a:rPr lang="en-US" sz="7200" dirty="0"/>
              <a:t>: 10.1109/TBCAS.2019.2955641.</a:t>
            </a:r>
          </a:p>
          <a:p>
            <a:pPr lvl="0" hangingPunct="0"/>
            <a:r>
              <a:rPr lang="en-US" sz="7200" dirty="0"/>
              <a:t>G. Yuan, X. Liu, Q. Yan, S. </a:t>
            </a:r>
            <a:r>
              <a:rPr lang="en-US" sz="7200" dirty="0" err="1"/>
              <a:t>Qiao</a:t>
            </a:r>
            <a:r>
              <a:rPr lang="en-US" sz="7200" dirty="0"/>
              <a:t>, Z. Wang and L. Yuan,  "Hand Gesture Recognition Using Deep Feature Fusion Network  Based on Wearable Sensors," in IEEE Sensors Journal, vol. 21,  no. 1, pp. 539-547, 1 Jan.1, 2021, </a:t>
            </a:r>
            <a:r>
              <a:rPr lang="en-US" sz="7200" dirty="0" err="1"/>
              <a:t>doi</a:t>
            </a:r>
            <a:r>
              <a:rPr lang="en-US" sz="7200" dirty="0"/>
              <a:t>:  10.1109/JSEN.2020.3014276.</a:t>
            </a:r>
          </a:p>
          <a:p>
            <a:pPr lvl="0" hangingPunct="0"/>
            <a:r>
              <a:rPr lang="en-US" sz="7200" dirty="0"/>
              <a:t>C. Liu, Y. Yang, X. Liu, L. Fang and W. Kang, "Dynamic- Hand-Gesture Authentication Dataset and Benchmark," in IEEE  Transactions on Information Forensics and Security, vol. 16,  pp. 1550-1562, 2021, </a:t>
            </a:r>
            <a:r>
              <a:rPr lang="en-US" sz="7200" dirty="0" err="1"/>
              <a:t>doi</a:t>
            </a:r>
            <a:r>
              <a:rPr lang="en-US" sz="7200" dirty="0"/>
              <a:t>: 10.1109/TIFS.2020.3036218.</a:t>
            </a:r>
          </a:p>
          <a:p>
            <a:pPr marL="0" lvl="0" indent="0" hangingPunct="0">
              <a:buNone/>
            </a:pPr>
            <a:endParaRPr lang="en-US" dirty="0"/>
          </a:p>
        </p:txBody>
      </p:sp>
      <p:sp>
        <p:nvSpPr>
          <p:cNvPr id="4" name="Slide Number Placeholder 3">
            <a:extLst>
              <a:ext uri="{FF2B5EF4-FFF2-40B4-BE49-F238E27FC236}">
                <a16:creationId xmlns:a16="http://schemas.microsoft.com/office/drawing/2014/main" id="{F11B0E53-4EE6-6D48-9DE1-E400272AE61F}"/>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8880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D7E3-FC8A-2446-872A-0226E3B1B519}"/>
              </a:ext>
            </a:extLst>
          </p:cNvPr>
          <p:cNvSpPr>
            <a:spLocks noGrp="1"/>
          </p:cNvSpPr>
          <p:nvPr>
            <p:ph type="title"/>
          </p:nvPr>
        </p:nvSpPr>
        <p:spPr>
          <a:xfrm>
            <a:off x="1141413" y="1082673"/>
            <a:ext cx="2869416" cy="4708528"/>
          </a:xfrm>
        </p:spPr>
        <p:txBody>
          <a:bodyPr>
            <a:normAutofit/>
          </a:bodyPr>
          <a:lstStyle/>
          <a:p>
            <a:pPr algn="r"/>
            <a:r>
              <a:rPr lang="en-US" sz="4000"/>
              <a:t>OVERVIEW</a:t>
            </a:r>
            <a:endParaRPr lang="en-US" sz="4000" dirty="0"/>
          </a:p>
        </p:txBody>
      </p:sp>
      <p:graphicFrame>
        <p:nvGraphicFramePr>
          <p:cNvPr id="89" name="Content Placeholder 2">
            <a:extLst>
              <a:ext uri="{FF2B5EF4-FFF2-40B4-BE49-F238E27FC236}">
                <a16:creationId xmlns:a16="http://schemas.microsoft.com/office/drawing/2014/main" id="{D3755F25-885B-4EEB-80B3-4CBF34B458DB}"/>
              </a:ext>
            </a:extLst>
          </p:cNvPr>
          <p:cNvGraphicFramePr>
            <a:graphicFrameLocks noGrp="1"/>
          </p:cNvGraphicFramePr>
          <p:nvPr>
            <p:ph idx="1"/>
          </p:nvPr>
        </p:nvGraphicFramePr>
        <p:xfrm>
          <a:off x="5297763" y="1082673"/>
          <a:ext cx="5751237" cy="4708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5BEF74C-8759-5E4C-9364-BBA2F89CF168}"/>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332405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89EEC-1C55-5C4D-AF5E-721FC756BF56}"/>
              </a:ext>
            </a:extLst>
          </p:cNvPr>
          <p:cNvSpPr>
            <a:spLocks noGrp="1"/>
          </p:cNvSpPr>
          <p:nvPr>
            <p:ph type="title"/>
          </p:nvPr>
        </p:nvSpPr>
        <p:spPr/>
        <p:txBody>
          <a:bodyPr/>
          <a:lstStyle/>
          <a:p>
            <a:r>
              <a:rPr lang="en-US" dirty="0"/>
              <a:t>REFERENCES (CONT..)</a:t>
            </a:r>
          </a:p>
        </p:txBody>
      </p:sp>
      <p:sp>
        <p:nvSpPr>
          <p:cNvPr id="3" name="Content Placeholder 2">
            <a:extLst>
              <a:ext uri="{FF2B5EF4-FFF2-40B4-BE49-F238E27FC236}">
                <a16:creationId xmlns:a16="http://schemas.microsoft.com/office/drawing/2014/main" id="{0AFEA4C9-CC98-734A-9B59-1AFABC23F7C1}"/>
              </a:ext>
            </a:extLst>
          </p:cNvPr>
          <p:cNvSpPr>
            <a:spLocks noGrp="1"/>
          </p:cNvSpPr>
          <p:nvPr>
            <p:ph idx="1"/>
          </p:nvPr>
        </p:nvSpPr>
        <p:spPr/>
        <p:txBody>
          <a:bodyPr>
            <a:normAutofit fontScale="25000" lnSpcReduction="20000"/>
          </a:bodyPr>
          <a:lstStyle/>
          <a:p>
            <a:pPr lvl="0" hangingPunct="0"/>
            <a:r>
              <a:rPr lang="en-US" sz="6400" dirty="0"/>
              <a:t> N. Siddiqui and R. H. M. Chan, "Hand Gesture Recognition  Using Multiple Acoustic Measurements at Wrist," in IEEE  Transactions on Human-Machine Systems, vol. 51, no. 1, pp.  56-62, Feb. 2021, </a:t>
            </a:r>
            <a:r>
              <a:rPr lang="en-US" sz="6400" dirty="0" err="1"/>
              <a:t>doi</a:t>
            </a:r>
            <a:r>
              <a:rPr lang="en-US" sz="6400" dirty="0"/>
              <a:t>: 10.1109/THMS.2020.3041201.</a:t>
            </a:r>
          </a:p>
          <a:p>
            <a:pPr lvl="0" hangingPunct="0"/>
            <a:r>
              <a:rPr lang="en-US" sz="6400" dirty="0"/>
              <a:t>S. Shin and W. Kim, "Skeleton-Based Dynamic Hand Gesture  Recognition Using a Part-Based GRU-RNN for Gesture-Based  Interface," in IEEE Access, vol. 8, pp. 50236-50243, 2020,  </a:t>
            </a:r>
            <a:r>
              <a:rPr lang="en-US" sz="6400" dirty="0" err="1"/>
              <a:t>doi</a:t>
            </a:r>
            <a:r>
              <a:rPr lang="en-US" sz="6400" dirty="0"/>
              <a:t>: 10.1109/ACCESS.2020.2980128.</a:t>
            </a:r>
          </a:p>
          <a:p>
            <a:pPr lvl="0" hangingPunct="0"/>
            <a:r>
              <a:rPr lang="en-US" sz="6400" dirty="0"/>
              <a:t>W. Zhang, J. Wang and F. Lan, "Dynamic hand gesture  recognition based on short-term sampling neural networks," in  IEEE/CAA Journal of </a:t>
            </a:r>
            <a:r>
              <a:rPr lang="en-US" sz="6400" dirty="0" err="1"/>
              <a:t>Automatica</a:t>
            </a:r>
            <a:r>
              <a:rPr lang="en-US" sz="6400" dirty="0"/>
              <a:t> </a:t>
            </a:r>
            <a:r>
              <a:rPr lang="en-US" sz="6400" dirty="0" err="1"/>
              <a:t>Sinica</a:t>
            </a:r>
            <a:r>
              <a:rPr lang="en-US" sz="6400" dirty="0"/>
              <a:t>, vol. 8, no. 1, pp.  110-120, January 2021, </a:t>
            </a:r>
            <a:r>
              <a:rPr lang="en-US" sz="6400" dirty="0" err="1"/>
              <a:t>doi</a:t>
            </a:r>
            <a:r>
              <a:rPr lang="en-US" sz="6400" dirty="0"/>
              <a:t>: 10.1109/JAS.2020.1003465.</a:t>
            </a:r>
          </a:p>
          <a:p>
            <a:pPr lvl="0" hangingPunct="0"/>
            <a:r>
              <a:rPr lang="en-US" sz="6400" dirty="0"/>
              <a:t>S. Jiang, L. Li, H. Xu, J. Xu, G. Gu and P. B. Shull,  "Stretchable e-Skin Patch for Gesture Recognition on the Back  of the Hand," in IEEE Transactions on Industrial Electronics,  vol. 67, no. 1, pp. 647-657, Jan. 2020, </a:t>
            </a:r>
            <a:r>
              <a:rPr lang="en-US" sz="6400" dirty="0" err="1"/>
              <a:t>doi</a:t>
            </a:r>
            <a:r>
              <a:rPr lang="en-US" sz="6400" dirty="0"/>
              <a:t>:  10.1109/TIE.2019.2914621.</a:t>
            </a:r>
          </a:p>
          <a:p>
            <a:pPr lvl="0" hangingPunct="0"/>
            <a:r>
              <a:rPr lang="en-US" sz="6400" dirty="0"/>
              <a:t> S. </a:t>
            </a:r>
            <a:r>
              <a:rPr lang="en-US" sz="6400" dirty="0" err="1"/>
              <a:t>Skaria</a:t>
            </a:r>
            <a:r>
              <a:rPr lang="en-US" sz="6400" dirty="0"/>
              <a:t>, A. Al-Hourani and R. J. Evans, "Deep-Learning  Methods for Hand-Gesture Recognition Using Ultra-Wideband  Radar," in IEEE Access, vol. 8, pp. 203580-203590, 2020, </a:t>
            </a:r>
            <a:r>
              <a:rPr lang="en-US" sz="6400" dirty="0" err="1"/>
              <a:t>doi</a:t>
            </a:r>
            <a:r>
              <a:rPr lang="en-US" sz="6400" dirty="0"/>
              <a:t>:  10.1109/ACCESS.2020.3037062.</a:t>
            </a:r>
          </a:p>
          <a:p>
            <a:endParaRPr lang="en-US" dirty="0"/>
          </a:p>
        </p:txBody>
      </p:sp>
      <p:sp>
        <p:nvSpPr>
          <p:cNvPr id="4" name="Slide Number Placeholder 3">
            <a:extLst>
              <a:ext uri="{FF2B5EF4-FFF2-40B4-BE49-F238E27FC236}">
                <a16:creationId xmlns:a16="http://schemas.microsoft.com/office/drawing/2014/main" id="{B38C2160-7742-A048-AD8E-67EEC8C91F38}"/>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3644752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C6BA1-DB96-2D42-B686-E7753D9C94B2}"/>
              </a:ext>
            </a:extLst>
          </p:cNvPr>
          <p:cNvSpPr>
            <a:spLocks noGrp="1"/>
          </p:cNvSpPr>
          <p:nvPr>
            <p:ph type="title"/>
          </p:nvPr>
        </p:nvSpPr>
        <p:spPr>
          <a:xfrm>
            <a:off x="3108960" y="1122363"/>
            <a:ext cx="7559039" cy="3027360"/>
          </a:xfrm>
        </p:spPr>
        <p:txBody>
          <a:bodyPr vert="horz" lIns="91440" tIns="45720" rIns="91440" bIns="45720" rtlCol="0" anchor="b">
            <a:normAutofit/>
          </a:bodyPr>
          <a:lstStyle/>
          <a:p>
            <a:r>
              <a:rPr lang="en-US" sz="5400" dirty="0"/>
              <a:t>THANKYOU</a:t>
            </a:r>
          </a:p>
        </p:txBody>
      </p:sp>
      <p:sp>
        <p:nvSpPr>
          <p:cNvPr id="4" name="Slide Number Placeholder 3">
            <a:extLst>
              <a:ext uri="{FF2B5EF4-FFF2-40B4-BE49-F238E27FC236}">
                <a16:creationId xmlns:a16="http://schemas.microsoft.com/office/drawing/2014/main" id="{9B9AEC4C-50B8-914C-B9B4-E1887702F03E}"/>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2585940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65C0-0893-B74B-B7FD-4F34AABC04B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909E991-CD9C-6241-BFF3-12D6EBD401B0}"/>
              </a:ext>
            </a:extLst>
          </p:cNvPr>
          <p:cNvSpPr>
            <a:spLocks noGrp="1"/>
          </p:cNvSpPr>
          <p:nvPr>
            <p:ph idx="1"/>
          </p:nvPr>
        </p:nvSpPr>
        <p:spPr>
          <a:xfrm>
            <a:off x="685801" y="2160270"/>
            <a:ext cx="10131425" cy="3630930"/>
          </a:xfrm>
        </p:spPr>
        <p:txBody>
          <a:bodyPr>
            <a:normAutofit/>
          </a:bodyPr>
          <a:lstStyle/>
          <a:p>
            <a:pPr marL="0" indent="0">
              <a:buNone/>
            </a:pPr>
            <a:endParaRPr lang="en-US" dirty="0"/>
          </a:p>
          <a:p>
            <a:endParaRPr lang="en-US" dirty="0"/>
          </a:p>
          <a:p>
            <a:r>
              <a:rPr lang="en-US" dirty="0"/>
              <a:t>Gesture is an important means of communication and gesture recognition technology has opened up a new situation of human interaction with machines, devices or computers. </a:t>
            </a:r>
          </a:p>
          <a:p>
            <a:r>
              <a:rPr lang="en-US" dirty="0"/>
              <a:t>Gesture Recognition techniques is mainly used in </a:t>
            </a:r>
          </a:p>
          <a:p>
            <a:r>
              <a:rPr lang="en-US" dirty="0"/>
              <a:t>Image Processing</a:t>
            </a:r>
          </a:p>
          <a:p>
            <a:r>
              <a:rPr lang="en-US" dirty="0"/>
              <a:t>Pattern Recognition</a:t>
            </a:r>
          </a:p>
          <a:p>
            <a:r>
              <a:rPr lang="en-US" dirty="0"/>
              <a:t>Sign Language Recognition</a:t>
            </a:r>
          </a:p>
          <a:p>
            <a:r>
              <a:rPr lang="en-US" dirty="0"/>
              <a:t>Robotics</a:t>
            </a:r>
            <a:endParaRPr lang="en-US" b="1" dirty="0"/>
          </a:p>
          <a:p>
            <a:endParaRPr lang="en-US" b="1" dirty="0"/>
          </a:p>
          <a:p>
            <a:pPr marL="0" indent="0">
              <a:buNone/>
            </a:pPr>
            <a:endParaRPr lang="en-US" b="1"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0DBC0789-3E06-7D41-8C34-8D12A78AEEC1}"/>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99748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3AF3C-A8D8-A04C-88C0-30633AB54657}"/>
              </a:ext>
            </a:extLst>
          </p:cNvPr>
          <p:cNvSpPr>
            <a:spLocks noGrp="1"/>
          </p:cNvSpPr>
          <p:nvPr>
            <p:ph type="title"/>
          </p:nvPr>
        </p:nvSpPr>
        <p:spPr>
          <a:xfrm>
            <a:off x="1141412" y="632178"/>
            <a:ext cx="9905999" cy="1464910"/>
          </a:xfrm>
        </p:spPr>
        <p:txBody>
          <a:bodyPr/>
          <a:lstStyle/>
          <a:p>
            <a:r>
              <a:rPr lang="en-US" dirty="0"/>
              <a:t>INTRODUCTION (CONT..)</a:t>
            </a:r>
          </a:p>
        </p:txBody>
      </p:sp>
      <p:sp>
        <p:nvSpPr>
          <p:cNvPr id="3" name="Content Placeholder 2">
            <a:extLst>
              <a:ext uri="{FF2B5EF4-FFF2-40B4-BE49-F238E27FC236}">
                <a16:creationId xmlns:a16="http://schemas.microsoft.com/office/drawing/2014/main" id="{62CAF979-2A9C-2747-9CB6-3198A2F94355}"/>
              </a:ext>
            </a:extLst>
          </p:cNvPr>
          <p:cNvSpPr>
            <a:spLocks noGrp="1"/>
          </p:cNvSpPr>
          <p:nvPr>
            <p:ph idx="1"/>
          </p:nvPr>
        </p:nvSpPr>
        <p:spPr>
          <a:xfrm>
            <a:off x="594361" y="1897379"/>
            <a:ext cx="10222866" cy="3230881"/>
          </a:xfrm>
        </p:spPr>
        <p:txBody>
          <a:bodyPr/>
          <a:lstStyle/>
          <a:p>
            <a:r>
              <a:rPr lang="en-US" dirty="0"/>
              <a:t>The objective of these methods is to bridge the communication gap between speech and hearing-impaired people with the normal people and  successful and smooth integration of these differently abled people in our society </a:t>
            </a:r>
          </a:p>
          <a:p>
            <a:r>
              <a:rPr lang="en-US" dirty="0"/>
              <a:t>In order to facilitate communication between deaf and hearing people, sign language interpreters are often used. Such activities involve considerable effort on the part of the interpreter, since sign languages are distinct natural languages with their own syntax, different from any spoken language .</a:t>
            </a:r>
          </a:p>
          <a:p>
            <a:endParaRPr lang="en-US" dirty="0"/>
          </a:p>
        </p:txBody>
      </p:sp>
      <p:sp>
        <p:nvSpPr>
          <p:cNvPr id="4" name="Slide Number Placeholder 3">
            <a:extLst>
              <a:ext uri="{FF2B5EF4-FFF2-40B4-BE49-F238E27FC236}">
                <a16:creationId xmlns:a16="http://schemas.microsoft.com/office/drawing/2014/main" id="{80672D61-B6C4-014B-98D8-4846ED2E4D82}"/>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486839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D1C4A-C76F-544C-B990-A829A0BD2B45}"/>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0FA43D47-6618-7248-8C37-B67591438978}"/>
              </a:ext>
            </a:extLst>
          </p:cNvPr>
          <p:cNvSpPr>
            <a:spLocks noGrp="1"/>
          </p:cNvSpPr>
          <p:nvPr>
            <p:ph idx="1"/>
          </p:nvPr>
        </p:nvSpPr>
        <p:spPr>
          <a:xfrm>
            <a:off x="685801" y="2205990"/>
            <a:ext cx="10131425" cy="2586144"/>
          </a:xfrm>
        </p:spPr>
        <p:txBody>
          <a:bodyPr>
            <a:normAutofit/>
          </a:bodyPr>
          <a:lstStyle/>
          <a:p>
            <a:r>
              <a:rPr lang="en-US" dirty="0"/>
              <a:t>(M. Al-Hammadi et al., 2020) evaluated a novel system for dynamic hand gesture recognition through a collection of multi-modality deep learning techniques. Algorithm used: 3D Convolution Neural Network. </a:t>
            </a:r>
          </a:p>
          <a:p>
            <a:r>
              <a:rPr lang="en-US" dirty="0"/>
              <a:t>G. Yuan et al., 2021) developed a hardware based system to recognize the gesture. Algorithm used: Deep feature fusion and LSTM model. </a:t>
            </a:r>
          </a:p>
          <a:p>
            <a:r>
              <a:rPr lang="en-US" dirty="0"/>
              <a:t>(N. Siddiqui et al., 2021) evaluated a system using acoustic data measured at the wrist. Based on 36 gestures as per American Sign Language. Algorithm: SVM, LDA </a:t>
            </a:r>
          </a:p>
        </p:txBody>
      </p:sp>
      <p:sp>
        <p:nvSpPr>
          <p:cNvPr id="4" name="Slide Number Placeholder 3">
            <a:extLst>
              <a:ext uri="{FF2B5EF4-FFF2-40B4-BE49-F238E27FC236}">
                <a16:creationId xmlns:a16="http://schemas.microsoft.com/office/drawing/2014/main" id="{28D4DB47-89BE-4D4D-95B6-5E594B78A521}"/>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49202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32EA0-7191-BD48-9F94-FE6902AD1222}"/>
              </a:ext>
            </a:extLst>
          </p:cNvPr>
          <p:cNvSpPr>
            <a:spLocks noGrp="1"/>
          </p:cNvSpPr>
          <p:nvPr>
            <p:ph type="title"/>
          </p:nvPr>
        </p:nvSpPr>
        <p:spPr/>
        <p:txBody>
          <a:bodyPr/>
          <a:lstStyle/>
          <a:p>
            <a:r>
              <a:rPr lang="en-US" dirty="0"/>
              <a:t>Proposed works</a:t>
            </a:r>
          </a:p>
        </p:txBody>
      </p:sp>
      <p:sp>
        <p:nvSpPr>
          <p:cNvPr id="3" name="Content Placeholder 2">
            <a:extLst>
              <a:ext uri="{FF2B5EF4-FFF2-40B4-BE49-F238E27FC236}">
                <a16:creationId xmlns:a16="http://schemas.microsoft.com/office/drawing/2014/main" id="{AA93ADB3-CE2B-C847-848B-9A01E87C22A3}"/>
              </a:ext>
            </a:extLst>
          </p:cNvPr>
          <p:cNvSpPr>
            <a:spLocks noGrp="1"/>
          </p:cNvSpPr>
          <p:nvPr>
            <p:ph idx="1"/>
          </p:nvPr>
        </p:nvSpPr>
        <p:spPr>
          <a:xfrm>
            <a:off x="582931" y="2142067"/>
            <a:ext cx="10234296" cy="2544233"/>
          </a:xfrm>
        </p:spPr>
        <p:txBody>
          <a:bodyPr>
            <a:normAutofit/>
          </a:bodyPr>
          <a:lstStyle/>
          <a:p>
            <a:r>
              <a:rPr lang="en-US" dirty="0"/>
              <a:t>The proposed system consists of modules that capture the real time data using the web camera. The captured image is further preprocessed to make the constant image size, converting the image into gray scale image and binary image </a:t>
            </a:r>
            <a:r>
              <a:rPr lang="en-US" dirty="0" err="1"/>
              <a:t>etc</a:t>
            </a:r>
            <a:r>
              <a:rPr lang="en-US" dirty="0"/>
              <a:t> </a:t>
            </a:r>
          </a:p>
          <a:p>
            <a:r>
              <a:rPr lang="en-US" dirty="0"/>
              <a:t>The binary image is further background subtracted using the reference image through Gradient mixture modeling (GMM )</a:t>
            </a:r>
          </a:p>
          <a:p>
            <a:r>
              <a:rPr lang="en-US" dirty="0"/>
              <a:t>We propose a computer vision based approach to recognize static hand gestures. The system would analyze a video feed and recognize the hand gesture and then output the correct class label </a:t>
            </a:r>
          </a:p>
        </p:txBody>
      </p:sp>
      <p:sp>
        <p:nvSpPr>
          <p:cNvPr id="4" name="Slide Number Placeholder 3">
            <a:extLst>
              <a:ext uri="{FF2B5EF4-FFF2-40B4-BE49-F238E27FC236}">
                <a16:creationId xmlns:a16="http://schemas.microsoft.com/office/drawing/2014/main" id="{4EE4ABF6-1BBA-7D47-9DD4-3558A671B474}"/>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365569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4621-43EE-CF44-B729-A0A7C5423C6A}"/>
              </a:ext>
            </a:extLst>
          </p:cNvPr>
          <p:cNvSpPr>
            <a:spLocks noGrp="1"/>
          </p:cNvSpPr>
          <p:nvPr>
            <p:ph type="title"/>
          </p:nvPr>
        </p:nvSpPr>
        <p:spPr/>
        <p:txBody>
          <a:bodyPr/>
          <a:lstStyle/>
          <a:p>
            <a:r>
              <a:rPr lang="en-US" dirty="0"/>
              <a:t>existing Vs proposed methodology</a:t>
            </a:r>
          </a:p>
        </p:txBody>
      </p:sp>
      <p:sp>
        <p:nvSpPr>
          <p:cNvPr id="3" name="Content Placeholder 2">
            <a:extLst>
              <a:ext uri="{FF2B5EF4-FFF2-40B4-BE49-F238E27FC236}">
                <a16:creationId xmlns:a16="http://schemas.microsoft.com/office/drawing/2014/main" id="{ACD18493-ABBD-9245-913C-B67F6E73CE66}"/>
              </a:ext>
            </a:extLst>
          </p:cNvPr>
          <p:cNvSpPr>
            <a:spLocks noGrp="1"/>
          </p:cNvSpPr>
          <p:nvPr>
            <p:ph idx="1"/>
          </p:nvPr>
        </p:nvSpPr>
        <p:spPr/>
        <p:txBody>
          <a:bodyPr/>
          <a:lstStyle/>
          <a:p>
            <a:pPr marL="0" indent="0">
              <a:buNone/>
            </a:pPr>
            <a:r>
              <a:rPr lang="en-US" b="1" u="sng" dirty="0"/>
              <a:t>Existing Methodology:</a:t>
            </a:r>
            <a:endParaRPr lang="en-US" dirty="0"/>
          </a:p>
          <a:p>
            <a:pPr lvl="0"/>
            <a:r>
              <a:rPr lang="en-US" dirty="0"/>
              <a:t>In existing, they tackled background problems, variation in lighting condition problems. </a:t>
            </a:r>
          </a:p>
          <a:p>
            <a:pPr lvl="0"/>
            <a:r>
              <a:rPr lang="en-US" dirty="0"/>
              <a:t>And edge detection based hand gesture recognition has the issues such as false edge detection, broken edges, high computation time and less recognition accuracy.</a:t>
            </a:r>
          </a:p>
          <a:p>
            <a:pPr marL="0" lvl="0" indent="0">
              <a:buNone/>
            </a:pPr>
            <a:r>
              <a:rPr lang="en-US" b="1" u="sng" dirty="0"/>
              <a:t>Proposed Methodology:</a:t>
            </a:r>
            <a:endParaRPr lang="en-US" dirty="0"/>
          </a:p>
          <a:p>
            <a:pPr lvl="0"/>
            <a:r>
              <a:rPr lang="en-US" dirty="0"/>
              <a:t>To solve the background and lighting problems.</a:t>
            </a:r>
          </a:p>
          <a:p>
            <a:r>
              <a:rPr lang="en-US" dirty="0"/>
              <a:t> Use effective method for reduce the computation time and increase the recognition accuracy </a:t>
            </a:r>
          </a:p>
          <a:p>
            <a:endParaRPr lang="en-US" dirty="0"/>
          </a:p>
          <a:p>
            <a:endParaRPr lang="en-US" dirty="0"/>
          </a:p>
        </p:txBody>
      </p:sp>
      <p:sp>
        <p:nvSpPr>
          <p:cNvPr id="4" name="Slide Number Placeholder 3">
            <a:extLst>
              <a:ext uri="{FF2B5EF4-FFF2-40B4-BE49-F238E27FC236}">
                <a16:creationId xmlns:a16="http://schemas.microsoft.com/office/drawing/2014/main" id="{C926F09C-42D0-3641-8EE1-1AE6C1856653}"/>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809570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0D584-8144-714A-9BEE-AAB07C6885C7}"/>
              </a:ext>
            </a:extLst>
          </p:cNvPr>
          <p:cNvSpPr>
            <a:spLocks noGrp="1"/>
          </p:cNvSpPr>
          <p:nvPr>
            <p:ph idx="1"/>
          </p:nvPr>
        </p:nvSpPr>
        <p:spPr>
          <a:xfrm>
            <a:off x="880110" y="1337311"/>
            <a:ext cx="4640579" cy="2960370"/>
          </a:xfrm>
        </p:spPr>
        <p:txBody>
          <a:bodyPr>
            <a:normAutofit/>
          </a:bodyPr>
          <a:lstStyle/>
          <a:p>
            <a:r>
              <a:rPr lang="en-US" sz="2000" b="1" dirty="0"/>
              <a:t>Gaussian Mixture modeling (GMM)</a:t>
            </a:r>
            <a:endParaRPr lang="en-US" sz="2000" dirty="0"/>
          </a:p>
          <a:p>
            <a:r>
              <a:rPr lang="en-US" sz="2000" dirty="0"/>
              <a:t>Gaussian mixture model (GMM) is a kind of clustering algorithm. Each clustered semantic object is generated with unique Gaussian distribution. </a:t>
            </a:r>
          </a:p>
        </p:txBody>
      </p:sp>
      <p:sp>
        <p:nvSpPr>
          <p:cNvPr id="6" name="Slide Number Placeholder 5">
            <a:extLst>
              <a:ext uri="{FF2B5EF4-FFF2-40B4-BE49-F238E27FC236}">
                <a16:creationId xmlns:a16="http://schemas.microsoft.com/office/drawing/2014/main" id="{E15ED741-6981-3847-9BDC-1299A14C7ECD}"/>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4" name="Picture 3">
            <a:extLst>
              <a:ext uri="{FF2B5EF4-FFF2-40B4-BE49-F238E27FC236}">
                <a16:creationId xmlns:a16="http://schemas.microsoft.com/office/drawing/2014/main" id="{BD444AE7-1107-374C-B193-C1F0AD46B6FF}"/>
              </a:ext>
            </a:extLst>
          </p:cNvPr>
          <p:cNvPicPr>
            <a:picLocks noChangeAspect="1"/>
          </p:cNvPicPr>
          <p:nvPr/>
        </p:nvPicPr>
        <p:blipFill>
          <a:blip r:embed="rId3"/>
          <a:stretch>
            <a:fillRect/>
          </a:stretch>
        </p:blipFill>
        <p:spPr>
          <a:xfrm>
            <a:off x="6096000" y="1546841"/>
            <a:ext cx="5456279" cy="373936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 name="TextBox 4">
            <a:extLst>
              <a:ext uri="{FF2B5EF4-FFF2-40B4-BE49-F238E27FC236}">
                <a16:creationId xmlns:a16="http://schemas.microsoft.com/office/drawing/2014/main" id="{D5B733F1-C48C-9F46-9CA8-F8A45C55BE14}"/>
              </a:ext>
            </a:extLst>
          </p:cNvPr>
          <p:cNvSpPr txBox="1"/>
          <p:nvPr/>
        </p:nvSpPr>
        <p:spPr>
          <a:xfrm>
            <a:off x="1399823" y="643467"/>
            <a:ext cx="3747910" cy="830997"/>
          </a:xfrm>
          <a:prstGeom prst="rect">
            <a:avLst/>
          </a:prstGeom>
          <a:noFill/>
        </p:spPr>
        <p:txBody>
          <a:bodyPr wrap="square" rtlCol="0">
            <a:spAutoFit/>
          </a:bodyPr>
          <a:lstStyle/>
          <a:p>
            <a:r>
              <a:rPr lang="en-US" sz="2400" b="1" dirty="0"/>
              <a:t>PROPOSED WORKS - Concept</a:t>
            </a:r>
          </a:p>
        </p:txBody>
      </p:sp>
    </p:spTree>
    <p:extLst>
      <p:ext uri="{BB962C8B-B14F-4D97-AF65-F5344CB8AC3E}">
        <p14:creationId xmlns:p14="http://schemas.microsoft.com/office/powerpoint/2010/main" val="3563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86F89-83C1-B445-B5BF-EFC55231B2E8}"/>
              </a:ext>
            </a:extLst>
          </p:cNvPr>
          <p:cNvSpPr>
            <a:spLocks noGrp="1"/>
          </p:cNvSpPr>
          <p:nvPr>
            <p:ph idx="1"/>
          </p:nvPr>
        </p:nvSpPr>
        <p:spPr>
          <a:xfrm>
            <a:off x="1141412" y="2249487"/>
            <a:ext cx="4459287" cy="3965046"/>
          </a:xfrm>
        </p:spPr>
        <p:txBody>
          <a:bodyPr>
            <a:normAutofit fontScale="92500"/>
          </a:bodyPr>
          <a:lstStyle/>
          <a:p>
            <a:pPr>
              <a:lnSpc>
                <a:spcPct val="110000"/>
              </a:lnSpc>
            </a:pPr>
            <a:r>
              <a:rPr lang="en-US" sz="2000" b="1" dirty="0"/>
              <a:t>Multi-layer Convolution Neural Network (MLCNN)</a:t>
            </a:r>
            <a:endParaRPr lang="en-US" sz="2000" dirty="0"/>
          </a:p>
          <a:p>
            <a:pPr>
              <a:lnSpc>
                <a:spcPct val="110000"/>
              </a:lnSpc>
            </a:pPr>
            <a:r>
              <a:rPr lang="en-US" sz="2000" dirty="0"/>
              <a:t>Convolution neural networks are a deep learning algorithm which considers the input image and learn the unique information from the image through weight or bias assignment in terms of various aspects. The weight assignment is based on image pattern, shape and size to show the differentiation. The architecture of MLCNN is shown above.</a:t>
            </a:r>
          </a:p>
          <a:p>
            <a:pPr>
              <a:lnSpc>
                <a:spcPct val="110000"/>
              </a:lnSpc>
            </a:pPr>
            <a:endParaRPr lang="en-US" sz="2000" dirty="0"/>
          </a:p>
        </p:txBody>
      </p:sp>
      <p:sp>
        <p:nvSpPr>
          <p:cNvPr id="6" name="Slide Number Placeholder 5">
            <a:extLst>
              <a:ext uri="{FF2B5EF4-FFF2-40B4-BE49-F238E27FC236}">
                <a16:creationId xmlns:a16="http://schemas.microsoft.com/office/drawing/2014/main" id="{AEC2A5CC-9009-B945-9AD0-CD96D075DC1D}"/>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4" name="Picture 3">
            <a:extLst>
              <a:ext uri="{FF2B5EF4-FFF2-40B4-BE49-F238E27FC236}">
                <a16:creationId xmlns:a16="http://schemas.microsoft.com/office/drawing/2014/main" id="{FE9889AA-3AA2-A741-84CC-5CCD1FB5FDB3}"/>
              </a:ext>
            </a:extLst>
          </p:cNvPr>
          <p:cNvPicPr>
            <a:picLocks noChangeAspect="1"/>
          </p:cNvPicPr>
          <p:nvPr/>
        </p:nvPicPr>
        <p:blipFill>
          <a:blip r:embed="rId3"/>
          <a:stretch>
            <a:fillRect/>
          </a:stretch>
        </p:blipFill>
        <p:spPr>
          <a:xfrm>
            <a:off x="6096000" y="2176463"/>
            <a:ext cx="5456279" cy="286543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 name="TextBox 4">
            <a:extLst>
              <a:ext uri="{FF2B5EF4-FFF2-40B4-BE49-F238E27FC236}">
                <a16:creationId xmlns:a16="http://schemas.microsoft.com/office/drawing/2014/main" id="{4112CC25-7079-DC45-A690-CD62A86A73D2}"/>
              </a:ext>
            </a:extLst>
          </p:cNvPr>
          <p:cNvSpPr txBox="1"/>
          <p:nvPr/>
        </p:nvSpPr>
        <p:spPr>
          <a:xfrm>
            <a:off x="1478844" y="1219200"/>
            <a:ext cx="3873240" cy="461665"/>
          </a:xfrm>
          <a:prstGeom prst="rect">
            <a:avLst/>
          </a:prstGeom>
          <a:noFill/>
        </p:spPr>
        <p:txBody>
          <a:bodyPr wrap="none" rtlCol="0">
            <a:spAutoFit/>
          </a:bodyPr>
          <a:lstStyle/>
          <a:p>
            <a:r>
              <a:rPr lang="en-US" sz="2400" b="1" dirty="0"/>
              <a:t>PROPOSED WORKS (CONT..)</a:t>
            </a:r>
          </a:p>
        </p:txBody>
      </p:sp>
    </p:spTree>
    <p:extLst>
      <p:ext uri="{BB962C8B-B14F-4D97-AF65-F5344CB8AC3E}">
        <p14:creationId xmlns:p14="http://schemas.microsoft.com/office/powerpoint/2010/main" val="2440222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{BA8E3B45-D129-6F4A-9A99-159DCCFAA95A}tf10001058</Template>
  <TotalTime>799</TotalTime>
  <Words>1867</Words>
  <Application>Microsoft Macintosh PowerPoint</Application>
  <PresentationFormat>Widescreen</PresentationFormat>
  <Paragraphs>169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Celestial</vt:lpstr>
      <vt:lpstr>Hand Gesture Recognition System using Convolutional NeuraL Networks </vt:lpstr>
      <vt:lpstr>OVERVIEW</vt:lpstr>
      <vt:lpstr>INTRODUCTION</vt:lpstr>
      <vt:lpstr>INTRODUCTION (CONT..)</vt:lpstr>
      <vt:lpstr>Related Works</vt:lpstr>
      <vt:lpstr>Proposed works</vt:lpstr>
      <vt:lpstr>existing Vs proposed methodology</vt:lpstr>
      <vt:lpstr>PowerPoint Presentation</vt:lpstr>
      <vt:lpstr>PowerPoint Presentation</vt:lpstr>
      <vt:lpstr>Image recognition</vt:lpstr>
      <vt:lpstr>Performance of parameters for existing and proposed methodologies </vt:lpstr>
      <vt:lpstr>Performance of Existing methods and proposed method in terms of accuracy </vt:lpstr>
      <vt:lpstr>DATASETS</vt:lpstr>
      <vt:lpstr>EXAMPLES IN DATASETS</vt:lpstr>
      <vt:lpstr>PowerPoint Presentation</vt:lpstr>
      <vt:lpstr>DIFFERENCES OF EXISTING AND PROPOSED WORK</vt:lpstr>
      <vt:lpstr>Conclusion</vt:lpstr>
      <vt:lpstr>FUTUREWORKS</vt:lpstr>
      <vt:lpstr>REFERENCES</vt:lpstr>
      <vt:lpstr>REFERENCES (CONT..)</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Recognition System using Convolutional Neural Networks </dc:title>
  <dc:creator>Peddi, Sri Mani Prudhvi</dc:creator>
  <cp:lastModifiedBy>Peddi, Sri Mani Prudhvi</cp:lastModifiedBy>
  <cp:revision>10</cp:revision>
  <dcterms:created xsi:type="dcterms:W3CDTF">2021-10-11T02:50:08Z</dcterms:created>
  <dcterms:modified xsi:type="dcterms:W3CDTF">2021-12-05T04:04:08Z</dcterms:modified>
</cp:coreProperties>
</file>