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2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4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79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2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50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5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8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7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5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16B0CF-5E8B-4F4B-9DBE-5108F778A004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F037-F139-474F-96FD-E81084BB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33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A1E8-B2AB-4228-B9B6-F28A59A67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SMART RESTROOMS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3AFC2-C8F9-4241-94B4-025090841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Groupmate's- Muhammad Ahmed Khan</a:t>
            </a:r>
          </a:p>
          <a:p>
            <a:r>
              <a:rPr lang="en-IN" dirty="0"/>
              <a:t>                            Ayyappan Prudhvi Raj</a:t>
            </a:r>
          </a:p>
        </p:txBody>
      </p:sp>
    </p:spTree>
    <p:extLst>
      <p:ext uri="{BB962C8B-B14F-4D97-AF65-F5344CB8AC3E}">
        <p14:creationId xmlns:p14="http://schemas.microsoft.com/office/powerpoint/2010/main" val="40006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91-6803-4418-A347-7233A20C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Data collection: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1CC7-F392-4E4F-980A-273364D2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1)How was code prepared?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2)How did you check whether the code is working or not?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3)How did you setup the prototype to collect the data?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4)For how long the data was collected and where?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0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12E-C3C4-46EB-9CD3-D254F432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 collected through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7B556-0254-4DEC-AEE8-A2191BDB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2000251"/>
            <a:ext cx="5095875" cy="4314824"/>
          </a:xfrm>
        </p:spPr>
      </p:pic>
    </p:spTree>
    <p:extLst>
      <p:ext uri="{BB962C8B-B14F-4D97-AF65-F5344CB8AC3E}">
        <p14:creationId xmlns:p14="http://schemas.microsoft.com/office/powerpoint/2010/main" val="139382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502D-DF57-46E6-9B65-03C3B286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65E75-CC42-4197-BB64-40B925F29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82" y="2052638"/>
            <a:ext cx="5175611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CABCED-4F5E-4C05-A9F4-926B8514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81" y="2052638"/>
            <a:ext cx="1906438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C55-C35E-4B1F-97C0-EE4F81A5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CHALLENGED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C91F-8D5C-43B7-8B0E-A167E7CA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Making code for the prototype.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2. Setting up the prototype.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3. Difficulties in collecting the data in required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91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F365-E30D-4CFD-BA83-9158B7A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0EF65-F26D-40D4-8DE7-FA5FFB271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1285875"/>
            <a:ext cx="7239000" cy="5298479"/>
          </a:xfrm>
        </p:spPr>
      </p:pic>
    </p:spTree>
    <p:extLst>
      <p:ext uri="{BB962C8B-B14F-4D97-AF65-F5344CB8AC3E}">
        <p14:creationId xmlns:p14="http://schemas.microsoft.com/office/powerpoint/2010/main" val="328732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97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SMART RESTROOMS</vt:lpstr>
      <vt:lpstr>  Data collection:</vt:lpstr>
      <vt:lpstr>The data collected through prototype</vt:lpstr>
      <vt:lpstr>VISUALIZATION: </vt:lpstr>
      <vt:lpstr>CHALLENGED FACED</vt:lpstr>
      <vt:lpstr>PROTOTYPE: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RESTROOMS</dc:title>
  <dc:creator>prudhvi raj</dc:creator>
  <cp:lastModifiedBy>prudhvi raj</cp:lastModifiedBy>
  <cp:revision>3</cp:revision>
  <dcterms:created xsi:type="dcterms:W3CDTF">2018-10-02T17:06:13Z</dcterms:created>
  <dcterms:modified xsi:type="dcterms:W3CDTF">2018-10-02T17:32:20Z</dcterms:modified>
</cp:coreProperties>
</file>