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0" r:id="rId3"/>
    <p:sldId id="264" r:id="rId4"/>
    <p:sldId id="275" r:id="rId5"/>
    <p:sldId id="271" r:id="rId6"/>
    <p:sldId id="265" r:id="rId7"/>
    <p:sldId id="278" r:id="rId8"/>
    <p:sldId id="279" r:id="rId9"/>
    <p:sldId id="266" r:id="rId10"/>
    <p:sldId id="280" r:id="rId11"/>
    <p:sldId id="281" r:id="rId12"/>
    <p:sldId id="267" r:id="rId13"/>
    <p:sldId id="274" r:id="rId14"/>
    <p:sldId id="268" r:id="rId15"/>
    <p:sldId id="276" r:id="rId16"/>
    <p:sldId id="269" r:id="rId17"/>
    <p:sldId id="257" r:id="rId18"/>
    <p:sldId id="282" r:id="rId19"/>
    <p:sldId id="283" r:id="rId20"/>
    <p:sldId id="284" r:id="rId21"/>
    <p:sldId id="286" r:id="rId22"/>
    <p:sldId id="288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6C8A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EC709E-656C-43B6-9489-E5517E42CBF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F200475-905A-4F7C-8393-58DB66424727}">
      <dgm:prSet/>
      <dgm:spPr/>
      <dgm:t>
        <a:bodyPr/>
        <a:lstStyle/>
        <a:p>
          <a:r>
            <a:rPr lang="en-US"/>
            <a:t>ETL Structure</a:t>
          </a:r>
          <a:endParaRPr lang="en-IN"/>
        </a:p>
      </dgm:t>
    </dgm:pt>
    <dgm:pt modelId="{7A4340C2-7E69-4A1F-B20B-7FB26BD839E0}" type="parTrans" cxnId="{2782534C-BD1A-4826-842F-9A9F38C5895B}">
      <dgm:prSet/>
      <dgm:spPr/>
      <dgm:t>
        <a:bodyPr/>
        <a:lstStyle/>
        <a:p>
          <a:endParaRPr lang="en-IN"/>
        </a:p>
      </dgm:t>
    </dgm:pt>
    <dgm:pt modelId="{AA104B4A-AC60-4F75-AF12-A62814ED8798}" type="sibTrans" cxnId="{2782534C-BD1A-4826-842F-9A9F38C5895B}">
      <dgm:prSet/>
      <dgm:spPr/>
      <dgm:t>
        <a:bodyPr/>
        <a:lstStyle/>
        <a:p>
          <a:endParaRPr lang="en-IN"/>
        </a:p>
      </dgm:t>
    </dgm:pt>
    <dgm:pt modelId="{0FC8EDE8-CEBC-4A0C-BD6F-0D91C504E1C0}">
      <dgm:prSet/>
      <dgm:spPr/>
      <dgm:t>
        <a:bodyPr/>
        <a:lstStyle/>
        <a:p>
          <a:r>
            <a:rPr lang="en-US"/>
            <a:t>Improvements &amp; Optimizations</a:t>
          </a:r>
          <a:endParaRPr lang="en-IN"/>
        </a:p>
      </dgm:t>
    </dgm:pt>
    <dgm:pt modelId="{13091923-F501-4559-9E1B-4861D156DDAD}" type="parTrans" cxnId="{AE6106DC-102A-440D-8E10-7DFDDB724AE4}">
      <dgm:prSet/>
      <dgm:spPr/>
      <dgm:t>
        <a:bodyPr/>
        <a:lstStyle/>
        <a:p>
          <a:endParaRPr lang="en-IN"/>
        </a:p>
      </dgm:t>
    </dgm:pt>
    <dgm:pt modelId="{77B0EC48-969F-4C80-B912-C0A251740BEE}" type="sibTrans" cxnId="{AE6106DC-102A-440D-8E10-7DFDDB724AE4}">
      <dgm:prSet/>
      <dgm:spPr/>
      <dgm:t>
        <a:bodyPr/>
        <a:lstStyle/>
        <a:p>
          <a:endParaRPr lang="en-IN"/>
        </a:p>
      </dgm:t>
    </dgm:pt>
    <dgm:pt modelId="{70B9001E-4F86-4067-9802-162A57C5007F}">
      <dgm:prSet/>
      <dgm:spPr/>
      <dgm:t>
        <a:bodyPr/>
        <a:lstStyle/>
        <a:p>
          <a:r>
            <a:rPr lang="en-US"/>
            <a:t>Orchestration &amp; Monitoring</a:t>
          </a:r>
          <a:endParaRPr lang="en-IN"/>
        </a:p>
      </dgm:t>
    </dgm:pt>
    <dgm:pt modelId="{1971F308-7A1C-406A-913D-6F957A981063}" type="parTrans" cxnId="{6FAC84C7-1742-4259-A5D3-5AF3E9374C41}">
      <dgm:prSet/>
      <dgm:spPr/>
      <dgm:t>
        <a:bodyPr/>
        <a:lstStyle/>
        <a:p>
          <a:endParaRPr lang="en-IN"/>
        </a:p>
      </dgm:t>
    </dgm:pt>
    <dgm:pt modelId="{C5795D97-80E6-4AAC-8827-40894B7FA5F7}" type="sibTrans" cxnId="{6FAC84C7-1742-4259-A5D3-5AF3E9374C41}">
      <dgm:prSet/>
      <dgm:spPr/>
      <dgm:t>
        <a:bodyPr/>
        <a:lstStyle/>
        <a:p>
          <a:endParaRPr lang="en-IN"/>
        </a:p>
      </dgm:t>
    </dgm:pt>
    <dgm:pt modelId="{A88D59DD-4E2C-4F4B-AEEE-0BF6A30BE6FA}">
      <dgm:prSet/>
      <dgm:spPr/>
      <dgm:t>
        <a:bodyPr/>
        <a:lstStyle/>
        <a:p>
          <a:r>
            <a:rPr lang="en-US"/>
            <a:t>Dream Architecture</a:t>
          </a:r>
          <a:endParaRPr lang="en-IN"/>
        </a:p>
      </dgm:t>
    </dgm:pt>
    <dgm:pt modelId="{5B9F5129-0EFB-4F94-AC7A-A58AABB359B1}" type="parTrans" cxnId="{1F874B70-27D6-448D-A0CB-DE313F0A6BCD}">
      <dgm:prSet/>
      <dgm:spPr/>
      <dgm:t>
        <a:bodyPr/>
        <a:lstStyle/>
        <a:p>
          <a:endParaRPr lang="en-IN"/>
        </a:p>
      </dgm:t>
    </dgm:pt>
    <dgm:pt modelId="{DA7F755F-6DD5-4BE3-A0F7-5348EC8AE631}" type="sibTrans" cxnId="{1F874B70-27D6-448D-A0CB-DE313F0A6BCD}">
      <dgm:prSet/>
      <dgm:spPr/>
      <dgm:t>
        <a:bodyPr/>
        <a:lstStyle/>
        <a:p>
          <a:endParaRPr lang="en-IN"/>
        </a:p>
      </dgm:t>
    </dgm:pt>
    <dgm:pt modelId="{3BDABED1-25EC-427F-B0BF-C6868D5E37DE}" type="pres">
      <dgm:prSet presAssocID="{6FEC709E-656C-43B6-9489-E5517E42CBFB}" presName="linearFlow" presStyleCnt="0">
        <dgm:presLayoutVars>
          <dgm:dir/>
          <dgm:resizeHandles val="exact"/>
        </dgm:presLayoutVars>
      </dgm:prSet>
      <dgm:spPr/>
    </dgm:pt>
    <dgm:pt modelId="{0F3B2C7E-5B00-43C4-9B46-2775E6CB0A5F}" type="pres">
      <dgm:prSet presAssocID="{2F200475-905A-4F7C-8393-58DB66424727}" presName="composite" presStyleCnt="0"/>
      <dgm:spPr/>
    </dgm:pt>
    <dgm:pt modelId="{A883AD3B-5C1E-437C-84CA-FE88CBB191F5}" type="pres">
      <dgm:prSet presAssocID="{2F200475-905A-4F7C-8393-58DB66424727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454270BC-B561-40C4-B491-A7F1CB0C83E4}" type="pres">
      <dgm:prSet presAssocID="{2F200475-905A-4F7C-8393-58DB66424727}" presName="txShp" presStyleLbl="node1" presStyleIdx="0" presStyleCnt="4">
        <dgm:presLayoutVars>
          <dgm:bulletEnabled val="1"/>
        </dgm:presLayoutVars>
      </dgm:prSet>
      <dgm:spPr/>
    </dgm:pt>
    <dgm:pt modelId="{858CA957-FAE5-419D-B7FE-9BB164124616}" type="pres">
      <dgm:prSet presAssocID="{AA104B4A-AC60-4F75-AF12-A62814ED8798}" presName="spacing" presStyleCnt="0"/>
      <dgm:spPr/>
    </dgm:pt>
    <dgm:pt modelId="{1D31F0D2-450C-4607-921E-F93AAE27F794}" type="pres">
      <dgm:prSet presAssocID="{0FC8EDE8-CEBC-4A0C-BD6F-0D91C504E1C0}" presName="composite" presStyleCnt="0"/>
      <dgm:spPr/>
    </dgm:pt>
    <dgm:pt modelId="{59430548-954E-4A22-B331-51147A1936F4}" type="pres">
      <dgm:prSet presAssocID="{0FC8EDE8-CEBC-4A0C-BD6F-0D91C504E1C0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AD8C623-7D82-4607-BBF0-1D0EC4E5FC2F}" type="pres">
      <dgm:prSet presAssocID="{0FC8EDE8-CEBC-4A0C-BD6F-0D91C504E1C0}" presName="txShp" presStyleLbl="node1" presStyleIdx="1" presStyleCnt="4">
        <dgm:presLayoutVars>
          <dgm:bulletEnabled val="1"/>
        </dgm:presLayoutVars>
      </dgm:prSet>
      <dgm:spPr/>
    </dgm:pt>
    <dgm:pt modelId="{B76BFD4E-AA13-4725-A744-CD85F64B90A2}" type="pres">
      <dgm:prSet presAssocID="{77B0EC48-969F-4C80-B912-C0A251740BEE}" presName="spacing" presStyleCnt="0"/>
      <dgm:spPr/>
    </dgm:pt>
    <dgm:pt modelId="{8033C889-EE2B-4B32-B416-9EB478D7BBFF}" type="pres">
      <dgm:prSet presAssocID="{70B9001E-4F86-4067-9802-162A57C5007F}" presName="composite" presStyleCnt="0"/>
      <dgm:spPr/>
    </dgm:pt>
    <dgm:pt modelId="{5C6A16DD-B9D2-43BE-B3EE-BB48B58192F4}" type="pres">
      <dgm:prSet presAssocID="{70B9001E-4F86-4067-9802-162A57C5007F}" presName="imgShp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9ED34BD-A85A-4B7D-99DB-883629C2D4FE}" type="pres">
      <dgm:prSet presAssocID="{70B9001E-4F86-4067-9802-162A57C5007F}" presName="txShp" presStyleLbl="node1" presStyleIdx="2" presStyleCnt="4">
        <dgm:presLayoutVars>
          <dgm:bulletEnabled val="1"/>
        </dgm:presLayoutVars>
      </dgm:prSet>
      <dgm:spPr/>
    </dgm:pt>
    <dgm:pt modelId="{1B90960E-38AB-4300-BA1B-59DB2CA8475C}" type="pres">
      <dgm:prSet presAssocID="{C5795D97-80E6-4AAC-8827-40894B7FA5F7}" presName="spacing" presStyleCnt="0"/>
      <dgm:spPr/>
    </dgm:pt>
    <dgm:pt modelId="{7D684A68-F069-4972-90E3-4AE66B89A45D}" type="pres">
      <dgm:prSet presAssocID="{A88D59DD-4E2C-4F4B-AEEE-0BF6A30BE6FA}" presName="composite" presStyleCnt="0"/>
      <dgm:spPr/>
    </dgm:pt>
    <dgm:pt modelId="{5E879410-161D-4886-A885-59B2C2BD700E}" type="pres">
      <dgm:prSet presAssocID="{A88D59DD-4E2C-4F4B-AEEE-0BF6A30BE6FA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FD7444DE-EF32-494A-B31C-ECD11CBCCCF5}" type="pres">
      <dgm:prSet presAssocID="{A88D59DD-4E2C-4F4B-AEEE-0BF6A30BE6FA}" presName="txShp" presStyleLbl="node1" presStyleIdx="3" presStyleCnt="4">
        <dgm:presLayoutVars>
          <dgm:bulletEnabled val="1"/>
        </dgm:presLayoutVars>
      </dgm:prSet>
      <dgm:spPr/>
    </dgm:pt>
  </dgm:ptLst>
  <dgm:cxnLst>
    <dgm:cxn modelId="{D0517A04-B91D-44DC-8F1F-C17A120F4310}" type="presOf" srcId="{70B9001E-4F86-4067-9802-162A57C5007F}" destId="{59ED34BD-A85A-4B7D-99DB-883629C2D4FE}" srcOrd="0" destOrd="0" presId="urn:microsoft.com/office/officeart/2005/8/layout/vList3"/>
    <dgm:cxn modelId="{6F365B44-D340-46B6-93AF-B34B0F98FA29}" type="presOf" srcId="{6FEC709E-656C-43B6-9489-E5517E42CBFB}" destId="{3BDABED1-25EC-427F-B0BF-C6868D5E37DE}" srcOrd="0" destOrd="0" presId="urn:microsoft.com/office/officeart/2005/8/layout/vList3"/>
    <dgm:cxn modelId="{2782534C-BD1A-4826-842F-9A9F38C5895B}" srcId="{6FEC709E-656C-43B6-9489-E5517E42CBFB}" destId="{2F200475-905A-4F7C-8393-58DB66424727}" srcOrd="0" destOrd="0" parTransId="{7A4340C2-7E69-4A1F-B20B-7FB26BD839E0}" sibTransId="{AA104B4A-AC60-4F75-AF12-A62814ED8798}"/>
    <dgm:cxn modelId="{1F874B70-27D6-448D-A0CB-DE313F0A6BCD}" srcId="{6FEC709E-656C-43B6-9489-E5517E42CBFB}" destId="{A88D59DD-4E2C-4F4B-AEEE-0BF6A30BE6FA}" srcOrd="3" destOrd="0" parTransId="{5B9F5129-0EFB-4F94-AC7A-A58AABB359B1}" sibTransId="{DA7F755F-6DD5-4BE3-A0F7-5348EC8AE631}"/>
    <dgm:cxn modelId="{E45B48B5-5028-424D-B146-843768CCF299}" type="presOf" srcId="{0FC8EDE8-CEBC-4A0C-BD6F-0D91C504E1C0}" destId="{6AD8C623-7D82-4607-BBF0-1D0EC4E5FC2F}" srcOrd="0" destOrd="0" presId="urn:microsoft.com/office/officeart/2005/8/layout/vList3"/>
    <dgm:cxn modelId="{0C5BA9B6-00B3-4188-9AEA-811E691BEC80}" type="presOf" srcId="{2F200475-905A-4F7C-8393-58DB66424727}" destId="{454270BC-B561-40C4-B491-A7F1CB0C83E4}" srcOrd="0" destOrd="0" presId="urn:microsoft.com/office/officeart/2005/8/layout/vList3"/>
    <dgm:cxn modelId="{6FAC84C7-1742-4259-A5D3-5AF3E9374C41}" srcId="{6FEC709E-656C-43B6-9489-E5517E42CBFB}" destId="{70B9001E-4F86-4067-9802-162A57C5007F}" srcOrd="2" destOrd="0" parTransId="{1971F308-7A1C-406A-913D-6F957A981063}" sibTransId="{C5795D97-80E6-4AAC-8827-40894B7FA5F7}"/>
    <dgm:cxn modelId="{328E91DB-C7BB-4435-8062-64CBDB4D6A42}" type="presOf" srcId="{A88D59DD-4E2C-4F4B-AEEE-0BF6A30BE6FA}" destId="{FD7444DE-EF32-494A-B31C-ECD11CBCCCF5}" srcOrd="0" destOrd="0" presId="urn:microsoft.com/office/officeart/2005/8/layout/vList3"/>
    <dgm:cxn modelId="{AE6106DC-102A-440D-8E10-7DFDDB724AE4}" srcId="{6FEC709E-656C-43B6-9489-E5517E42CBFB}" destId="{0FC8EDE8-CEBC-4A0C-BD6F-0D91C504E1C0}" srcOrd="1" destOrd="0" parTransId="{13091923-F501-4559-9E1B-4861D156DDAD}" sibTransId="{77B0EC48-969F-4C80-B912-C0A251740BEE}"/>
    <dgm:cxn modelId="{993033AF-6364-4F23-B73A-2C0ABEBF810A}" type="presParOf" srcId="{3BDABED1-25EC-427F-B0BF-C6868D5E37DE}" destId="{0F3B2C7E-5B00-43C4-9B46-2775E6CB0A5F}" srcOrd="0" destOrd="0" presId="urn:microsoft.com/office/officeart/2005/8/layout/vList3"/>
    <dgm:cxn modelId="{35238D56-1110-4F6C-8F88-06B62CA7E8E7}" type="presParOf" srcId="{0F3B2C7E-5B00-43C4-9B46-2775E6CB0A5F}" destId="{A883AD3B-5C1E-437C-84CA-FE88CBB191F5}" srcOrd="0" destOrd="0" presId="urn:microsoft.com/office/officeart/2005/8/layout/vList3"/>
    <dgm:cxn modelId="{BFD42DA6-80AB-412B-9C74-CBE6B05EF385}" type="presParOf" srcId="{0F3B2C7E-5B00-43C4-9B46-2775E6CB0A5F}" destId="{454270BC-B561-40C4-B491-A7F1CB0C83E4}" srcOrd="1" destOrd="0" presId="urn:microsoft.com/office/officeart/2005/8/layout/vList3"/>
    <dgm:cxn modelId="{43048C47-0EEA-45D4-A388-33E240593191}" type="presParOf" srcId="{3BDABED1-25EC-427F-B0BF-C6868D5E37DE}" destId="{858CA957-FAE5-419D-B7FE-9BB164124616}" srcOrd="1" destOrd="0" presId="urn:microsoft.com/office/officeart/2005/8/layout/vList3"/>
    <dgm:cxn modelId="{44A798A4-2420-4BB3-B22F-25477E702898}" type="presParOf" srcId="{3BDABED1-25EC-427F-B0BF-C6868D5E37DE}" destId="{1D31F0D2-450C-4607-921E-F93AAE27F794}" srcOrd="2" destOrd="0" presId="urn:microsoft.com/office/officeart/2005/8/layout/vList3"/>
    <dgm:cxn modelId="{9E222430-176C-4256-9738-C5AC7816B634}" type="presParOf" srcId="{1D31F0D2-450C-4607-921E-F93AAE27F794}" destId="{59430548-954E-4A22-B331-51147A1936F4}" srcOrd="0" destOrd="0" presId="urn:microsoft.com/office/officeart/2005/8/layout/vList3"/>
    <dgm:cxn modelId="{693B6FBB-0FB2-4BC0-95B8-54A49E272F4C}" type="presParOf" srcId="{1D31F0D2-450C-4607-921E-F93AAE27F794}" destId="{6AD8C623-7D82-4607-BBF0-1D0EC4E5FC2F}" srcOrd="1" destOrd="0" presId="urn:microsoft.com/office/officeart/2005/8/layout/vList3"/>
    <dgm:cxn modelId="{EBFAF08E-0F60-444B-A6D1-7665389F4C5A}" type="presParOf" srcId="{3BDABED1-25EC-427F-B0BF-C6868D5E37DE}" destId="{B76BFD4E-AA13-4725-A744-CD85F64B90A2}" srcOrd="3" destOrd="0" presId="urn:microsoft.com/office/officeart/2005/8/layout/vList3"/>
    <dgm:cxn modelId="{F4156583-1F1E-42BC-928D-8EC3B6FAD358}" type="presParOf" srcId="{3BDABED1-25EC-427F-B0BF-C6868D5E37DE}" destId="{8033C889-EE2B-4B32-B416-9EB478D7BBFF}" srcOrd="4" destOrd="0" presId="urn:microsoft.com/office/officeart/2005/8/layout/vList3"/>
    <dgm:cxn modelId="{A823C5B7-ABBF-449C-807D-55B003065526}" type="presParOf" srcId="{8033C889-EE2B-4B32-B416-9EB478D7BBFF}" destId="{5C6A16DD-B9D2-43BE-B3EE-BB48B58192F4}" srcOrd="0" destOrd="0" presId="urn:microsoft.com/office/officeart/2005/8/layout/vList3"/>
    <dgm:cxn modelId="{8A379E84-1956-4E4B-A60C-5D116003F3FC}" type="presParOf" srcId="{8033C889-EE2B-4B32-B416-9EB478D7BBFF}" destId="{59ED34BD-A85A-4B7D-99DB-883629C2D4FE}" srcOrd="1" destOrd="0" presId="urn:microsoft.com/office/officeart/2005/8/layout/vList3"/>
    <dgm:cxn modelId="{926162DC-452D-4EF6-B8C0-60693CA9F8CB}" type="presParOf" srcId="{3BDABED1-25EC-427F-B0BF-C6868D5E37DE}" destId="{1B90960E-38AB-4300-BA1B-59DB2CA8475C}" srcOrd="5" destOrd="0" presId="urn:microsoft.com/office/officeart/2005/8/layout/vList3"/>
    <dgm:cxn modelId="{9401672F-1709-4FA3-848E-7E5473D5FBCA}" type="presParOf" srcId="{3BDABED1-25EC-427F-B0BF-C6868D5E37DE}" destId="{7D684A68-F069-4972-90E3-4AE66B89A45D}" srcOrd="6" destOrd="0" presId="urn:microsoft.com/office/officeart/2005/8/layout/vList3"/>
    <dgm:cxn modelId="{CD11D675-7091-4DDC-A790-9A3965CFBA4C}" type="presParOf" srcId="{7D684A68-F069-4972-90E3-4AE66B89A45D}" destId="{5E879410-161D-4886-A885-59B2C2BD700E}" srcOrd="0" destOrd="0" presId="urn:microsoft.com/office/officeart/2005/8/layout/vList3"/>
    <dgm:cxn modelId="{366EDA2D-57B1-48E7-BB06-4ABAF921C374}" type="presParOf" srcId="{7D684A68-F069-4972-90E3-4AE66B89A45D}" destId="{FD7444DE-EF32-494A-B31C-ECD11CBCCCF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804C2C-D8B8-4625-B7FB-9018D17ADE09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35B8BFF-47C2-40AE-AB70-AE7590A01D71}">
      <dgm:prSet/>
      <dgm:spPr/>
      <dgm:t>
        <a:bodyPr/>
        <a:lstStyle/>
        <a:p>
          <a:r>
            <a:rPr lang="en-IN" dirty="0"/>
            <a:t>Implemented Pagination for the API Results when the Response data is huge.</a:t>
          </a:r>
        </a:p>
      </dgm:t>
    </dgm:pt>
    <dgm:pt modelId="{3E81526E-14CC-46DA-A7F4-05F53053C709}" type="parTrans" cxnId="{73919055-5F8F-4FB2-92D5-064ED6EC82A4}">
      <dgm:prSet/>
      <dgm:spPr/>
      <dgm:t>
        <a:bodyPr/>
        <a:lstStyle/>
        <a:p>
          <a:endParaRPr lang="en-IN"/>
        </a:p>
      </dgm:t>
    </dgm:pt>
    <dgm:pt modelId="{D50C95C8-C524-4453-97CB-96E079F61DCF}" type="sibTrans" cxnId="{73919055-5F8F-4FB2-92D5-064ED6EC82A4}">
      <dgm:prSet/>
      <dgm:spPr/>
      <dgm:t>
        <a:bodyPr/>
        <a:lstStyle/>
        <a:p>
          <a:endParaRPr lang="en-IN"/>
        </a:p>
      </dgm:t>
    </dgm:pt>
    <dgm:pt modelId="{18A4BE9B-B5D9-4DCE-97E3-1DD9ED48598C}">
      <dgm:prSet/>
      <dgm:spPr/>
      <dgm:t>
        <a:bodyPr/>
        <a:lstStyle/>
        <a:p>
          <a:r>
            <a:rPr lang="en-IN" dirty="0"/>
            <a:t>Create Datawarehouse (</a:t>
          </a:r>
          <a:r>
            <a:rPr lang="en-IN" dirty="0" err="1"/>
            <a:t>postgres</a:t>
          </a:r>
          <a:r>
            <a:rPr lang="en-IN" dirty="0"/>
            <a:t>) for distributed data and partitioning.</a:t>
          </a:r>
        </a:p>
      </dgm:t>
    </dgm:pt>
    <dgm:pt modelId="{D7197AF4-75A8-4194-9FE1-B02D7197A267}" type="parTrans" cxnId="{6BC3A825-B962-45B7-882F-9DCE0C38E78B}">
      <dgm:prSet/>
      <dgm:spPr/>
      <dgm:t>
        <a:bodyPr/>
        <a:lstStyle/>
        <a:p>
          <a:endParaRPr lang="en-IN"/>
        </a:p>
      </dgm:t>
    </dgm:pt>
    <dgm:pt modelId="{DFA21583-4CD2-4E10-9025-AE0F762C31CF}" type="sibTrans" cxnId="{6BC3A825-B962-45B7-882F-9DCE0C38E78B}">
      <dgm:prSet/>
      <dgm:spPr/>
      <dgm:t>
        <a:bodyPr/>
        <a:lstStyle/>
        <a:p>
          <a:endParaRPr lang="en-IN"/>
        </a:p>
      </dgm:t>
    </dgm:pt>
    <dgm:pt modelId="{607463C3-2009-40F0-83F7-5729FF3B1988}">
      <dgm:prSet/>
      <dgm:spPr/>
      <dgm:t>
        <a:bodyPr/>
        <a:lstStyle/>
        <a:p>
          <a:r>
            <a:rPr lang="en-IN"/>
            <a:t>Normalize data in DW</a:t>
          </a:r>
        </a:p>
      </dgm:t>
    </dgm:pt>
    <dgm:pt modelId="{0C78A7C6-03B4-475F-AE02-81B2709F797E}" type="parTrans" cxnId="{9FDD7470-CDF3-42FD-9381-422A3AD53E55}">
      <dgm:prSet/>
      <dgm:spPr/>
      <dgm:t>
        <a:bodyPr/>
        <a:lstStyle/>
        <a:p>
          <a:endParaRPr lang="en-IN"/>
        </a:p>
      </dgm:t>
    </dgm:pt>
    <dgm:pt modelId="{05A9B30D-B9F0-4AE8-BE0D-505D9E47F124}" type="sibTrans" cxnId="{9FDD7470-CDF3-42FD-9381-422A3AD53E55}">
      <dgm:prSet/>
      <dgm:spPr/>
      <dgm:t>
        <a:bodyPr/>
        <a:lstStyle/>
        <a:p>
          <a:endParaRPr lang="en-IN"/>
        </a:p>
      </dgm:t>
    </dgm:pt>
    <dgm:pt modelId="{C40AF2B9-54A0-4555-B3C9-B9E2A05D06AD}">
      <dgm:prSet/>
      <dgm:spPr/>
      <dgm:t>
        <a:bodyPr/>
        <a:lstStyle/>
        <a:p>
          <a:r>
            <a:rPr lang="en-IN" dirty="0"/>
            <a:t>Can Implement metric monitoring for Airflow using Grafana and Prometheus.</a:t>
          </a:r>
        </a:p>
      </dgm:t>
    </dgm:pt>
    <dgm:pt modelId="{72A356BF-1023-4B05-AE64-D7AC7F20763B}" type="parTrans" cxnId="{DD64F80A-E04E-4E92-A013-F1F026E096DC}">
      <dgm:prSet/>
      <dgm:spPr/>
      <dgm:t>
        <a:bodyPr/>
        <a:lstStyle/>
        <a:p>
          <a:endParaRPr lang="en-IN"/>
        </a:p>
      </dgm:t>
    </dgm:pt>
    <dgm:pt modelId="{65093AC7-66D3-483E-86C4-BE2E5C79BADD}" type="sibTrans" cxnId="{DD64F80A-E04E-4E92-A013-F1F026E096DC}">
      <dgm:prSet/>
      <dgm:spPr/>
      <dgm:t>
        <a:bodyPr/>
        <a:lstStyle/>
        <a:p>
          <a:endParaRPr lang="en-IN"/>
        </a:p>
      </dgm:t>
    </dgm:pt>
    <dgm:pt modelId="{D20553A7-AE82-4763-BB32-9C4B7D07971F}">
      <dgm:prSet/>
      <dgm:spPr/>
      <dgm:t>
        <a:bodyPr/>
        <a:lstStyle/>
        <a:p>
          <a:r>
            <a:rPr lang="en-IN" dirty="0"/>
            <a:t>Implemented Slack Message </a:t>
          </a:r>
          <a:r>
            <a:rPr lang="en-IN" dirty="0" err="1"/>
            <a:t>sfor</a:t>
          </a:r>
          <a:r>
            <a:rPr lang="en-IN" dirty="0"/>
            <a:t> Monitoring</a:t>
          </a:r>
        </a:p>
      </dgm:t>
    </dgm:pt>
    <dgm:pt modelId="{CB6C3DF0-CFAA-4216-AF47-FD7D81E0BD29}" type="parTrans" cxnId="{4918C79C-4A53-46F5-9EA9-9E1C85CD9182}">
      <dgm:prSet/>
      <dgm:spPr/>
      <dgm:t>
        <a:bodyPr/>
        <a:lstStyle/>
        <a:p>
          <a:endParaRPr lang="en-IN"/>
        </a:p>
      </dgm:t>
    </dgm:pt>
    <dgm:pt modelId="{6504EFEF-BC12-4DDF-B1B6-8FA8B2BEF407}" type="sibTrans" cxnId="{4918C79C-4A53-46F5-9EA9-9E1C85CD9182}">
      <dgm:prSet/>
      <dgm:spPr/>
      <dgm:t>
        <a:bodyPr/>
        <a:lstStyle/>
        <a:p>
          <a:endParaRPr lang="en-IN"/>
        </a:p>
      </dgm:t>
    </dgm:pt>
    <dgm:pt modelId="{3A762AFB-B816-4A69-BB9B-663B869A560F}" type="pres">
      <dgm:prSet presAssocID="{46804C2C-D8B8-4625-B7FB-9018D17ADE09}" presName="Name0" presStyleCnt="0">
        <dgm:presLayoutVars>
          <dgm:chMax val="7"/>
          <dgm:chPref val="7"/>
          <dgm:dir/>
        </dgm:presLayoutVars>
      </dgm:prSet>
      <dgm:spPr/>
    </dgm:pt>
    <dgm:pt modelId="{22A96200-CCAD-4A9C-BF9F-B7B40706CA86}" type="pres">
      <dgm:prSet presAssocID="{46804C2C-D8B8-4625-B7FB-9018D17ADE09}" presName="Name1" presStyleCnt="0"/>
      <dgm:spPr/>
    </dgm:pt>
    <dgm:pt modelId="{E2676463-2593-4FAF-BAC9-8A992E992896}" type="pres">
      <dgm:prSet presAssocID="{46804C2C-D8B8-4625-B7FB-9018D17ADE09}" presName="cycle" presStyleCnt="0"/>
      <dgm:spPr/>
    </dgm:pt>
    <dgm:pt modelId="{A5E2425C-0349-4BE2-A3EE-6656F3AB4145}" type="pres">
      <dgm:prSet presAssocID="{46804C2C-D8B8-4625-B7FB-9018D17ADE09}" presName="srcNode" presStyleLbl="node1" presStyleIdx="0" presStyleCnt="5"/>
      <dgm:spPr/>
    </dgm:pt>
    <dgm:pt modelId="{2E30F6BE-A1F6-44C3-803F-17E02DEA4EBD}" type="pres">
      <dgm:prSet presAssocID="{46804C2C-D8B8-4625-B7FB-9018D17ADE09}" presName="conn" presStyleLbl="parChTrans1D2" presStyleIdx="0" presStyleCnt="1"/>
      <dgm:spPr/>
    </dgm:pt>
    <dgm:pt modelId="{D5B04161-2DCB-4CD2-8E17-DC1213948E00}" type="pres">
      <dgm:prSet presAssocID="{46804C2C-D8B8-4625-B7FB-9018D17ADE09}" presName="extraNode" presStyleLbl="node1" presStyleIdx="0" presStyleCnt="5"/>
      <dgm:spPr/>
    </dgm:pt>
    <dgm:pt modelId="{EE93FBEC-0831-4A68-BD1F-6DF47A9E6DC8}" type="pres">
      <dgm:prSet presAssocID="{46804C2C-D8B8-4625-B7FB-9018D17ADE09}" presName="dstNode" presStyleLbl="node1" presStyleIdx="0" presStyleCnt="5"/>
      <dgm:spPr/>
    </dgm:pt>
    <dgm:pt modelId="{F163FA24-1F08-4202-B4AA-C5F90996FEF7}" type="pres">
      <dgm:prSet presAssocID="{E35B8BFF-47C2-40AE-AB70-AE7590A01D71}" presName="text_1" presStyleLbl="node1" presStyleIdx="0" presStyleCnt="5">
        <dgm:presLayoutVars>
          <dgm:bulletEnabled val="1"/>
        </dgm:presLayoutVars>
      </dgm:prSet>
      <dgm:spPr/>
    </dgm:pt>
    <dgm:pt modelId="{2C446174-EFEA-451D-A306-5B8B7211523C}" type="pres">
      <dgm:prSet presAssocID="{E35B8BFF-47C2-40AE-AB70-AE7590A01D71}" presName="accent_1" presStyleCnt="0"/>
      <dgm:spPr/>
    </dgm:pt>
    <dgm:pt modelId="{D7DEDEF4-827C-4D3E-9A88-1C0C946737B8}" type="pres">
      <dgm:prSet presAssocID="{E35B8BFF-47C2-40AE-AB70-AE7590A01D71}" presName="accentRepeatNode" presStyleLbl="solidFgAcc1" presStyleIdx="0" presStyleCnt="5"/>
      <dgm:spPr/>
    </dgm:pt>
    <dgm:pt modelId="{C188DA62-58D4-4F63-808F-25650511BE91}" type="pres">
      <dgm:prSet presAssocID="{D20553A7-AE82-4763-BB32-9C4B7D07971F}" presName="text_2" presStyleLbl="node1" presStyleIdx="1" presStyleCnt="5">
        <dgm:presLayoutVars>
          <dgm:bulletEnabled val="1"/>
        </dgm:presLayoutVars>
      </dgm:prSet>
      <dgm:spPr/>
    </dgm:pt>
    <dgm:pt modelId="{B7D87FEE-DC65-4525-8506-DF9896D152BD}" type="pres">
      <dgm:prSet presAssocID="{D20553A7-AE82-4763-BB32-9C4B7D07971F}" presName="accent_2" presStyleCnt="0"/>
      <dgm:spPr/>
    </dgm:pt>
    <dgm:pt modelId="{D0023129-3FEB-4261-B929-077281569BB4}" type="pres">
      <dgm:prSet presAssocID="{D20553A7-AE82-4763-BB32-9C4B7D07971F}" presName="accentRepeatNode" presStyleLbl="solidFgAcc1" presStyleIdx="1" presStyleCnt="5"/>
      <dgm:spPr/>
    </dgm:pt>
    <dgm:pt modelId="{A2E8BCF3-EB9B-45D1-99DF-0BB06FED55C7}" type="pres">
      <dgm:prSet presAssocID="{18A4BE9B-B5D9-4DCE-97E3-1DD9ED48598C}" presName="text_3" presStyleLbl="node1" presStyleIdx="2" presStyleCnt="5">
        <dgm:presLayoutVars>
          <dgm:bulletEnabled val="1"/>
        </dgm:presLayoutVars>
      </dgm:prSet>
      <dgm:spPr/>
    </dgm:pt>
    <dgm:pt modelId="{883180B1-4209-4332-B364-65E65090C38D}" type="pres">
      <dgm:prSet presAssocID="{18A4BE9B-B5D9-4DCE-97E3-1DD9ED48598C}" presName="accent_3" presStyleCnt="0"/>
      <dgm:spPr/>
    </dgm:pt>
    <dgm:pt modelId="{6BE5C26E-B208-4FBD-8F86-08ABA1D71F3A}" type="pres">
      <dgm:prSet presAssocID="{18A4BE9B-B5D9-4DCE-97E3-1DD9ED48598C}" presName="accentRepeatNode" presStyleLbl="solidFgAcc1" presStyleIdx="2" presStyleCnt="5"/>
      <dgm:spPr/>
    </dgm:pt>
    <dgm:pt modelId="{2993950C-D060-461A-9062-750BB06B781A}" type="pres">
      <dgm:prSet presAssocID="{607463C3-2009-40F0-83F7-5729FF3B1988}" presName="text_4" presStyleLbl="node1" presStyleIdx="3" presStyleCnt="5">
        <dgm:presLayoutVars>
          <dgm:bulletEnabled val="1"/>
        </dgm:presLayoutVars>
      </dgm:prSet>
      <dgm:spPr/>
    </dgm:pt>
    <dgm:pt modelId="{A69460A0-9A62-4D6B-9674-D95832478E70}" type="pres">
      <dgm:prSet presAssocID="{607463C3-2009-40F0-83F7-5729FF3B1988}" presName="accent_4" presStyleCnt="0"/>
      <dgm:spPr/>
    </dgm:pt>
    <dgm:pt modelId="{FF1AC663-410D-4217-8838-FA390453EF50}" type="pres">
      <dgm:prSet presAssocID="{607463C3-2009-40F0-83F7-5729FF3B1988}" presName="accentRepeatNode" presStyleLbl="solidFgAcc1" presStyleIdx="3" presStyleCnt="5"/>
      <dgm:spPr/>
    </dgm:pt>
    <dgm:pt modelId="{AEFA0F67-5FB9-4E18-AC12-7342E240FD15}" type="pres">
      <dgm:prSet presAssocID="{C40AF2B9-54A0-4555-B3C9-B9E2A05D06AD}" presName="text_5" presStyleLbl="node1" presStyleIdx="4" presStyleCnt="5">
        <dgm:presLayoutVars>
          <dgm:bulletEnabled val="1"/>
        </dgm:presLayoutVars>
      </dgm:prSet>
      <dgm:spPr/>
    </dgm:pt>
    <dgm:pt modelId="{5A0BF6E8-1319-422C-936A-8D2846654C5C}" type="pres">
      <dgm:prSet presAssocID="{C40AF2B9-54A0-4555-B3C9-B9E2A05D06AD}" presName="accent_5" presStyleCnt="0"/>
      <dgm:spPr/>
    </dgm:pt>
    <dgm:pt modelId="{D6750597-786B-44B3-B500-296B97E80FB2}" type="pres">
      <dgm:prSet presAssocID="{C40AF2B9-54A0-4555-B3C9-B9E2A05D06AD}" presName="accentRepeatNode" presStyleLbl="solidFgAcc1" presStyleIdx="4" presStyleCnt="5"/>
      <dgm:spPr/>
    </dgm:pt>
  </dgm:ptLst>
  <dgm:cxnLst>
    <dgm:cxn modelId="{DD64F80A-E04E-4E92-A013-F1F026E096DC}" srcId="{46804C2C-D8B8-4625-B7FB-9018D17ADE09}" destId="{C40AF2B9-54A0-4555-B3C9-B9E2A05D06AD}" srcOrd="4" destOrd="0" parTransId="{72A356BF-1023-4B05-AE64-D7AC7F20763B}" sibTransId="{65093AC7-66D3-483E-86C4-BE2E5C79BADD}"/>
    <dgm:cxn modelId="{6BC3A825-B962-45B7-882F-9DCE0C38E78B}" srcId="{46804C2C-D8B8-4625-B7FB-9018D17ADE09}" destId="{18A4BE9B-B5D9-4DCE-97E3-1DD9ED48598C}" srcOrd="2" destOrd="0" parTransId="{D7197AF4-75A8-4194-9FE1-B02D7197A267}" sibTransId="{DFA21583-4CD2-4E10-9025-AE0F762C31CF}"/>
    <dgm:cxn modelId="{2E5CA84B-6BB7-4C16-99DA-823E1AC3E375}" type="presOf" srcId="{C40AF2B9-54A0-4555-B3C9-B9E2A05D06AD}" destId="{AEFA0F67-5FB9-4E18-AC12-7342E240FD15}" srcOrd="0" destOrd="0" presId="urn:microsoft.com/office/officeart/2008/layout/VerticalCurvedList"/>
    <dgm:cxn modelId="{9FDD7470-CDF3-42FD-9381-422A3AD53E55}" srcId="{46804C2C-D8B8-4625-B7FB-9018D17ADE09}" destId="{607463C3-2009-40F0-83F7-5729FF3B1988}" srcOrd="3" destOrd="0" parTransId="{0C78A7C6-03B4-475F-AE02-81B2709F797E}" sibTransId="{05A9B30D-B9F0-4AE8-BE0D-505D9E47F124}"/>
    <dgm:cxn modelId="{A80C3674-E24E-4E36-AA72-2E348725F25A}" type="presOf" srcId="{D20553A7-AE82-4763-BB32-9C4B7D07971F}" destId="{C188DA62-58D4-4F63-808F-25650511BE91}" srcOrd="0" destOrd="0" presId="urn:microsoft.com/office/officeart/2008/layout/VerticalCurvedList"/>
    <dgm:cxn modelId="{73919055-5F8F-4FB2-92D5-064ED6EC82A4}" srcId="{46804C2C-D8B8-4625-B7FB-9018D17ADE09}" destId="{E35B8BFF-47C2-40AE-AB70-AE7590A01D71}" srcOrd="0" destOrd="0" parTransId="{3E81526E-14CC-46DA-A7F4-05F53053C709}" sibTransId="{D50C95C8-C524-4453-97CB-96E079F61DCF}"/>
    <dgm:cxn modelId="{4918C79C-4A53-46F5-9EA9-9E1C85CD9182}" srcId="{46804C2C-D8B8-4625-B7FB-9018D17ADE09}" destId="{D20553A7-AE82-4763-BB32-9C4B7D07971F}" srcOrd="1" destOrd="0" parTransId="{CB6C3DF0-CFAA-4216-AF47-FD7D81E0BD29}" sibTransId="{6504EFEF-BC12-4DDF-B1B6-8FA8B2BEF407}"/>
    <dgm:cxn modelId="{ADCF56C6-F625-43FB-9C56-C09AF1FEB588}" type="presOf" srcId="{D50C95C8-C524-4453-97CB-96E079F61DCF}" destId="{2E30F6BE-A1F6-44C3-803F-17E02DEA4EBD}" srcOrd="0" destOrd="0" presId="urn:microsoft.com/office/officeart/2008/layout/VerticalCurvedList"/>
    <dgm:cxn modelId="{9174F6CC-D9BB-4CEF-8C81-3A5784DB41D6}" type="presOf" srcId="{18A4BE9B-B5D9-4DCE-97E3-1DD9ED48598C}" destId="{A2E8BCF3-EB9B-45D1-99DF-0BB06FED55C7}" srcOrd="0" destOrd="0" presId="urn:microsoft.com/office/officeart/2008/layout/VerticalCurvedList"/>
    <dgm:cxn modelId="{C5FF6EDB-63E0-4400-BA50-77BBA6F08EB6}" type="presOf" srcId="{46804C2C-D8B8-4625-B7FB-9018D17ADE09}" destId="{3A762AFB-B816-4A69-BB9B-663B869A560F}" srcOrd="0" destOrd="0" presId="urn:microsoft.com/office/officeart/2008/layout/VerticalCurvedList"/>
    <dgm:cxn modelId="{875CF8E3-2601-4260-8A21-83C86F2EB0BF}" type="presOf" srcId="{607463C3-2009-40F0-83F7-5729FF3B1988}" destId="{2993950C-D060-461A-9062-750BB06B781A}" srcOrd="0" destOrd="0" presId="urn:microsoft.com/office/officeart/2008/layout/VerticalCurvedList"/>
    <dgm:cxn modelId="{DD64DEE8-A0A8-418D-B902-2A05C51DB945}" type="presOf" srcId="{E35B8BFF-47C2-40AE-AB70-AE7590A01D71}" destId="{F163FA24-1F08-4202-B4AA-C5F90996FEF7}" srcOrd="0" destOrd="0" presId="urn:microsoft.com/office/officeart/2008/layout/VerticalCurvedList"/>
    <dgm:cxn modelId="{65EC4C5A-4B86-4973-B59C-732EE6D48620}" type="presParOf" srcId="{3A762AFB-B816-4A69-BB9B-663B869A560F}" destId="{22A96200-CCAD-4A9C-BF9F-B7B40706CA86}" srcOrd="0" destOrd="0" presId="urn:microsoft.com/office/officeart/2008/layout/VerticalCurvedList"/>
    <dgm:cxn modelId="{9DA01A3A-C661-4C29-A7B3-810040F4F845}" type="presParOf" srcId="{22A96200-CCAD-4A9C-BF9F-B7B40706CA86}" destId="{E2676463-2593-4FAF-BAC9-8A992E992896}" srcOrd="0" destOrd="0" presId="urn:microsoft.com/office/officeart/2008/layout/VerticalCurvedList"/>
    <dgm:cxn modelId="{0341B185-BEC3-4A40-8183-7C04630308BC}" type="presParOf" srcId="{E2676463-2593-4FAF-BAC9-8A992E992896}" destId="{A5E2425C-0349-4BE2-A3EE-6656F3AB4145}" srcOrd="0" destOrd="0" presId="urn:microsoft.com/office/officeart/2008/layout/VerticalCurvedList"/>
    <dgm:cxn modelId="{85195A28-0754-463E-BEFF-E452C15DAF69}" type="presParOf" srcId="{E2676463-2593-4FAF-BAC9-8A992E992896}" destId="{2E30F6BE-A1F6-44C3-803F-17E02DEA4EBD}" srcOrd="1" destOrd="0" presId="urn:microsoft.com/office/officeart/2008/layout/VerticalCurvedList"/>
    <dgm:cxn modelId="{5FF3BEE7-B426-4148-9862-26201B0C4800}" type="presParOf" srcId="{E2676463-2593-4FAF-BAC9-8A992E992896}" destId="{D5B04161-2DCB-4CD2-8E17-DC1213948E00}" srcOrd="2" destOrd="0" presId="urn:microsoft.com/office/officeart/2008/layout/VerticalCurvedList"/>
    <dgm:cxn modelId="{10DF0F14-21A0-4FB5-9CB1-B67198976085}" type="presParOf" srcId="{E2676463-2593-4FAF-BAC9-8A992E992896}" destId="{EE93FBEC-0831-4A68-BD1F-6DF47A9E6DC8}" srcOrd="3" destOrd="0" presId="urn:microsoft.com/office/officeart/2008/layout/VerticalCurvedList"/>
    <dgm:cxn modelId="{0536CB2C-5333-4899-B28B-E82C792C86CC}" type="presParOf" srcId="{22A96200-CCAD-4A9C-BF9F-B7B40706CA86}" destId="{F163FA24-1F08-4202-B4AA-C5F90996FEF7}" srcOrd="1" destOrd="0" presId="urn:microsoft.com/office/officeart/2008/layout/VerticalCurvedList"/>
    <dgm:cxn modelId="{7400D2C8-0C96-49B3-A37C-1E64F98AA505}" type="presParOf" srcId="{22A96200-CCAD-4A9C-BF9F-B7B40706CA86}" destId="{2C446174-EFEA-451D-A306-5B8B7211523C}" srcOrd="2" destOrd="0" presId="urn:microsoft.com/office/officeart/2008/layout/VerticalCurvedList"/>
    <dgm:cxn modelId="{372CBA51-772A-4424-9141-9FABB91C92A5}" type="presParOf" srcId="{2C446174-EFEA-451D-A306-5B8B7211523C}" destId="{D7DEDEF4-827C-4D3E-9A88-1C0C946737B8}" srcOrd="0" destOrd="0" presId="urn:microsoft.com/office/officeart/2008/layout/VerticalCurvedList"/>
    <dgm:cxn modelId="{404241B0-886D-494F-804F-D66C18284014}" type="presParOf" srcId="{22A96200-CCAD-4A9C-BF9F-B7B40706CA86}" destId="{C188DA62-58D4-4F63-808F-25650511BE91}" srcOrd="3" destOrd="0" presId="urn:microsoft.com/office/officeart/2008/layout/VerticalCurvedList"/>
    <dgm:cxn modelId="{5A0AFF50-E374-4AAD-B2A2-4BD83D30EC2F}" type="presParOf" srcId="{22A96200-CCAD-4A9C-BF9F-B7B40706CA86}" destId="{B7D87FEE-DC65-4525-8506-DF9896D152BD}" srcOrd="4" destOrd="0" presId="urn:microsoft.com/office/officeart/2008/layout/VerticalCurvedList"/>
    <dgm:cxn modelId="{4E784CE2-B5CE-4DCD-BC07-9B5A32DB7DE8}" type="presParOf" srcId="{B7D87FEE-DC65-4525-8506-DF9896D152BD}" destId="{D0023129-3FEB-4261-B929-077281569BB4}" srcOrd="0" destOrd="0" presId="urn:microsoft.com/office/officeart/2008/layout/VerticalCurvedList"/>
    <dgm:cxn modelId="{AC08BAD3-924B-4FC0-98DE-40D2CF0545CD}" type="presParOf" srcId="{22A96200-CCAD-4A9C-BF9F-B7B40706CA86}" destId="{A2E8BCF3-EB9B-45D1-99DF-0BB06FED55C7}" srcOrd="5" destOrd="0" presId="urn:microsoft.com/office/officeart/2008/layout/VerticalCurvedList"/>
    <dgm:cxn modelId="{796AECFF-CBEF-4595-AD9C-A54A6CD06F9C}" type="presParOf" srcId="{22A96200-CCAD-4A9C-BF9F-B7B40706CA86}" destId="{883180B1-4209-4332-B364-65E65090C38D}" srcOrd="6" destOrd="0" presId="urn:microsoft.com/office/officeart/2008/layout/VerticalCurvedList"/>
    <dgm:cxn modelId="{DE66DC05-3661-44D3-B49B-8DFA9B3D7370}" type="presParOf" srcId="{883180B1-4209-4332-B364-65E65090C38D}" destId="{6BE5C26E-B208-4FBD-8F86-08ABA1D71F3A}" srcOrd="0" destOrd="0" presId="urn:microsoft.com/office/officeart/2008/layout/VerticalCurvedList"/>
    <dgm:cxn modelId="{4712089E-95C1-4CF7-B2A6-53ACCD17DD8C}" type="presParOf" srcId="{22A96200-CCAD-4A9C-BF9F-B7B40706CA86}" destId="{2993950C-D060-461A-9062-750BB06B781A}" srcOrd="7" destOrd="0" presId="urn:microsoft.com/office/officeart/2008/layout/VerticalCurvedList"/>
    <dgm:cxn modelId="{A2164270-4998-4248-8C04-8CC639CAF8DA}" type="presParOf" srcId="{22A96200-CCAD-4A9C-BF9F-B7B40706CA86}" destId="{A69460A0-9A62-4D6B-9674-D95832478E70}" srcOrd="8" destOrd="0" presId="urn:microsoft.com/office/officeart/2008/layout/VerticalCurvedList"/>
    <dgm:cxn modelId="{4BF550F3-7BC2-41B9-AF07-5F26F4A37B82}" type="presParOf" srcId="{A69460A0-9A62-4D6B-9674-D95832478E70}" destId="{FF1AC663-410D-4217-8838-FA390453EF50}" srcOrd="0" destOrd="0" presId="urn:microsoft.com/office/officeart/2008/layout/VerticalCurvedList"/>
    <dgm:cxn modelId="{D42D638D-A3BB-40A6-B7DC-639B1E3D3C21}" type="presParOf" srcId="{22A96200-CCAD-4A9C-BF9F-B7B40706CA86}" destId="{AEFA0F67-5FB9-4E18-AC12-7342E240FD15}" srcOrd="9" destOrd="0" presId="urn:microsoft.com/office/officeart/2008/layout/VerticalCurvedList"/>
    <dgm:cxn modelId="{A90E6FCE-E161-4EA1-9AE6-CAD3A9EBEFC7}" type="presParOf" srcId="{22A96200-CCAD-4A9C-BF9F-B7B40706CA86}" destId="{5A0BF6E8-1319-422C-936A-8D2846654C5C}" srcOrd="10" destOrd="0" presId="urn:microsoft.com/office/officeart/2008/layout/VerticalCurvedList"/>
    <dgm:cxn modelId="{12AF999C-35C7-488B-AE7D-4A2CAF39B148}" type="presParOf" srcId="{5A0BF6E8-1319-422C-936A-8D2846654C5C}" destId="{D6750597-786B-44B3-B500-296B97E80F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31C3DC-89FB-4E40-A6BC-C4472B1F8E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592109B-44B6-46DE-B8D2-C8250EC3643B}">
      <dgm:prSet/>
      <dgm:spPr/>
      <dgm:t>
        <a:bodyPr/>
        <a:lstStyle/>
        <a:p>
          <a:r>
            <a:rPr lang="en-IN"/>
            <a:t>Azure Data factory with Azure functions for orchestration</a:t>
          </a:r>
        </a:p>
      </dgm:t>
    </dgm:pt>
    <dgm:pt modelId="{F651977B-6F5E-4233-96C9-3FE94690F6F9}" type="parTrans" cxnId="{AA282D4D-7176-41B2-BE59-62EA42B38F7D}">
      <dgm:prSet/>
      <dgm:spPr/>
      <dgm:t>
        <a:bodyPr/>
        <a:lstStyle/>
        <a:p>
          <a:endParaRPr lang="en-IN"/>
        </a:p>
      </dgm:t>
    </dgm:pt>
    <dgm:pt modelId="{A9DC4766-9C28-4A16-94ED-CFA319EC27C0}" type="sibTrans" cxnId="{AA282D4D-7176-41B2-BE59-62EA42B38F7D}">
      <dgm:prSet/>
      <dgm:spPr/>
      <dgm:t>
        <a:bodyPr/>
        <a:lstStyle/>
        <a:p>
          <a:endParaRPr lang="en-IN"/>
        </a:p>
      </dgm:t>
    </dgm:pt>
    <dgm:pt modelId="{3454334A-90D8-4EC8-AA46-755C01BCF9DC}">
      <dgm:prSet/>
      <dgm:spPr/>
      <dgm:t>
        <a:bodyPr/>
        <a:lstStyle/>
        <a:p>
          <a:r>
            <a:rPr lang="en-IN"/>
            <a:t>Log analytics and Grafana for metrics monitoring</a:t>
          </a:r>
        </a:p>
      </dgm:t>
    </dgm:pt>
    <dgm:pt modelId="{F29FD27D-5132-49C1-9CFC-E06ED8067B54}" type="parTrans" cxnId="{D40E9004-D550-40E8-B38D-5D4EEB0F36A2}">
      <dgm:prSet/>
      <dgm:spPr/>
      <dgm:t>
        <a:bodyPr/>
        <a:lstStyle/>
        <a:p>
          <a:endParaRPr lang="en-IN"/>
        </a:p>
      </dgm:t>
    </dgm:pt>
    <dgm:pt modelId="{2511A628-2C7D-4F37-983F-FC299F6707D5}" type="sibTrans" cxnId="{D40E9004-D550-40E8-B38D-5D4EEB0F36A2}">
      <dgm:prSet/>
      <dgm:spPr/>
      <dgm:t>
        <a:bodyPr/>
        <a:lstStyle/>
        <a:p>
          <a:endParaRPr lang="en-IN"/>
        </a:p>
      </dgm:t>
    </dgm:pt>
    <dgm:pt modelId="{50A889AC-F3A1-421A-9493-BD24475CF24D}">
      <dgm:prSet/>
      <dgm:spPr/>
      <dgm:t>
        <a:bodyPr/>
        <a:lstStyle/>
        <a:p>
          <a:r>
            <a:rPr lang="en-IN"/>
            <a:t>Parquet format in all the stages</a:t>
          </a:r>
        </a:p>
      </dgm:t>
    </dgm:pt>
    <dgm:pt modelId="{D31D8B2C-E187-4306-8126-BBF8D5FDF5ED}" type="parTrans" cxnId="{A5397000-A949-4593-A6F2-F53B71A6E0F4}">
      <dgm:prSet/>
      <dgm:spPr/>
      <dgm:t>
        <a:bodyPr/>
        <a:lstStyle/>
        <a:p>
          <a:endParaRPr lang="en-IN"/>
        </a:p>
      </dgm:t>
    </dgm:pt>
    <dgm:pt modelId="{56549048-E512-40B4-9143-A933DF8B014D}" type="sibTrans" cxnId="{A5397000-A949-4593-A6F2-F53B71A6E0F4}">
      <dgm:prSet/>
      <dgm:spPr/>
      <dgm:t>
        <a:bodyPr/>
        <a:lstStyle/>
        <a:p>
          <a:endParaRPr lang="en-IN"/>
        </a:p>
      </dgm:t>
    </dgm:pt>
    <dgm:pt modelId="{9E3FF8CF-AF61-4077-B6A5-512FA8DB5DC9}">
      <dgm:prSet/>
      <dgm:spPr/>
      <dgm:t>
        <a:bodyPr/>
        <a:lstStyle/>
        <a:p>
          <a:r>
            <a:rPr lang="en-IN"/>
            <a:t>Snowflake as a centralised dataware house</a:t>
          </a:r>
        </a:p>
      </dgm:t>
    </dgm:pt>
    <dgm:pt modelId="{9DBB5632-99F7-455D-BEB9-20B56F726E36}" type="parTrans" cxnId="{9DBB9BBE-9C5A-45BB-A0C5-0B86403A6F47}">
      <dgm:prSet/>
      <dgm:spPr/>
      <dgm:t>
        <a:bodyPr/>
        <a:lstStyle/>
        <a:p>
          <a:endParaRPr lang="en-IN"/>
        </a:p>
      </dgm:t>
    </dgm:pt>
    <dgm:pt modelId="{CB2B44EC-8396-4F36-BF46-ED9555932869}" type="sibTrans" cxnId="{9DBB9BBE-9C5A-45BB-A0C5-0B86403A6F47}">
      <dgm:prSet/>
      <dgm:spPr/>
      <dgm:t>
        <a:bodyPr/>
        <a:lstStyle/>
        <a:p>
          <a:endParaRPr lang="en-IN"/>
        </a:p>
      </dgm:t>
    </dgm:pt>
    <dgm:pt modelId="{FA01AA70-C3FE-400B-BBB3-956873810677}">
      <dgm:prSet/>
      <dgm:spPr/>
      <dgm:t>
        <a:bodyPr/>
        <a:lstStyle/>
        <a:p>
          <a:r>
            <a:rPr lang="en-IN"/>
            <a:t>Databricks with running jupyter notebooks in pyspark and streaming.</a:t>
          </a:r>
        </a:p>
      </dgm:t>
    </dgm:pt>
    <dgm:pt modelId="{81553356-85CA-476E-9758-53A6087DFE90}" type="parTrans" cxnId="{0E7C086A-CAB5-450E-B9DB-6537A2DFF03A}">
      <dgm:prSet/>
      <dgm:spPr/>
      <dgm:t>
        <a:bodyPr/>
        <a:lstStyle/>
        <a:p>
          <a:endParaRPr lang="en-IN"/>
        </a:p>
      </dgm:t>
    </dgm:pt>
    <dgm:pt modelId="{40A2560A-3EB0-4707-8F8A-E092F75CC379}" type="sibTrans" cxnId="{0E7C086A-CAB5-450E-B9DB-6537A2DFF03A}">
      <dgm:prSet/>
      <dgm:spPr/>
      <dgm:t>
        <a:bodyPr/>
        <a:lstStyle/>
        <a:p>
          <a:endParaRPr lang="en-IN"/>
        </a:p>
      </dgm:t>
    </dgm:pt>
    <dgm:pt modelId="{077DF2FD-770D-44FE-A7B2-2CC318D7F435}" type="pres">
      <dgm:prSet presAssocID="{4431C3DC-89FB-4E40-A6BC-C4472B1F8E2E}" presName="linear" presStyleCnt="0">
        <dgm:presLayoutVars>
          <dgm:animLvl val="lvl"/>
          <dgm:resizeHandles val="exact"/>
        </dgm:presLayoutVars>
      </dgm:prSet>
      <dgm:spPr/>
    </dgm:pt>
    <dgm:pt modelId="{DC36326F-B221-4AF5-8790-5730061A3174}" type="pres">
      <dgm:prSet presAssocID="{5592109B-44B6-46DE-B8D2-C8250EC3643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A25EEF9-BE7B-490B-A2DB-9DD2F8DD4F65}" type="pres">
      <dgm:prSet presAssocID="{A9DC4766-9C28-4A16-94ED-CFA319EC27C0}" presName="spacer" presStyleCnt="0"/>
      <dgm:spPr/>
    </dgm:pt>
    <dgm:pt modelId="{26C57377-E1B1-4FAB-BA93-F185A0001D80}" type="pres">
      <dgm:prSet presAssocID="{3454334A-90D8-4EC8-AA46-755C01BCF9D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01F664C-26C3-43EC-95A7-C238D3404C22}" type="pres">
      <dgm:prSet presAssocID="{2511A628-2C7D-4F37-983F-FC299F6707D5}" presName="spacer" presStyleCnt="0"/>
      <dgm:spPr/>
    </dgm:pt>
    <dgm:pt modelId="{428688FE-3F8C-40C5-80F8-0ED3A9C36354}" type="pres">
      <dgm:prSet presAssocID="{50A889AC-F3A1-421A-9493-BD24475CF24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066AABC-9C76-432E-9641-C6A755DAB6E1}" type="pres">
      <dgm:prSet presAssocID="{56549048-E512-40B4-9143-A933DF8B014D}" presName="spacer" presStyleCnt="0"/>
      <dgm:spPr/>
    </dgm:pt>
    <dgm:pt modelId="{48A0E5D7-853F-4CC4-874E-D76F11DFC450}" type="pres">
      <dgm:prSet presAssocID="{9E3FF8CF-AF61-4077-B6A5-512FA8DB5DC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3DF78DE-A60C-4E0D-BDC0-B322530E8413}" type="pres">
      <dgm:prSet presAssocID="{CB2B44EC-8396-4F36-BF46-ED9555932869}" presName="spacer" presStyleCnt="0"/>
      <dgm:spPr/>
    </dgm:pt>
    <dgm:pt modelId="{01B655E6-0BF7-4104-B904-0FAE406D2862}" type="pres">
      <dgm:prSet presAssocID="{FA01AA70-C3FE-400B-BBB3-95687381067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5397000-A949-4593-A6F2-F53B71A6E0F4}" srcId="{4431C3DC-89FB-4E40-A6BC-C4472B1F8E2E}" destId="{50A889AC-F3A1-421A-9493-BD24475CF24D}" srcOrd="2" destOrd="0" parTransId="{D31D8B2C-E187-4306-8126-BBF8D5FDF5ED}" sibTransId="{56549048-E512-40B4-9143-A933DF8B014D}"/>
    <dgm:cxn modelId="{D40E9004-D550-40E8-B38D-5D4EEB0F36A2}" srcId="{4431C3DC-89FB-4E40-A6BC-C4472B1F8E2E}" destId="{3454334A-90D8-4EC8-AA46-755C01BCF9DC}" srcOrd="1" destOrd="0" parTransId="{F29FD27D-5132-49C1-9CFC-E06ED8067B54}" sibTransId="{2511A628-2C7D-4F37-983F-FC299F6707D5}"/>
    <dgm:cxn modelId="{C677EB23-F786-445C-B1D8-1A60E904496F}" type="presOf" srcId="{5592109B-44B6-46DE-B8D2-C8250EC3643B}" destId="{DC36326F-B221-4AF5-8790-5730061A3174}" srcOrd="0" destOrd="0" presId="urn:microsoft.com/office/officeart/2005/8/layout/vList2"/>
    <dgm:cxn modelId="{0E7C086A-CAB5-450E-B9DB-6537A2DFF03A}" srcId="{4431C3DC-89FB-4E40-A6BC-C4472B1F8E2E}" destId="{FA01AA70-C3FE-400B-BBB3-956873810677}" srcOrd="4" destOrd="0" parTransId="{81553356-85CA-476E-9758-53A6087DFE90}" sibTransId="{40A2560A-3EB0-4707-8F8A-E092F75CC379}"/>
    <dgm:cxn modelId="{AA282D4D-7176-41B2-BE59-62EA42B38F7D}" srcId="{4431C3DC-89FB-4E40-A6BC-C4472B1F8E2E}" destId="{5592109B-44B6-46DE-B8D2-C8250EC3643B}" srcOrd="0" destOrd="0" parTransId="{F651977B-6F5E-4233-96C9-3FE94690F6F9}" sibTransId="{A9DC4766-9C28-4A16-94ED-CFA319EC27C0}"/>
    <dgm:cxn modelId="{41DE9181-6F60-47ED-B0C5-C947EC65488B}" type="presOf" srcId="{50A889AC-F3A1-421A-9493-BD24475CF24D}" destId="{428688FE-3F8C-40C5-80F8-0ED3A9C36354}" srcOrd="0" destOrd="0" presId="urn:microsoft.com/office/officeart/2005/8/layout/vList2"/>
    <dgm:cxn modelId="{9DBB9BBE-9C5A-45BB-A0C5-0B86403A6F47}" srcId="{4431C3DC-89FB-4E40-A6BC-C4472B1F8E2E}" destId="{9E3FF8CF-AF61-4077-B6A5-512FA8DB5DC9}" srcOrd="3" destOrd="0" parTransId="{9DBB5632-99F7-455D-BEB9-20B56F726E36}" sibTransId="{CB2B44EC-8396-4F36-BF46-ED9555932869}"/>
    <dgm:cxn modelId="{8DA533BF-EC0F-44D8-B291-4D4651320F6D}" type="presOf" srcId="{4431C3DC-89FB-4E40-A6BC-C4472B1F8E2E}" destId="{077DF2FD-770D-44FE-A7B2-2CC318D7F435}" srcOrd="0" destOrd="0" presId="urn:microsoft.com/office/officeart/2005/8/layout/vList2"/>
    <dgm:cxn modelId="{63D3A3D9-72C1-447E-828A-4FF22DE035D4}" type="presOf" srcId="{3454334A-90D8-4EC8-AA46-755C01BCF9DC}" destId="{26C57377-E1B1-4FAB-BA93-F185A0001D80}" srcOrd="0" destOrd="0" presId="urn:microsoft.com/office/officeart/2005/8/layout/vList2"/>
    <dgm:cxn modelId="{ABD330DE-224A-4F3D-92C8-C153E988FBC3}" type="presOf" srcId="{9E3FF8CF-AF61-4077-B6A5-512FA8DB5DC9}" destId="{48A0E5D7-853F-4CC4-874E-D76F11DFC450}" srcOrd="0" destOrd="0" presId="urn:microsoft.com/office/officeart/2005/8/layout/vList2"/>
    <dgm:cxn modelId="{B4D05FF6-3D42-47A5-A5C9-83DDD61F71E6}" type="presOf" srcId="{FA01AA70-C3FE-400B-BBB3-956873810677}" destId="{01B655E6-0BF7-4104-B904-0FAE406D2862}" srcOrd="0" destOrd="0" presId="urn:microsoft.com/office/officeart/2005/8/layout/vList2"/>
    <dgm:cxn modelId="{A457F3E0-CDCD-4D6B-AF47-76C969811FB0}" type="presParOf" srcId="{077DF2FD-770D-44FE-A7B2-2CC318D7F435}" destId="{DC36326F-B221-4AF5-8790-5730061A3174}" srcOrd="0" destOrd="0" presId="urn:microsoft.com/office/officeart/2005/8/layout/vList2"/>
    <dgm:cxn modelId="{5859BC7B-D186-4588-900F-64692E8F5B92}" type="presParOf" srcId="{077DF2FD-770D-44FE-A7B2-2CC318D7F435}" destId="{CA25EEF9-BE7B-490B-A2DB-9DD2F8DD4F65}" srcOrd="1" destOrd="0" presId="urn:microsoft.com/office/officeart/2005/8/layout/vList2"/>
    <dgm:cxn modelId="{8EAB97B7-325A-4AE5-B9B9-71E80A3ABA89}" type="presParOf" srcId="{077DF2FD-770D-44FE-A7B2-2CC318D7F435}" destId="{26C57377-E1B1-4FAB-BA93-F185A0001D80}" srcOrd="2" destOrd="0" presId="urn:microsoft.com/office/officeart/2005/8/layout/vList2"/>
    <dgm:cxn modelId="{5108D98E-5B60-4A32-83EE-96AD972DA1CB}" type="presParOf" srcId="{077DF2FD-770D-44FE-A7B2-2CC318D7F435}" destId="{901F664C-26C3-43EC-95A7-C238D3404C22}" srcOrd="3" destOrd="0" presId="urn:microsoft.com/office/officeart/2005/8/layout/vList2"/>
    <dgm:cxn modelId="{45EA9738-E2EE-4EEF-A274-076F2AFC2175}" type="presParOf" srcId="{077DF2FD-770D-44FE-A7B2-2CC318D7F435}" destId="{428688FE-3F8C-40C5-80F8-0ED3A9C36354}" srcOrd="4" destOrd="0" presId="urn:microsoft.com/office/officeart/2005/8/layout/vList2"/>
    <dgm:cxn modelId="{0E005022-92D5-4A91-B613-0BA95B8777B9}" type="presParOf" srcId="{077DF2FD-770D-44FE-A7B2-2CC318D7F435}" destId="{0066AABC-9C76-432E-9641-C6A755DAB6E1}" srcOrd="5" destOrd="0" presId="urn:microsoft.com/office/officeart/2005/8/layout/vList2"/>
    <dgm:cxn modelId="{4A2C708A-3079-4362-87D0-F6034B9A849F}" type="presParOf" srcId="{077DF2FD-770D-44FE-A7B2-2CC318D7F435}" destId="{48A0E5D7-853F-4CC4-874E-D76F11DFC450}" srcOrd="6" destOrd="0" presId="urn:microsoft.com/office/officeart/2005/8/layout/vList2"/>
    <dgm:cxn modelId="{86C5779B-F472-485D-8463-5AB9B9C08D84}" type="presParOf" srcId="{077DF2FD-770D-44FE-A7B2-2CC318D7F435}" destId="{E3DF78DE-A60C-4E0D-BDC0-B322530E8413}" srcOrd="7" destOrd="0" presId="urn:microsoft.com/office/officeart/2005/8/layout/vList2"/>
    <dgm:cxn modelId="{85A209E6-87DE-46EF-B1D6-865D82CD73BB}" type="presParOf" srcId="{077DF2FD-770D-44FE-A7B2-2CC318D7F435}" destId="{01B655E6-0BF7-4104-B904-0FAE406D286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270BC-B561-40C4-B491-A7F1CB0C83E4}">
      <dsp:nvSpPr>
        <dsp:cNvPr id="0" name=""/>
        <dsp:cNvSpPr/>
      </dsp:nvSpPr>
      <dsp:spPr>
        <a:xfrm rot="10800000">
          <a:off x="1757100" y="1661"/>
          <a:ext cx="6080760" cy="9019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722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ETL Structure</a:t>
          </a:r>
          <a:endParaRPr lang="en-IN" sz="3200" kern="1200"/>
        </a:p>
      </dsp:txBody>
      <dsp:txXfrm rot="10800000">
        <a:off x="1982580" y="1661"/>
        <a:ext cx="5855280" cy="901920"/>
      </dsp:txXfrm>
    </dsp:sp>
    <dsp:sp modelId="{A883AD3B-5C1E-437C-84CA-FE88CBB191F5}">
      <dsp:nvSpPr>
        <dsp:cNvPr id="0" name=""/>
        <dsp:cNvSpPr/>
      </dsp:nvSpPr>
      <dsp:spPr>
        <a:xfrm>
          <a:off x="1306139" y="1661"/>
          <a:ext cx="901920" cy="90192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8C623-7D82-4607-BBF0-1D0EC4E5FC2F}">
      <dsp:nvSpPr>
        <dsp:cNvPr id="0" name=""/>
        <dsp:cNvSpPr/>
      </dsp:nvSpPr>
      <dsp:spPr>
        <a:xfrm rot="10800000">
          <a:off x="1757100" y="1172812"/>
          <a:ext cx="6080760" cy="9019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722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Improvements &amp; Optimizations</a:t>
          </a:r>
          <a:endParaRPr lang="en-IN" sz="3200" kern="1200"/>
        </a:p>
      </dsp:txBody>
      <dsp:txXfrm rot="10800000">
        <a:off x="1982580" y="1172812"/>
        <a:ext cx="5855280" cy="901920"/>
      </dsp:txXfrm>
    </dsp:sp>
    <dsp:sp modelId="{59430548-954E-4A22-B331-51147A1936F4}">
      <dsp:nvSpPr>
        <dsp:cNvPr id="0" name=""/>
        <dsp:cNvSpPr/>
      </dsp:nvSpPr>
      <dsp:spPr>
        <a:xfrm>
          <a:off x="1306139" y="1172812"/>
          <a:ext cx="901920" cy="90192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D34BD-A85A-4B7D-99DB-883629C2D4FE}">
      <dsp:nvSpPr>
        <dsp:cNvPr id="0" name=""/>
        <dsp:cNvSpPr/>
      </dsp:nvSpPr>
      <dsp:spPr>
        <a:xfrm rot="10800000">
          <a:off x="1757100" y="2343963"/>
          <a:ext cx="6080760" cy="9019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722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Orchestration &amp; Monitoring</a:t>
          </a:r>
          <a:endParaRPr lang="en-IN" sz="3200" kern="1200"/>
        </a:p>
      </dsp:txBody>
      <dsp:txXfrm rot="10800000">
        <a:off x="1982580" y="2343963"/>
        <a:ext cx="5855280" cy="901920"/>
      </dsp:txXfrm>
    </dsp:sp>
    <dsp:sp modelId="{5C6A16DD-B9D2-43BE-B3EE-BB48B58192F4}">
      <dsp:nvSpPr>
        <dsp:cNvPr id="0" name=""/>
        <dsp:cNvSpPr/>
      </dsp:nvSpPr>
      <dsp:spPr>
        <a:xfrm>
          <a:off x="1306139" y="2343963"/>
          <a:ext cx="901920" cy="90192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444DE-EF32-494A-B31C-ECD11CBCCCF5}">
      <dsp:nvSpPr>
        <dsp:cNvPr id="0" name=""/>
        <dsp:cNvSpPr/>
      </dsp:nvSpPr>
      <dsp:spPr>
        <a:xfrm rot="10800000">
          <a:off x="1757100" y="3515113"/>
          <a:ext cx="6080760" cy="90192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722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Dream Architecture</a:t>
          </a:r>
          <a:endParaRPr lang="en-IN" sz="3200" kern="1200"/>
        </a:p>
      </dsp:txBody>
      <dsp:txXfrm rot="10800000">
        <a:off x="1982580" y="3515113"/>
        <a:ext cx="5855280" cy="901920"/>
      </dsp:txXfrm>
    </dsp:sp>
    <dsp:sp modelId="{5E879410-161D-4886-A885-59B2C2BD700E}">
      <dsp:nvSpPr>
        <dsp:cNvPr id="0" name=""/>
        <dsp:cNvSpPr/>
      </dsp:nvSpPr>
      <dsp:spPr>
        <a:xfrm>
          <a:off x="1306139" y="3515113"/>
          <a:ext cx="901920" cy="90192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0F6BE-A1F6-44C3-803F-17E02DEA4EBD}">
      <dsp:nvSpPr>
        <dsp:cNvPr id="0" name=""/>
        <dsp:cNvSpPr/>
      </dsp:nvSpPr>
      <dsp:spPr>
        <a:xfrm>
          <a:off x="-4318459" y="-662467"/>
          <a:ext cx="5145095" cy="5145095"/>
        </a:xfrm>
        <a:prstGeom prst="blockArc">
          <a:avLst>
            <a:gd name="adj1" fmla="val 18900000"/>
            <a:gd name="adj2" fmla="val 2700000"/>
            <a:gd name="adj3" fmla="val 42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3FA24-1F08-4202-B4AA-C5F90996FEF7}">
      <dsp:nvSpPr>
        <dsp:cNvPr id="0" name=""/>
        <dsp:cNvSpPr/>
      </dsp:nvSpPr>
      <dsp:spPr>
        <a:xfrm>
          <a:off x="362005" y="238683"/>
          <a:ext cx="4128178" cy="477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53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Implemented Pagination for the API Results when the Response data is huge.</a:t>
          </a:r>
        </a:p>
      </dsp:txBody>
      <dsp:txXfrm>
        <a:off x="362005" y="238683"/>
        <a:ext cx="4128178" cy="477672"/>
      </dsp:txXfrm>
    </dsp:sp>
    <dsp:sp modelId="{D7DEDEF4-827C-4D3E-9A88-1C0C946737B8}">
      <dsp:nvSpPr>
        <dsp:cNvPr id="0" name=""/>
        <dsp:cNvSpPr/>
      </dsp:nvSpPr>
      <dsp:spPr>
        <a:xfrm>
          <a:off x="63460" y="178974"/>
          <a:ext cx="597091" cy="5970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8DA62-58D4-4F63-808F-25650511BE91}">
      <dsp:nvSpPr>
        <dsp:cNvPr id="0" name=""/>
        <dsp:cNvSpPr/>
      </dsp:nvSpPr>
      <dsp:spPr>
        <a:xfrm>
          <a:off x="704292" y="954963"/>
          <a:ext cx="3785892" cy="477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53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Implemented Slack Message </a:t>
          </a:r>
          <a:r>
            <a:rPr lang="en-IN" sz="1400" kern="1200" dirty="0" err="1"/>
            <a:t>sfor</a:t>
          </a:r>
          <a:r>
            <a:rPr lang="en-IN" sz="1400" kern="1200" dirty="0"/>
            <a:t> Monitoring</a:t>
          </a:r>
        </a:p>
      </dsp:txBody>
      <dsp:txXfrm>
        <a:off x="704292" y="954963"/>
        <a:ext cx="3785892" cy="477672"/>
      </dsp:txXfrm>
    </dsp:sp>
    <dsp:sp modelId="{D0023129-3FEB-4261-B929-077281569BB4}">
      <dsp:nvSpPr>
        <dsp:cNvPr id="0" name=""/>
        <dsp:cNvSpPr/>
      </dsp:nvSpPr>
      <dsp:spPr>
        <a:xfrm>
          <a:off x="405746" y="895254"/>
          <a:ext cx="597091" cy="5970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E8BCF3-EB9B-45D1-99DF-0BB06FED55C7}">
      <dsp:nvSpPr>
        <dsp:cNvPr id="0" name=""/>
        <dsp:cNvSpPr/>
      </dsp:nvSpPr>
      <dsp:spPr>
        <a:xfrm>
          <a:off x="809346" y="1671243"/>
          <a:ext cx="3680837" cy="477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53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Create Datawarehouse (</a:t>
          </a:r>
          <a:r>
            <a:rPr lang="en-IN" sz="1400" kern="1200" dirty="0" err="1"/>
            <a:t>postgres</a:t>
          </a:r>
          <a:r>
            <a:rPr lang="en-IN" sz="1400" kern="1200" dirty="0"/>
            <a:t>) for distributed data and partitioning.</a:t>
          </a:r>
        </a:p>
      </dsp:txBody>
      <dsp:txXfrm>
        <a:off x="809346" y="1671243"/>
        <a:ext cx="3680837" cy="477672"/>
      </dsp:txXfrm>
    </dsp:sp>
    <dsp:sp modelId="{6BE5C26E-B208-4FBD-8F86-08ABA1D71F3A}">
      <dsp:nvSpPr>
        <dsp:cNvPr id="0" name=""/>
        <dsp:cNvSpPr/>
      </dsp:nvSpPr>
      <dsp:spPr>
        <a:xfrm>
          <a:off x="510801" y="1611534"/>
          <a:ext cx="597091" cy="5970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3950C-D060-461A-9062-750BB06B781A}">
      <dsp:nvSpPr>
        <dsp:cNvPr id="0" name=""/>
        <dsp:cNvSpPr/>
      </dsp:nvSpPr>
      <dsp:spPr>
        <a:xfrm>
          <a:off x="704292" y="2387523"/>
          <a:ext cx="3785892" cy="477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53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Normalize data in DW</a:t>
          </a:r>
        </a:p>
      </dsp:txBody>
      <dsp:txXfrm>
        <a:off x="704292" y="2387523"/>
        <a:ext cx="3785892" cy="477672"/>
      </dsp:txXfrm>
    </dsp:sp>
    <dsp:sp modelId="{FF1AC663-410D-4217-8838-FA390453EF50}">
      <dsp:nvSpPr>
        <dsp:cNvPr id="0" name=""/>
        <dsp:cNvSpPr/>
      </dsp:nvSpPr>
      <dsp:spPr>
        <a:xfrm>
          <a:off x="405746" y="2327814"/>
          <a:ext cx="597091" cy="5970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FA0F67-5FB9-4E18-AC12-7342E240FD15}">
      <dsp:nvSpPr>
        <dsp:cNvPr id="0" name=""/>
        <dsp:cNvSpPr/>
      </dsp:nvSpPr>
      <dsp:spPr>
        <a:xfrm>
          <a:off x="362005" y="3103803"/>
          <a:ext cx="4128178" cy="4776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153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Can Implement metric monitoring for Airflow using Grafana and Prometheus.</a:t>
          </a:r>
        </a:p>
      </dsp:txBody>
      <dsp:txXfrm>
        <a:off x="362005" y="3103803"/>
        <a:ext cx="4128178" cy="477672"/>
      </dsp:txXfrm>
    </dsp:sp>
    <dsp:sp modelId="{D6750597-786B-44B3-B500-296B97E80FB2}">
      <dsp:nvSpPr>
        <dsp:cNvPr id="0" name=""/>
        <dsp:cNvSpPr/>
      </dsp:nvSpPr>
      <dsp:spPr>
        <a:xfrm>
          <a:off x="63460" y="3044094"/>
          <a:ext cx="597091" cy="5970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6326F-B221-4AF5-8790-5730061A3174}">
      <dsp:nvSpPr>
        <dsp:cNvPr id="0" name=""/>
        <dsp:cNvSpPr/>
      </dsp:nvSpPr>
      <dsp:spPr>
        <a:xfrm>
          <a:off x="0" y="440298"/>
          <a:ext cx="330708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Azure Data factory with Azure functions for orchestration</a:t>
          </a:r>
        </a:p>
      </dsp:txBody>
      <dsp:txXfrm>
        <a:off x="31070" y="471368"/>
        <a:ext cx="3244941" cy="574340"/>
      </dsp:txXfrm>
    </dsp:sp>
    <dsp:sp modelId="{26C57377-E1B1-4FAB-BA93-F185A0001D80}">
      <dsp:nvSpPr>
        <dsp:cNvPr id="0" name=""/>
        <dsp:cNvSpPr/>
      </dsp:nvSpPr>
      <dsp:spPr>
        <a:xfrm>
          <a:off x="0" y="1122858"/>
          <a:ext cx="330708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Log analytics and Grafana for metrics monitoring</a:t>
          </a:r>
        </a:p>
      </dsp:txBody>
      <dsp:txXfrm>
        <a:off x="31070" y="1153928"/>
        <a:ext cx="3244941" cy="574340"/>
      </dsp:txXfrm>
    </dsp:sp>
    <dsp:sp modelId="{428688FE-3F8C-40C5-80F8-0ED3A9C36354}">
      <dsp:nvSpPr>
        <dsp:cNvPr id="0" name=""/>
        <dsp:cNvSpPr/>
      </dsp:nvSpPr>
      <dsp:spPr>
        <a:xfrm>
          <a:off x="0" y="1805418"/>
          <a:ext cx="330708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Parquet format in all the stages</a:t>
          </a:r>
        </a:p>
      </dsp:txBody>
      <dsp:txXfrm>
        <a:off x="31070" y="1836488"/>
        <a:ext cx="3244941" cy="574340"/>
      </dsp:txXfrm>
    </dsp:sp>
    <dsp:sp modelId="{48A0E5D7-853F-4CC4-874E-D76F11DFC450}">
      <dsp:nvSpPr>
        <dsp:cNvPr id="0" name=""/>
        <dsp:cNvSpPr/>
      </dsp:nvSpPr>
      <dsp:spPr>
        <a:xfrm>
          <a:off x="0" y="2487978"/>
          <a:ext cx="330708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Snowflake as a centralised dataware house</a:t>
          </a:r>
        </a:p>
      </dsp:txBody>
      <dsp:txXfrm>
        <a:off x="31070" y="2519048"/>
        <a:ext cx="3244941" cy="574340"/>
      </dsp:txXfrm>
    </dsp:sp>
    <dsp:sp modelId="{01B655E6-0BF7-4104-B904-0FAE406D2862}">
      <dsp:nvSpPr>
        <dsp:cNvPr id="0" name=""/>
        <dsp:cNvSpPr/>
      </dsp:nvSpPr>
      <dsp:spPr>
        <a:xfrm>
          <a:off x="0" y="3170538"/>
          <a:ext cx="3307081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Databricks with running jupyter notebooks in pyspark and streaming.</a:t>
          </a:r>
        </a:p>
      </dsp:txBody>
      <dsp:txXfrm>
        <a:off x="31070" y="3201608"/>
        <a:ext cx="3244941" cy="574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D1DB2-60E8-4224-92BD-5CAC9D14B924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3E593-AD4A-47E4-9405-5CED03DBDB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90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455E-CF02-45D7-B3C8-F9BA8F1F4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961BC-6752-4CF8-AB01-856F05BA7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46F8A-5CB5-4029-B2F1-A5EC8F87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A464-1632-4215-A6AF-B5AE943F85CE}" type="datetime1">
              <a:rPr lang="en-US" smtClean="0"/>
              <a:t>3/11/2022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1F776-07A8-4DA1-B00A-832C975F8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BDF67-C920-45F8-A9D4-FB2DCA87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59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FB38E-C8F2-415C-9B03-B0125BD7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3F9986-3EE9-41F5-A148-A03F35E1B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D90BA-DA9E-4E14-BD8C-E73906C5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3E2A-27D1-4671-81F4-EB6571AFFA0B}" type="datetime1">
              <a:rPr lang="en-US" smtClean="0"/>
              <a:t>3/11/2022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376B3-2391-47A8-A4DE-854B3E40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30D31-2BC3-4E1E-A1E4-D9772B77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0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99406-FE01-48DA-B744-C9EE7118C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826F6-3D2C-49F0-B52E-1C0134C57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E8B57-8F85-41DA-ACA1-C6486009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3CC95-C1EC-40D5-AED0-52CCB4CFAA1D}" type="datetime1">
              <a:rPr lang="en-US" smtClean="0"/>
              <a:t>3/11/2022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4AAEA-9B1B-495D-AB08-01F55965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2A168-3D9C-4573-9CD3-87635846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85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C180-3496-44EC-BAB5-48A8A9AA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BF481-D61D-48BE-BE3E-F2FD9FC9E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3C29C-F31C-4451-AF93-62DDB4B7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515D1-1F6D-4803-A0A5-7FB8A0292B97}" type="datetime1">
              <a:rPr lang="en-US" smtClean="0"/>
              <a:t>3/11/2022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8697F-D920-4293-827C-AF2078ED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3D2BC-37AF-4374-8746-27BCA977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58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6E36-BBED-4871-974D-37BBD0E8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C8B9D-44E4-498C-8FAF-9E6A96A7A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945E-34A3-4DF4-AA14-B16B55589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767D8-0581-4AE6-80F1-400129D17E8F}" type="datetime1">
              <a:rPr lang="en-US" smtClean="0"/>
              <a:t>3/11/2022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1D86F-04C8-40FF-BAE6-7281F407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9C018-A0CB-43E2-800C-66B139FD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66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028F-E8F3-496F-BF71-D23BF8DA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1A55-61D1-415C-B406-F91937F40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85EF1-E560-4116-9D69-6E229EF50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399B4-1578-4E58-90D0-4CDF3353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6C355-186D-4A46-824C-B4BBDDBD843E}" type="datetime1">
              <a:rPr lang="en-US" smtClean="0"/>
              <a:t>3/11/2022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8D3CD-BEE1-4CE0-A666-BD0AAD9F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6D5A7-CACF-4CBE-A5AD-0792D99D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803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1EC5-C1B2-41A1-A601-465CE18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5B7A4-B23B-46F3-A7BD-1F35B0E8F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B83C9-FA12-4FC8-92E5-2063F051D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FB5BED-4A9D-49EC-8782-56E06023D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48A40-AC1B-4B77-8654-7AFBFE687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FCEC6-F53C-4D98-9A25-ED6F6705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7CF69-DC7F-47DD-9DF0-23656B8E971B}" type="datetime1">
              <a:rPr lang="en-US" smtClean="0"/>
              <a:t>3/11/2022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05DC9A-5E8B-4EA0-AC9F-3514B2C6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F86FE-510D-4884-BEAE-0101720E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50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8DCC-B7DC-4F9D-B5C2-30308084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10069-C1F4-46E7-BFDB-D3BC6831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3F90-ABAE-4C89-B6E1-87E7D1FD68E6}" type="datetime1">
              <a:rPr lang="en-US" smtClean="0"/>
              <a:t>3/11/2022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6F285-2156-42AB-8D54-7DEF2BDC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840B0-E2E6-440F-B64D-8BE5A53A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43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A7A12-9EFA-4C47-8A4E-2C80EDBDF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BF19-DB39-4CD5-9B46-C56D4A693A0F}" type="datetime1">
              <a:rPr lang="en-US" smtClean="0"/>
              <a:t>3/11/2022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C6A89-00C4-4B8B-96FD-BB019784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37F33-D9F6-4BD2-A92C-F2A10A633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79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B720-B597-48F7-BD9F-057D3540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4AD4C-A00B-40BC-8E5E-B4477CCAF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7319E-A5F3-4AE0-97D1-ACE66689B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7B976-6263-453C-9276-2B9FBCED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AB72D-2B4A-4D5B-A7A6-12C07D57E7AA}" type="datetime1">
              <a:rPr lang="en-US" smtClean="0"/>
              <a:t>3/11/2022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DB745-AE84-4F36-B576-2A08DA44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6EAB1-F853-4D16-A397-C0848B07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88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3782-9CD6-4F10-9C5F-FE3A5373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E3DFC8-3A88-45DF-B0D3-99FC4DFCA3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E19C8-87A1-4C8C-BD86-E2F57C282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6098F-20A8-4D53-B317-CCB043C3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1A9A9-E40D-4972-9E23-82514A5361F1}" type="datetime1">
              <a:rPr lang="en-US" smtClean="0"/>
              <a:t>3/11/2022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F745E-A1A3-4E37-AF45-83E19896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E6D88-9BFD-4089-80C2-1F370D9D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1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B7632-9F94-48ED-BAF7-B97FC1FE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9F413-2C88-4163-8551-B19C132C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C2529-BF1D-48A4-BA59-96B38011F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8D4F5-80A7-4F7A-AF35-753D27B73E8A}" type="datetime1">
              <a:rPr lang="en-US" smtClean="0"/>
              <a:t>3/11/2022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936CA-1AE9-4609-A20C-1EEE5781A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Prudhvi raj panisetti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3DCEE-35C1-43EC-BC5E-4FD85B936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46AE7-2619-47D4-BBF0-C5107C2591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1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developer.twitter.com/en/docs/twitter-api/tweets/search/api-reference/get-tweets-search-al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Marketing: The Top 10 Free Twitter Analysis Tools - Business 2 Community">
            <a:extLst>
              <a:ext uri="{FF2B5EF4-FFF2-40B4-BE49-F238E27FC236}">
                <a16:creationId xmlns:a16="http://schemas.microsoft.com/office/drawing/2014/main" id="{9F285A25-5BE0-4D66-81F4-6636F6695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895"/>
            <a:ext cx="12192000" cy="48947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70ECE06-EC8D-40D5-9111-64A281543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67835"/>
            <a:ext cx="8785184" cy="1153726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D6C8A"/>
                </a:solidFill>
              </a:rPr>
              <a:t>     </a:t>
            </a:r>
            <a:r>
              <a:rPr lang="en-US" sz="4000" b="1" i="1" dirty="0">
                <a:solidFill>
                  <a:srgbClr val="0D6C8A"/>
                </a:solidFill>
                <a:latin typeface="+mn-lt"/>
              </a:rPr>
              <a:t>Data Engineering Use Case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399BAE-24FC-416D-8CB2-B2084B45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D4319-8DE7-484F-9F78-FC6499F48E05}" type="datetime1">
              <a:rPr lang="en-US" smtClean="0"/>
              <a:t>3/11/2022</a:t>
            </a:fld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D9C02-327B-444B-975F-964F91B4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1</a:t>
            </a:fld>
            <a:endParaRPr lang="en-IN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816108C-1CBC-470B-BF5F-EF99D5E5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</p:spTree>
    <p:extLst>
      <p:ext uri="{BB962C8B-B14F-4D97-AF65-F5344CB8AC3E}">
        <p14:creationId xmlns:p14="http://schemas.microsoft.com/office/powerpoint/2010/main" val="338710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BDC3A2B6-D78B-46A6-B171-15A4628B2612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11277600" cy="6286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STRUCTURE – Transformation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E8AD3-A1A0-44E5-B902-E591BB42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028-B60D-471E-987B-1FB0D98F9F61}" type="datetime1">
              <a:rPr lang="en-US" smtClean="0"/>
              <a:t>3/11/2022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42949-EF0F-4D1E-A800-F59AC99D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10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4E8B81-6AE7-4E42-B69E-7F5B5396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1FE7D7-6CB0-4CA3-8692-FFB30BFEE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131" y="670559"/>
            <a:ext cx="5993738" cy="568578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13F500-8736-4E63-A61E-22B07861BA96}"/>
              </a:ext>
            </a:extLst>
          </p:cNvPr>
          <p:cNvSpPr/>
          <p:nvPr/>
        </p:nvSpPr>
        <p:spPr>
          <a:xfrm>
            <a:off x="4186178" y="5067001"/>
            <a:ext cx="3819644" cy="55655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562D73-DD5B-425D-ADC6-449EED855F44}"/>
              </a:ext>
            </a:extLst>
          </p:cNvPr>
          <p:cNvSpPr txBox="1"/>
          <p:nvPr/>
        </p:nvSpPr>
        <p:spPr>
          <a:xfrm flipH="1">
            <a:off x="5974080" y="4655761"/>
            <a:ext cx="337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Loads the data to </a:t>
            </a:r>
            <a:r>
              <a:rPr lang="en-IN" b="1" dirty="0" err="1">
                <a:solidFill>
                  <a:srgbClr val="FF0000"/>
                </a:solidFill>
              </a:rPr>
              <a:t>dataframe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56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BDC3A2B6-D78B-46A6-B171-15A4628B2612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11277600" cy="6286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STRUCTURE – Transformation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E8AD3-A1A0-44E5-B902-E591BB42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028-B60D-471E-987B-1FB0D98F9F61}" type="datetime1">
              <a:rPr lang="en-US" smtClean="0"/>
              <a:t>3/11/2022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42949-EF0F-4D1E-A800-F59AC99D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11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4E8B81-6AE7-4E42-B69E-7F5B5396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163446-4F21-4AE7-AAB9-291C95CBF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51" y="628650"/>
            <a:ext cx="6520897" cy="572769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294E54-7DFC-418D-B53C-72E69BADEA2B}"/>
              </a:ext>
            </a:extLst>
          </p:cNvPr>
          <p:cNvSpPr/>
          <p:nvPr/>
        </p:nvSpPr>
        <p:spPr>
          <a:xfrm>
            <a:off x="3337751" y="1165561"/>
            <a:ext cx="3819644" cy="55655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E199D-D42B-4A66-9B31-1A0B62E46E67}"/>
              </a:ext>
            </a:extLst>
          </p:cNvPr>
          <p:cNvSpPr txBox="1"/>
          <p:nvPr/>
        </p:nvSpPr>
        <p:spPr>
          <a:xfrm flipH="1">
            <a:off x="7335520" y="1295220"/>
            <a:ext cx="217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Encoding the </a:t>
            </a:r>
            <a:r>
              <a:rPr lang="en-IN" b="1" dirty="0" err="1">
                <a:solidFill>
                  <a:srgbClr val="FF0000"/>
                </a:solidFill>
              </a:rPr>
              <a:t>UserID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8F799D5-5595-47E2-9E9A-2BDF609E6997}"/>
              </a:ext>
            </a:extLst>
          </p:cNvPr>
          <p:cNvSpPr/>
          <p:nvPr/>
        </p:nvSpPr>
        <p:spPr>
          <a:xfrm>
            <a:off x="3109326" y="2899895"/>
            <a:ext cx="3819644" cy="55655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760D0A-3D85-4759-A2CB-136737014857}"/>
              </a:ext>
            </a:extLst>
          </p:cNvPr>
          <p:cNvSpPr txBox="1"/>
          <p:nvPr/>
        </p:nvSpPr>
        <p:spPr>
          <a:xfrm flipH="1">
            <a:off x="7460753" y="3029554"/>
            <a:ext cx="181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Hashtags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1491BF4-85E6-461E-A01E-CDC16D6B1F4E}"/>
              </a:ext>
            </a:extLst>
          </p:cNvPr>
          <p:cNvSpPr/>
          <p:nvPr/>
        </p:nvSpPr>
        <p:spPr>
          <a:xfrm>
            <a:off x="3337601" y="5042169"/>
            <a:ext cx="3819644" cy="55655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C94061-914C-4721-84BB-472FEDAEAF01}"/>
              </a:ext>
            </a:extLst>
          </p:cNvPr>
          <p:cNvSpPr txBox="1"/>
          <p:nvPr/>
        </p:nvSpPr>
        <p:spPr>
          <a:xfrm flipH="1">
            <a:off x="7689028" y="5171828"/>
            <a:ext cx="181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Store in csv</a:t>
            </a:r>
          </a:p>
        </p:txBody>
      </p:sp>
    </p:spTree>
    <p:extLst>
      <p:ext uri="{BB962C8B-B14F-4D97-AF65-F5344CB8AC3E}">
        <p14:creationId xmlns:p14="http://schemas.microsoft.com/office/powerpoint/2010/main" val="375570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  <p:bldP spid="17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36E6F5-C52D-4AE6-BB7A-C2FD51DB0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176" y="628650"/>
            <a:ext cx="8965647" cy="5864747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BDC3A2B6-D78B-46A6-B171-15A4628B2612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11277600" cy="6286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STRUCTURE – Reporting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44EA34-8DE3-4591-AEA2-EB255E86EB67}"/>
              </a:ext>
            </a:extLst>
          </p:cNvPr>
          <p:cNvSpPr/>
          <p:nvPr/>
        </p:nvSpPr>
        <p:spPr>
          <a:xfrm>
            <a:off x="8391647" y="3096852"/>
            <a:ext cx="1985054" cy="175935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8A129-5FAB-4500-AE67-2732540C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5FB69-FC6E-49EF-AEF9-8418B8BB0CA2}" type="datetime1">
              <a:rPr lang="en-US" smtClean="0"/>
              <a:t>3/11/2022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58610-E953-4FB5-82DC-4A35C8D0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12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4CF6B6-0A48-4481-A29F-8CA513BD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</p:spTree>
    <p:extLst>
      <p:ext uri="{BB962C8B-B14F-4D97-AF65-F5344CB8AC3E}">
        <p14:creationId xmlns:p14="http://schemas.microsoft.com/office/powerpoint/2010/main" val="398047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38732-9FE5-4953-920C-86631B70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83E9E-A532-4BD5-9CEE-4FECAAA437FD}" type="datetime1">
              <a:rPr lang="en-US" smtClean="0"/>
              <a:t>3/11/2022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94703-CED6-4949-80B8-2D100CF8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13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E98B4-2699-44AD-9FCB-30101252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EC1712-89C7-4F0C-B473-F9941FD99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86" y="956095"/>
            <a:ext cx="8862828" cy="4945809"/>
          </a:xfrm>
          <a:prstGeom prst="rect">
            <a:avLst/>
          </a:prstGeom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27454848-017D-4A54-BA75-4B6D841EBD35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11277600" cy="6286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STRUCTURE – Reporting</a:t>
            </a:r>
          </a:p>
        </p:txBody>
      </p:sp>
    </p:spTree>
    <p:extLst>
      <p:ext uri="{BB962C8B-B14F-4D97-AF65-F5344CB8AC3E}">
        <p14:creationId xmlns:p14="http://schemas.microsoft.com/office/powerpoint/2010/main" val="539696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C8AFD0-73D9-4DD8-8843-9576E7D7B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176" y="628650"/>
            <a:ext cx="8965647" cy="5864747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BDC3A2B6-D78B-46A6-B171-15A4628B2612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11277600" cy="6286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STRUCTURE – Logs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B138B2-5474-4801-B847-DEB7A5A37C17}"/>
              </a:ext>
            </a:extLst>
          </p:cNvPr>
          <p:cNvSpPr/>
          <p:nvPr/>
        </p:nvSpPr>
        <p:spPr>
          <a:xfrm>
            <a:off x="4201612" y="4560421"/>
            <a:ext cx="3819644" cy="79865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2E9474-933F-4457-B127-D8C7CD8F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53F3-77D1-4416-BBC0-C34958920F43}" type="datetime1">
              <a:rPr lang="en-US" smtClean="0"/>
              <a:t>3/11/2022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FC209-8200-4A56-AB7C-FC6F77E9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14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034ED2-0F0B-4FC7-BA75-C1BA0794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</p:spTree>
    <p:extLst>
      <p:ext uri="{BB962C8B-B14F-4D97-AF65-F5344CB8AC3E}">
        <p14:creationId xmlns:p14="http://schemas.microsoft.com/office/powerpoint/2010/main" val="81178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027CF-7AAE-44FA-8093-19B91046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CCFE7-4C59-4D3E-A90B-9A57DC94B5B5}" type="datetime1">
              <a:rPr lang="en-US" smtClean="0"/>
              <a:t>3/11/2022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826914-9F98-4E2B-9148-E5E7B7FA1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15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D9B2D-A6B6-4035-ACBF-16FCC40DE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8A6A0-4DE3-47E9-AEDB-335205E5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524" y="3156603"/>
            <a:ext cx="4114800" cy="5447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D2FEC2-78D4-4C54-885A-E327EECF4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21" y="1302413"/>
            <a:ext cx="7324683" cy="4883122"/>
          </a:xfrm>
          <a:prstGeom prst="rect">
            <a:avLst/>
          </a:prstGeom>
        </p:spPr>
      </p:pic>
      <p:sp>
        <p:nvSpPr>
          <p:cNvPr id="9" name="Title 7">
            <a:extLst>
              <a:ext uri="{FF2B5EF4-FFF2-40B4-BE49-F238E27FC236}">
                <a16:creationId xmlns:a16="http://schemas.microsoft.com/office/drawing/2014/main" id="{DACD5041-E600-4B27-92B2-A083BBB09FE5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11277600" cy="6286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STRUCTURE – Logs</a:t>
            </a:r>
          </a:p>
        </p:txBody>
      </p:sp>
    </p:spTree>
    <p:extLst>
      <p:ext uri="{BB962C8B-B14F-4D97-AF65-F5344CB8AC3E}">
        <p14:creationId xmlns:p14="http://schemas.microsoft.com/office/powerpoint/2010/main" val="161111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7BF170-7405-4300-BC44-BDF3D150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176" y="628650"/>
            <a:ext cx="8965647" cy="5864747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BDC3A2B6-D78B-46A6-B171-15A4628B2612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11277600" cy="6286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STRUCTURE  – Scheduling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BF697D-B943-4368-ACF5-1319F13880F0}"/>
              </a:ext>
            </a:extLst>
          </p:cNvPr>
          <p:cNvSpPr/>
          <p:nvPr/>
        </p:nvSpPr>
        <p:spPr>
          <a:xfrm>
            <a:off x="4282631" y="5463241"/>
            <a:ext cx="3819644" cy="79865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B4F0C-C38E-4D01-A365-946FBDCB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7E1B3-6CDD-44DE-A7A3-321ADC485410}" type="datetime1">
              <a:rPr lang="en-US" smtClean="0"/>
              <a:t>3/11/2022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3EBD5-BF2B-4589-864D-00A5BC60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16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30D514-6319-48AC-8FBE-AC83FB06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D3C0D-69D2-4504-9A6A-52BEE27E8B0A}"/>
              </a:ext>
            </a:extLst>
          </p:cNvPr>
          <p:cNvSpPr txBox="1"/>
          <p:nvPr/>
        </p:nvSpPr>
        <p:spPr>
          <a:xfrm flipH="1">
            <a:off x="6671448" y="5677901"/>
            <a:ext cx="181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</a:rPr>
              <a:t>CronJobs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85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04752-E9A9-42A2-B6A2-F5336621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61C0-83D8-48A1-B01C-BF6B444A218B}" type="datetime1">
              <a:rPr lang="en-US" smtClean="0"/>
              <a:t>3/11/2022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31BB51-FC0A-4DF2-A2DA-07B0B0AA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17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6DB5A-87F7-41C0-BA17-93C36E4D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91C8EABC-1C34-4256-9C31-699A50D3AE90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11277600" cy="6286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Improvements &amp; Optimizations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E23AC7-3B01-4314-9667-5187C1566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20" y="895141"/>
            <a:ext cx="7719729" cy="482387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67EF69-15AF-496C-B707-D3095BFE968F}"/>
              </a:ext>
            </a:extLst>
          </p:cNvPr>
          <p:cNvSpPr/>
          <p:nvPr/>
        </p:nvSpPr>
        <p:spPr>
          <a:xfrm>
            <a:off x="3602172" y="4778745"/>
            <a:ext cx="3819644" cy="79865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30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04752-E9A9-42A2-B6A2-F5336621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61C0-83D8-48A1-B01C-BF6B444A218B}" type="datetime1">
              <a:rPr lang="en-US" smtClean="0"/>
              <a:t>3/11/2022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31BB51-FC0A-4DF2-A2DA-07B0B0AA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6DB5A-87F7-41C0-BA17-93C36E4D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91C8EABC-1C34-4256-9C31-699A50D3AE90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11277600" cy="6286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Improvements &amp; Optimizations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102CAD-F549-44D8-BD6E-DE28787111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7" r="26250"/>
          <a:stretch/>
        </p:blipFill>
        <p:spPr>
          <a:xfrm>
            <a:off x="386080" y="941351"/>
            <a:ext cx="5709920" cy="42672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67EF69-15AF-496C-B707-D3095BFE968F}"/>
              </a:ext>
            </a:extLst>
          </p:cNvPr>
          <p:cNvSpPr/>
          <p:nvPr/>
        </p:nvSpPr>
        <p:spPr>
          <a:xfrm>
            <a:off x="259532" y="3429000"/>
            <a:ext cx="5999028" cy="79865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EB34E-10F7-4B57-A556-2503BC1A3478}"/>
              </a:ext>
            </a:extLst>
          </p:cNvPr>
          <p:cNvSpPr txBox="1"/>
          <p:nvPr/>
        </p:nvSpPr>
        <p:spPr>
          <a:xfrm>
            <a:off x="3667760" y="4354617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DAGs Implementation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244364-0C00-4875-8FB0-168A0EDB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524" y="1178560"/>
            <a:ext cx="5524664" cy="474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5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8AD6DA3-E85F-445B-8EF1-7759FF571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379986"/>
            <a:ext cx="8800288" cy="337489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04752-E9A9-42A2-B6A2-F5336621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61C0-83D8-48A1-B01C-BF6B444A218B}" type="datetime1">
              <a:rPr lang="en-US" smtClean="0"/>
              <a:t>3/11/2022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31BB51-FC0A-4DF2-A2DA-07B0B0AA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6DB5A-87F7-41C0-BA17-93C36E4D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91C8EABC-1C34-4256-9C31-699A50D3AE90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11277600" cy="6286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Improvements &amp; Optimizations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67EF69-15AF-496C-B707-D3095BFE968F}"/>
              </a:ext>
            </a:extLst>
          </p:cNvPr>
          <p:cNvSpPr/>
          <p:nvPr/>
        </p:nvSpPr>
        <p:spPr>
          <a:xfrm>
            <a:off x="2778131" y="2282850"/>
            <a:ext cx="4552107" cy="84640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FEB34E-10F7-4B57-A556-2503BC1A3478}"/>
              </a:ext>
            </a:extLst>
          </p:cNvPr>
          <p:cNvSpPr txBox="1"/>
          <p:nvPr/>
        </p:nvSpPr>
        <p:spPr>
          <a:xfrm>
            <a:off x="6322613" y="1872011"/>
            <a:ext cx="377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Slack message Notification</a:t>
            </a:r>
          </a:p>
        </p:txBody>
      </p:sp>
    </p:spTree>
    <p:extLst>
      <p:ext uri="{BB962C8B-B14F-4D97-AF65-F5344CB8AC3E}">
        <p14:creationId xmlns:p14="http://schemas.microsoft.com/office/powerpoint/2010/main" val="153401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E10543A-7166-4AA8-A67B-8EEBF9FF6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10" y="477919"/>
            <a:ext cx="9829800" cy="1006474"/>
          </a:xfrm>
        </p:spPr>
        <p:txBody>
          <a:bodyPr/>
          <a:lstStyle/>
          <a:p>
            <a:pPr algn="l"/>
            <a:r>
              <a:rPr lang="en-IN" dirty="0"/>
              <a:t>AGENDA: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5932B5F6-8778-43C8-85EF-A297F78AD4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9000842"/>
              </p:ext>
            </p:extLst>
          </p:nvPr>
        </p:nvGraphicFramePr>
        <p:xfrm>
          <a:off x="953947" y="1484393"/>
          <a:ext cx="9144000" cy="4418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D14F4-7F39-4854-A6F9-A81F0A2C7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F04D-2FB1-4A0F-90D6-90A526936116}" type="datetime1">
              <a:rPr lang="en-US" smtClean="0"/>
              <a:t>3/11/2022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89647-2F46-42F9-9666-AD4D7855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770E3-1794-4B2E-BA77-2582B85E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054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04752-E9A9-42A2-B6A2-F5336621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61C0-83D8-48A1-B01C-BF6B444A218B}" type="datetime1">
              <a:rPr lang="en-US" smtClean="0"/>
              <a:t>3/11/2022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31BB51-FC0A-4DF2-A2DA-07B0B0AA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6DB5A-87F7-41C0-BA17-93C36E4D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91C8EABC-1C34-4256-9C31-699A50D3AE90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11277600" cy="6286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Improvements &amp; Optimizations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E23AC7-3B01-4314-9667-5187C1566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5" y="1088181"/>
            <a:ext cx="5819099" cy="449981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67EF69-15AF-496C-B707-D3095BFE968F}"/>
              </a:ext>
            </a:extLst>
          </p:cNvPr>
          <p:cNvSpPr/>
          <p:nvPr/>
        </p:nvSpPr>
        <p:spPr>
          <a:xfrm>
            <a:off x="1733667" y="4803099"/>
            <a:ext cx="2264230" cy="602021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A3A9AE1-DD6E-4694-B317-54FD2590BE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3408280"/>
              </p:ext>
            </p:extLst>
          </p:nvPr>
        </p:nvGraphicFramePr>
        <p:xfrm>
          <a:off x="6797040" y="1188720"/>
          <a:ext cx="4541520" cy="382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948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04752-E9A9-42A2-B6A2-F5336621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61C0-83D8-48A1-B01C-BF6B444A218B}" type="datetime1">
              <a:rPr lang="en-US" smtClean="0"/>
              <a:t>3/11/2022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31BB51-FC0A-4DF2-A2DA-07B0B0AA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6DB5A-87F7-41C0-BA17-93C36E4D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91C8EABC-1C34-4256-9C31-699A50D3AE90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11277600" cy="6286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Dream Architecture (Stack)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EB4407-398A-4DC4-84E6-0B49C36D5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752569"/>
            <a:ext cx="8301053" cy="535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78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04752-E9A9-42A2-B6A2-F5336621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61C0-83D8-48A1-B01C-BF6B444A218B}" type="datetime1">
              <a:rPr lang="en-US" smtClean="0"/>
              <a:t>3/11/2022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31BB51-FC0A-4DF2-A2DA-07B0B0AA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6DB5A-87F7-41C0-BA17-93C36E4D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91C8EABC-1C34-4256-9C31-699A50D3AE90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11277600" cy="6286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Dream Architecture (Stack)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42C97-8A35-472B-B672-662057399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7" y="952285"/>
            <a:ext cx="7681626" cy="4953429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FF8276E-5F9E-413E-9323-E4A7615A8729}"/>
              </a:ext>
            </a:extLst>
          </p:cNvPr>
          <p:cNvGraphicFramePr/>
          <p:nvPr/>
        </p:nvGraphicFramePr>
        <p:xfrm>
          <a:off x="8295639" y="1117600"/>
          <a:ext cx="3307081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290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04752-E9A9-42A2-B6A2-F5336621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61C0-83D8-48A1-B01C-BF6B444A218B}" type="datetime1">
              <a:rPr lang="en-US" smtClean="0"/>
              <a:t>3/11/2022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31BB51-FC0A-4DF2-A2DA-07B0B0AA7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6DB5A-87F7-41C0-BA17-93C36E4D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91C8EABC-1C34-4256-9C31-699A50D3AE90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11277600" cy="6286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2" name="Picture 4" descr="1435+ Editable Thank You Images for PowerPoint | SlideUpLift">
            <a:extLst>
              <a:ext uri="{FF2B5EF4-FFF2-40B4-BE49-F238E27FC236}">
                <a16:creationId xmlns:a16="http://schemas.microsoft.com/office/drawing/2014/main" id="{EFB37FE7-37B8-4C14-9924-A34B4C65F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84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BDC3A2B6-D78B-46A6-B171-15A4628B2612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11277600" cy="6286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STRUCTURE</a:t>
            </a:r>
          </a:p>
        </p:txBody>
      </p:sp>
      <p:sp>
        <p:nvSpPr>
          <p:cNvPr id="50" name="Title 7">
            <a:extLst>
              <a:ext uri="{FF2B5EF4-FFF2-40B4-BE49-F238E27FC236}">
                <a16:creationId xmlns:a16="http://schemas.microsoft.com/office/drawing/2014/main" id="{B700AB76-DDAC-4E40-91D0-6B00CEE543FE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11277600" cy="6286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STRUCTURE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C79692-D639-4148-82CE-F53C76D27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176" y="628650"/>
            <a:ext cx="8965647" cy="5864747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D4B0B0DC-7427-4518-8F58-A172B45C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DEBCF-E9D7-4D33-AC13-8F07DFC9185F}" type="datetime1">
              <a:rPr lang="en-US" smtClean="0"/>
              <a:t>3/11/2022</a:t>
            </a:fld>
            <a:endParaRPr lang="en-I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05D9015-C792-4AEE-B960-D31826F7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3</a:t>
            </a:fld>
            <a:endParaRPr lang="en-IN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AC65AC6-8A8D-49A0-83B3-A83ECEE6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</p:spTree>
    <p:extLst>
      <p:ext uri="{BB962C8B-B14F-4D97-AF65-F5344CB8AC3E}">
        <p14:creationId xmlns:p14="http://schemas.microsoft.com/office/powerpoint/2010/main" val="178324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7001C8-8D22-4E90-8488-3F4C5DA33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176" y="617075"/>
            <a:ext cx="8965647" cy="5864747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BDC3A2B6-D78B-46A6-B171-15A4628B2612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11277600" cy="6286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STRUCTURE – Twitter API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131337-63D5-46FB-93CE-8EF2C286D179}"/>
              </a:ext>
            </a:extLst>
          </p:cNvPr>
          <p:cNvSpPr/>
          <p:nvPr/>
        </p:nvSpPr>
        <p:spPr>
          <a:xfrm>
            <a:off x="1979270" y="2824220"/>
            <a:ext cx="1828800" cy="175935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FC53D-7046-4DBF-98B1-20AFEFFF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69508-25C0-47E9-89E0-0DC29558C78A}" type="datetime1">
              <a:rPr lang="en-US" smtClean="0"/>
              <a:t>3/11/2022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10F8D-E20C-4E73-BAF6-2D82AF13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835A3CB-5C20-454E-A3AE-CBFA74A6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</p:spTree>
    <p:extLst>
      <p:ext uri="{BB962C8B-B14F-4D97-AF65-F5344CB8AC3E}">
        <p14:creationId xmlns:p14="http://schemas.microsoft.com/office/powerpoint/2010/main" val="231255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8A866D-C46A-48A3-B6E9-C88F5827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C60F-D7E4-4757-8300-7BAB2FC544F2}" type="datetime1">
              <a:rPr lang="en-US" smtClean="0"/>
              <a:t>3/11/2022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0CF64-B610-4D1D-802F-1C0EE2D8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BBA37-DD95-4D6B-B98A-922717E7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F72E788-7EFC-4C67-B5B2-E79D7668C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032052"/>
              </p:ext>
            </p:extLst>
          </p:nvPr>
        </p:nvGraphicFramePr>
        <p:xfrm>
          <a:off x="1099594" y="1859280"/>
          <a:ext cx="10254206" cy="4131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103">
                  <a:extLst>
                    <a:ext uri="{9D8B030D-6E8A-4147-A177-3AD203B41FA5}">
                      <a16:colId xmlns:a16="http://schemas.microsoft.com/office/drawing/2014/main" val="4005358707"/>
                    </a:ext>
                  </a:extLst>
                </a:gridCol>
                <a:gridCol w="5127103">
                  <a:extLst>
                    <a:ext uri="{9D8B030D-6E8A-4147-A177-3AD203B41FA5}">
                      <a16:colId xmlns:a16="http://schemas.microsoft.com/office/drawing/2014/main" val="1641036298"/>
                    </a:ext>
                  </a:extLst>
                </a:gridCol>
              </a:tblGrid>
              <a:tr h="4131310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Access Levels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	Essential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	Elevated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	Academic Research (Using)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 startAt="2"/>
                      </a:pPr>
                      <a:r>
                        <a:rPr lang="en-I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V2 Endpoint (</a:t>
                      </a:r>
                      <a:r>
                        <a:rPr lang="en-US" sz="18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GET /2/tweets/search/all</a:t>
                      </a:r>
                      <a:r>
                        <a:rPr lang="en-I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) with Bearer token </a:t>
                      </a:r>
                    </a:p>
                    <a:p>
                      <a:pPr marL="342900" indent="-342900">
                        <a:buFont typeface="+mj-lt"/>
                        <a:buAutoNum type="arabicPeriod" startAt="2"/>
                      </a:pPr>
                      <a:endParaRPr lang="en-IN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  <a:p>
                      <a:pPr marL="342900" indent="-342900">
                        <a:buFont typeface="+mj-lt"/>
                        <a:buAutoNum type="arabicPeriod" startAt="2"/>
                      </a:pPr>
                      <a:r>
                        <a:rPr lang="en-IN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Tweepy</a:t>
                      </a:r>
                      <a:r>
                        <a:rPr lang="en-I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Library for Python</a:t>
                      </a:r>
                    </a:p>
                    <a:p>
                      <a:r>
                        <a:rPr lang="en-IN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29360"/>
                  </a:ext>
                </a:extLst>
              </a:tr>
            </a:tbl>
          </a:graphicData>
        </a:graphic>
      </p:graphicFrame>
      <p:pic>
        <p:nvPicPr>
          <p:cNvPr id="11266" name="Picture 2" descr="Documentation Home | Docs | Twitter Developer Platform">
            <a:extLst>
              <a:ext uri="{FF2B5EF4-FFF2-40B4-BE49-F238E27FC236}">
                <a16:creationId xmlns:a16="http://schemas.microsoft.com/office/drawing/2014/main" id="{E51E0F93-0437-462C-8825-FD8DC54B2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93" y="1859279"/>
            <a:ext cx="5127103" cy="413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Read this before you start developing using Twitter data. | by Akansha Jain  | Learn with Akansha | Medium">
            <a:extLst>
              <a:ext uri="{FF2B5EF4-FFF2-40B4-BE49-F238E27FC236}">
                <a16:creationId xmlns:a16="http://schemas.microsoft.com/office/drawing/2014/main" id="{087C1FD0-AB34-4DA9-93CD-54F1054BB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396" y="842433"/>
            <a:ext cx="4038600" cy="97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DED22FF-3719-4619-BCC6-30EF0DB24E11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11277600" cy="6286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STRUCTURE – Twitter API</a:t>
            </a:r>
          </a:p>
        </p:txBody>
      </p:sp>
    </p:spTree>
    <p:extLst>
      <p:ext uri="{BB962C8B-B14F-4D97-AF65-F5344CB8AC3E}">
        <p14:creationId xmlns:p14="http://schemas.microsoft.com/office/powerpoint/2010/main" val="245163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12093A-0B0D-424F-A183-BFA8D5AE3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01" y="605500"/>
            <a:ext cx="8965647" cy="5864747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BDC3A2B6-D78B-46A6-B171-15A4628B2612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11277600" cy="6286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STRUCTURE – Extraction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CF1C87-EA56-4E8D-A416-D3428C74C044}"/>
              </a:ext>
            </a:extLst>
          </p:cNvPr>
          <p:cNvSpPr/>
          <p:nvPr/>
        </p:nvSpPr>
        <p:spPr>
          <a:xfrm>
            <a:off x="4448535" y="1632448"/>
            <a:ext cx="1086092" cy="102972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BBA1D-3C0D-49B7-836D-E48A59C0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C263-972D-40F0-8C38-8F1DB819B47A}" type="datetime1">
              <a:rPr lang="en-US" smtClean="0"/>
              <a:t>3/11/2022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29922-D7BA-4AAF-B38F-53AC43AE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6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F47FB4-D862-440C-A4AE-015C6FD1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</p:spTree>
    <p:extLst>
      <p:ext uri="{BB962C8B-B14F-4D97-AF65-F5344CB8AC3E}">
        <p14:creationId xmlns:p14="http://schemas.microsoft.com/office/powerpoint/2010/main" val="134806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BDC3A2B6-D78B-46A6-B171-15A4628B2612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11277600" cy="6286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STRUCTURE – Extraction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BBA1D-3C0D-49B7-836D-E48A59C0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C263-972D-40F0-8C38-8F1DB819B47A}" type="datetime1">
              <a:rPr lang="en-US" smtClean="0"/>
              <a:t>3/11/2022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29922-D7BA-4AAF-B38F-53AC43AE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7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F47FB4-D862-440C-A4AE-015C6FD1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64E5F0-D911-4999-89BA-E9F82623C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39" y="628649"/>
            <a:ext cx="6924739" cy="572769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50BF2A-34B3-40FC-98FB-1BFBDC8CFA1C}"/>
              </a:ext>
            </a:extLst>
          </p:cNvPr>
          <p:cNvSpPr/>
          <p:nvPr/>
        </p:nvSpPr>
        <p:spPr>
          <a:xfrm>
            <a:off x="3083751" y="2019001"/>
            <a:ext cx="3819644" cy="55655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C75CE2-62FD-4BDE-9645-37A745606257}"/>
              </a:ext>
            </a:extLst>
          </p:cNvPr>
          <p:cNvSpPr txBox="1"/>
          <p:nvPr/>
        </p:nvSpPr>
        <p:spPr>
          <a:xfrm flipH="1">
            <a:off x="7435178" y="2148660"/>
            <a:ext cx="181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</a:rPr>
              <a:t>Tweepy</a:t>
            </a:r>
            <a:r>
              <a:rPr lang="en-IN" b="1" dirty="0">
                <a:solidFill>
                  <a:srgbClr val="FF0000"/>
                </a:solidFill>
              </a:rPr>
              <a:t> client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A880C93-7A39-4A6B-92CE-5F129BD24B44}"/>
              </a:ext>
            </a:extLst>
          </p:cNvPr>
          <p:cNvSpPr/>
          <p:nvPr/>
        </p:nvSpPr>
        <p:spPr>
          <a:xfrm>
            <a:off x="4993573" y="4473388"/>
            <a:ext cx="4643486" cy="1147483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B2DCF1-D2E1-458B-B70D-197CE8677A92}"/>
              </a:ext>
            </a:extLst>
          </p:cNvPr>
          <p:cNvSpPr txBox="1"/>
          <p:nvPr/>
        </p:nvSpPr>
        <p:spPr>
          <a:xfrm flipH="1">
            <a:off x="7874340" y="4031718"/>
            <a:ext cx="221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Search Tweets</a:t>
            </a:r>
          </a:p>
        </p:txBody>
      </p:sp>
    </p:spTree>
    <p:extLst>
      <p:ext uri="{BB962C8B-B14F-4D97-AF65-F5344CB8AC3E}">
        <p14:creationId xmlns:p14="http://schemas.microsoft.com/office/powerpoint/2010/main" val="35688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21" grpId="0" animBg="1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BDC3A2B6-D78B-46A6-B171-15A4628B2612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11277600" cy="6286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STRUCTURE – Extraction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BBA1D-3C0D-49B7-836D-E48A59C0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C263-972D-40F0-8C38-8F1DB819B47A}" type="datetime1">
              <a:rPr lang="en-US" smtClean="0"/>
              <a:t>3/11/2022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29922-D7BA-4AAF-B38F-53AC43AE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8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F47FB4-D862-440C-A4AE-015C6FD1A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B7500A-4E7F-453C-A5DE-17F97B186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00" y="609599"/>
            <a:ext cx="7818120" cy="577281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F31144-8C21-4B54-BFB0-AEE027900032}"/>
              </a:ext>
            </a:extLst>
          </p:cNvPr>
          <p:cNvSpPr/>
          <p:nvPr/>
        </p:nvSpPr>
        <p:spPr>
          <a:xfrm>
            <a:off x="2868774" y="1539209"/>
            <a:ext cx="5547169" cy="290859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DF9DCC-29B2-4807-8BB0-1FAACCDBF5AC}"/>
              </a:ext>
            </a:extLst>
          </p:cNvPr>
          <p:cNvSpPr txBox="1"/>
          <p:nvPr/>
        </p:nvSpPr>
        <p:spPr>
          <a:xfrm flipH="1">
            <a:off x="6255001" y="1015478"/>
            <a:ext cx="264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Extracting the 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740627B-03D1-4570-A865-E03B5D185F0F}"/>
              </a:ext>
            </a:extLst>
          </p:cNvPr>
          <p:cNvSpPr/>
          <p:nvPr/>
        </p:nvSpPr>
        <p:spPr>
          <a:xfrm>
            <a:off x="2868774" y="5090262"/>
            <a:ext cx="5547169" cy="536208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E4F455-B321-4597-97F2-F93D31D4BAA5}"/>
              </a:ext>
            </a:extLst>
          </p:cNvPr>
          <p:cNvSpPr txBox="1"/>
          <p:nvPr/>
        </p:nvSpPr>
        <p:spPr>
          <a:xfrm flipH="1">
            <a:off x="7438027" y="4678282"/>
            <a:ext cx="264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Save to PARQUET format</a:t>
            </a:r>
          </a:p>
        </p:txBody>
      </p:sp>
    </p:spTree>
    <p:extLst>
      <p:ext uri="{BB962C8B-B14F-4D97-AF65-F5344CB8AC3E}">
        <p14:creationId xmlns:p14="http://schemas.microsoft.com/office/powerpoint/2010/main" val="137963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865458-1D9D-4060-B7FB-3382A6DD5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176" y="628650"/>
            <a:ext cx="8965647" cy="5864747"/>
          </a:xfrm>
          <a:prstGeom prst="rect">
            <a:avLst/>
          </a:prstGeom>
        </p:spPr>
      </p:pic>
      <p:sp>
        <p:nvSpPr>
          <p:cNvPr id="2" name="Title 7">
            <a:extLst>
              <a:ext uri="{FF2B5EF4-FFF2-40B4-BE49-F238E27FC236}">
                <a16:creationId xmlns:a16="http://schemas.microsoft.com/office/drawing/2014/main" id="{BDC3A2B6-D78B-46A6-B171-15A4628B2612}"/>
              </a:ext>
            </a:extLst>
          </p:cNvPr>
          <p:cNvSpPr txBox="1">
            <a:spLocks/>
          </p:cNvSpPr>
          <p:nvPr/>
        </p:nvSpPr>
        <p:spPr>
          <a:xfrm>
            <a:off x="457200" y="1"/>
            <a:ext cx="11277600" cy="62865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STRUCTURE – Transformation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DB432B-5598-4177-8A6F-A499E5640190}"/>
              </a:ext>
            </a:extLst>
          </p:cNvPr>
          <p:cNvSpPr/>
          <p:nvPr/>
        </p:nvSpPr>
        <p:spPr>
          <a:xfrm>
            <a:off x="6694023" y="1644021"/>
            <a:ext cx="1086092" cy="1029729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E8AD3-A1A0-44E5-B902-E591BB42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E2028-B60D-471E-987B-1FB0D98F9F61}" type="datetime1">
              <a:rPr lang="en-US" smtClean="0"/>
              <a:t>3/11/2022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42949-EF0F-4D1E-A800-F59AC99D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46AE7-2619-47D4-BBF0-C5107C2591FD}" type="slidenum">
              <a:rPr lang="en-IN" smtClean="0"/>
              <a:t>9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4E8B81-6AE7-4E42-B69E-7F5B5396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Prudhvi raj panisetti</a:t>
            </a:r>
          </a:p>
        </p:txBody>
      </p:sp>
    </p:spTree>
    <p:extLst>
      <p:ext uri="{BB962C8B-B14F-4D97-AF65-F5344CB8AC3E}">
        <p14:creationId xmlns:p14="http://schemas.microsoft.com/office/powerpoint/2010/main" val="4940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224</TotalTime>
  <Words>355</Words>
  <Application>Microsoft Office PowerPoint</Application>
  <PresentationFormat>Widescreen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     Data Engineering Use Case</vt:lpstr>
      <vt:lpstr>AGENDA: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PANISETTI PRUDHVIRAJ</dc:creator>
  <cp:lastModifiedBy>PANISETTI PRUDHVIRAJ</cp:lastModifiedBy>
  <cp:revision>103</cp:revision>
  <dcterms:created xsi:type="dcterms:W3CDTF">2022-03-11T00:19:15Z</dcterms:created>
  <dcterms:modified xsi:type="dcterms:W3CDTF">2022-03-11T04:03:18Z</dcterms:modified>
</cp:coreProperties>
</file>