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AA43-8AA8-4A7B-BCF6-3E5B0282015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D1E7-E319-4E4D-A027-3506CDA6F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T-Test, </a:t>
            </a:r>
            <a:r>
              <a:rPr lang="en-US" dirty="0" err="1" smtClean="0"/>
              <a:t>Chisquare</a:t>
            </a:r>
            <a:r>
              <a:rPr lang="en-US" dirty="0" smtClean="0"/>
              <a:t> Test</a:t>
            </a:r>
            <a:br>
              <a:rPr lang="en-US" dirty="0" smtClean="0"/>
            </a:br>
            <a:r>
              <a:rPr lang="en-US" dirty="0" smtClean="0"/>
              <a:t>ANNOVA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628259"/>
            <a:ext cx="1126012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761628"/>
            <a:ext cx="1090764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242707"/>
            <a:ext cx="1024080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852128"/>
            <a:ext cx="1143159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8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T-Test, Chisquare Test ANNOVA TEST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T-Test, Chisquare Test ANNOVA TEST</dc:title>
  <dc:creator>Prudhviraju srivatsavaya</dc:creator>
  <cp:lastModifiedBy>Prudhviraju srivatsavaya</cp:lastModifiedBy>
  <cp:revision>1</cp:revision>
  <dcterms:created xsi:type="dcterms:W3CDTF">2022-11-09T03:16:53Z</dcterms:created>
  <dcterms:modified xsi:type="dcterms:W3CDTF">2022-11-09T03:17:49Z</dcterms:modified>
</cp:coreProperties>
</file>