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72" r:id="rId1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5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4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7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19D2-EFF0-4256-8200-4A243D3053E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1AE8-C35B-4472-A259-AFBDF0047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8599"/>
            <a:ext cx="5829300" cy="12599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Simulation Based Assignment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8" y="4798500"/>
            <a:ext cx="6858000" cy="2391656"/>
          </a:xfrm>
        </p:spPr>
        <p:txBody>
          <a:bodyPr anchor="ctr"/>
          <a:lstStyle/>
          <a:p>
            <a:pPr algn="l"/>
            <a:r>
              <a:rPr lang="en-US" b="1" dirty="0"/>
              <a:t>Student Name</a:t>
            </a:r>
            <a:r>
              <a:rPr lang="en-US" b="1" dirty="0" smtClean="0"/>
              <a:t>: </a:t>
            </a:r>
            <a:r>
              <a:rPr lang="en-US" dirty="0" smtClean="0"/>
              <a:t>Prudhvi Rambha	</a:t>
            </a:r>
            <a:endParaRPr lang="en-US" dirty="0"/>
          </a:p>
          <a:p>
            <a:pPr algn="l"/>
            <a:r>
              <a:rPr lang="en-US" b="1" dirty="0"/>
              <a:t>Student </a:t>
            </a:r>
            <a:r>
              <a:rPr lang="en-US" b="1" dirty="0" smtClean="0"/>
              <a:t>ID : </a:t>
            </a:r>
            <a:r>
              <a:rPr lang="en-US" dirty="0" smtClean="0"/>
              <a:t> 11613210</a:t>
            </a:r>
            <a:endParaRPr lang="en-US" dirty="0"/>
          </a:p>
          <a:p>
            <a:pPr algn="l"/>
            <a:r>
              <a:rPr lang="en-US" b="1" dirty="0"/>
              <a:t>Email Address</a:t>
            </a:r>
            <a:r>
              <a:rPr lang="en-US" b="1" dirty="0" smtClean="0"/>
              <a:t>:</a:t>
            </a:r>
            <a:r>
              <a:rPr lang="en-US" dirty="0" smtClean="0"/>
              <a:t> Prudhvirambha@gmail.com</a:t>
            </a:r>
            <a:endParaRPr lang="en-US" dirty="0"/>
          </a:p>
          <a:p>
            <a:pPr algn="l"/>
            <a:r>
              <a:rPr lang="en-US" b="1" dirty="0" err="1"/>
              <a:t>GitHub</a:t>
            </a:r>
            <a:r>
              <a:rPr lang="en-US" b="1" dirty="0"/>
              <a:t> Link</a:t>
            </a:r>
            <a:r>
              <a:rPr lang="en-US" b="1" dirty="0" smtClean="0"/>
              <a:t>: https</a:t>
            </a:r>
            <a:r>
              <a:rPr lang="en-US" b="1" dirty="0"/>
              <a:t>://github.com/prudhvirambha/cse316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46" y="1972468"/>
            <a:ext cx="4000907" cy="188792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4748" y="7190156"/>
            <a:ext cx="6858000" cy="239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Faculty Name:  </a:t>
            </a:r>
            <a:r>
              <a:rPr lang="en-US" dirty="0" err="1" smtClean="0"/>
              <a:t>Oshin</a:t>
            </a:r>
            <a:r>
              <a:rPr lang="en-US" dirty="0" smtClean="0"/>
              <a:t>	</a:t>
            </a:r>
          </a:p>
          <a:p>
            <a:pPr algn="l"/>
            <a:r>
              <a:rPr lang="en-US" b="1" dirty="0" smtClean="0"/>
              <a:t>UID : </a:t>
            </a:r>
            <a:r>
              <a:rPr lang="en-US" dirty="0" smtClean="0"/>
              <a:t>21980</a:t>
            </a:r>
            <a:endParaRPr lang="en-US" b="1" dirty="0" smtClean="0"/>
          </a:p>
          <a:p>
            <a:pPr algn="l"/>
            <a:r>
              <a:rPr lang="en-US" b="1" dirty="0" smtClean="0"/>
              <a:t>Course Code : </a:t>
            </a:r>
            <a:r>
              <a:rPr lang="en-US" dirty="0" smtClean="0"/>
              <a:t> CSE 316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Lovely Professional University , Punjab</a:t>
            </a:r>
          </a:p>
          <a:p>
            <a:pPr algn="l"/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925" y="469075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 Snippet 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6775" y="956602"/>
            <a:ext cx="5458265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#include&lt;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strings.h</a:t>
            </a:r>
            <a:r>
              <a:rPr lang="en-US" sz="1600" dirty="0"/>
              <a:t>&gt;</a:t>
            </a:r>
          </a:p>
          <a:p>
            <a:r>
              <a:rPr lang="en-US" sz="1600" dirty="0"/>
              <a:t>#define size 40</a:t>
            </a:r>
          </a:p>
          <a:p>
            <a:r>
              <a:rPr lang="en-US" sz="1600" dirty="0"/>
              <a:t>#define info 42567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time;</a:t>
            </a:r>
          </a:p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process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pid,AT,BT,CT,TAT,WT,RT,type</a:t>
            </a:r>
            <a:r>
              <a:rPr lang="en-US" sz="1600" dirty="0"/>
              <a:t>;</a:t>
            </a:r>
          </a:p>
          <a:p>
            <a:r>
              <a:rPr lang="en-US" sz="1600" dirty="0"/>
              <a:t>}process;</a:t>
            </a:r>
          </a:p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queue{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q[size];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f,r</a:t>
            </a:r>
            <a:r>
              <a:rPr lang="en-US" sz="1600" dirty="0"/>
              <a:t>;</a:t>
            </a:r>
          </a:p>
          <a:p>
            <a:r>
              <a:rPr lang="en-US" sz="1600" dirty="0"/>
              <a:t>}queue;</a:t>
            </a:r>
          </a:p>
          <a:p>
            <a:endParaRPr lang="en-US" sz="1600" dirty="0"/>
          </a:p>
          <a:p>
            <a:r>
              <a:rPr lang="en-US" sz="1600" dirty="0"/>
              <a:t>void output(process p[],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("Process Id Arrival Time </a:t>
            </a:r>
            <a:r>
              <a:rPr lang="en-US" sz="1600" dirty="0" err="1"/>
              <a:t>Brust</a:t>
            </a:r>
            <a:r>
              <a:rPr lang="en-US" sz="1600" dirty="0"/>
              <a:t> Time </a:t>
            </a:r>
            <a:r>
              <a:rPr lang="en-US" sz="1600" dirty="0" err="1"/>
              <a:t>Complition</a:t>
            </a:r>
            <a:r>
              <a:rPr lang="en-US" sz="1600" dirty="0"/>
              <a:t> Time Turn Around Time Waiting </a:t>
            </a:r>
            <a:r>
              <a:rPr lang="en-US" sz="1600" dirty="0" err="1"/>
              <a:t>Timr</a:t>
            </a:r>
            <a:r>
              <a:rPr lang="en-US" sz="1600" dirty="0"/>
              <a:t>   Types\n");</a:t>
            </a:r>
          </a:p>
          <a:p>
            <a:r>
              <a:rPr lang="en-US" sz="1600" dirty="0"/>
              <a:t>	for(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n;i</a:t>
            </a:r>
            <a:r>
              <a:rPr lang="en-US" sz="1600" dirty="0"/>
              <a:t>++)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printf</a:t>
            </a:r>
            <a:r>
              <a:rPr lang="en-US" sz="1600" dirty="0"/>
              <a:t>("%10d %10d %10d %10d %10d %20d %20d\</a:t>
            </a:r>
            <a:r>
              <a:rPr lang="en-US" sz="1600" dirty="0" err="1"/>
              <a:t>n",p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pid,p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AT,p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BT,p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CT,p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TAT,p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WT,p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].type);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("\n");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void ins(queue *</a:t>
            </a:r>
            <a:r>
              <a:rPr lang="en-US" sz="1600" dirty="0" err="1"/>
              <a:t>t,int</a:t>
            </a:r>
            <a:r>
              <a:rPr lang="en-US" sz="1600" dirty="0"/>
              <a:t> </a:t>
            </a:r>
            <a:r>
              <a:rPr lang="en-US" sz="1600" dirty="0" err="1"/>
              <a:t>ele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t-&gt;r++;</a:t>
            </a:r>
          </a:p>
          <a:p>
            <a:r>
              <a:rPr lang="en-US" sz="1600" dirty="0"/>
              <a:t>	t-&gt;q[t-&gt;r] = </a:t>
            </a:r>
            <a:r>
              <a:rPr lang="en-US" sz="1600" dirty="0" err="1"/>
              <a:t>ele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81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925" y="469075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 Snippet :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714500" y="838407"/>
            <a:ext cx="3429000" cy="84638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qf</a:t>
            </a:r>
            <a:r>
              <a:rPr lang="en-US" sz="1600" dirty="0"/>
              <a:t>(queue *t)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return t-&gt;q[t-&gt;f];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del1(queue *t){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=t-&gt;f;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z=t-&gt;q[t-&gt;f];</a:t>
            </a:r>
          </a:p>
          <a:p>
            <a:r>
              <a:rPr lang="en-US" sz="1600" dirty="0"/>
              <a:t>	while(</a:t>
            </a:r>
            <a:r>
              <a:rPr lang="en-US" sz="1600" dirty="0" err="1"/>
              <a:t>i</a:t>
            </a:r>
            <a:r>
              <a:rPr lang="en-US" sz="1600" dirty="0"/>
              <a:t> &lt; t-&gt;r){</a:t>
            </a:r>
          </a:p>
          <a:p>
            <a:r>
              <a:rPr lang="en-US" sz="1600" dirty="0"/>
              <a:t>		t-&gt;q[</a:t>
            </a:r>
            <a:r>
              <a:rPr lang="en-US" sz="1600" dirty="0" err="1"/>
              <a:t>i</a:t>
            </a:r>
            <a:r>
              <a:rPr lang="en-US" sz="1600" dirty="0"/>
              <a:t>] = t-&gt;q[i+1];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i</a:t>
            </a:r>
            <a:r>
              <a:rPr lang="en-US" sz="1600" dirty="0"/>
              <a:t>++;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t-&gt;r--;</a:t>
            </a:r>
          </a:p>
          <a:p>
            <a:r>
              <a:rPr lang="en-US" sz="1600" dirty="0"/>
              <a:t>	return z;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void sort(process p[],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i,j</a:t>
            </a:r>
            <a:r>
              <a:rPr lang="en-US" sz="1600" dirty="0"/>
              <a:t>;</a:t>
            </a:r>
          </a:p>
          <a:p>
            <a:r>
              <a:rPr lang="en-US" sz="1600" dirty="0"/>
              <a:t>	process </a:t>
            </a:r>
            <a:r>
              <a:rPr lang="en-US" sz="1600" dirty="0" err="1"/>
              <a:t>val</a:t>
            </a:r>
            <a:r>
              <a:rPr lang="en-US" sz="1600" dirty="0"/>
              <a:t>;</a:t>
            </a:r>
          </a:p>
          <a:p>
            <a:r>
              <a:rPr lang="en-US" sz="1600" dirty="0"/>
              <a:t>	for(</a:t>
            </a:r>
            <a:r>
              <a:rPr lang="en-US" sz="1600" dirty="0" err="1"/>
              <a:t>i</a:t>
            </a:r>
            <a:r>
              <a:rPr lang="en-US" sz="1600" dirty="0"/>
              <a:t>=0;i&lt;n-1;i++)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val</a:t>
            </a:r>
            <a:r>
              <a:rPr lang="en-US" sz="1600" dirty="0"/>
              <a:t> = p[i+1];</a:t>
            </a:r>
          </a:p>
          <a:p>
            <a:r>
              <a:rPr lang="en-US" sz="1600" dirty="0"/>
              <a:t>		for(j=</a:t>
            </a:r>
            <a:r>
              <a:rPr lang="en-US" sz="1600" dirty="0" err="1"/>
              <a:t>i;j</a:t>
            </a:r>
            <a:r>
              <a:rPr lang="en-US" sz="1600" dirty="0"/>
              <a:t>&gt;=0;j--)</a:t>
            </a:r>
          </a:p>
          <a:p>
            <a:r>
              <a:rPr lang="en-US" sz="1600" dirty="0"/>
              <a:t>			if(</a:t>
            </a:r>
            <a:r>
              <a:rPr lang="en-US" sz="1600" dirty="0" err="1"/>
              <a:t>val.type</a:t>
            </a:r>
            <a:r>
              <a:rPr lang="en-US" sz="1600" dirty="0"/>
              <a:t>&lt;p[j].type)</a:t>
            </a:r>
          </a:p>
          <a:p>
            <a:r>
              <a:rPr lang="en-US" sz="1600" dirty="0"/>
              <a:t>				p[j+1] = p[j];</a:t>
            </a:r>
          </a:p>
          <a:p>
            <a:r>
              <a:rPr lang="en-US" sz="1600" dirty="0"/>
              <a:t>			else </a:t>
            </a:r>
          </a:p>
          <a:p>
            <a:r>
              <a:rPr lang="en-US" sz="1600" dirty="0"/>
              <a:t>				break;</a:t>
            </a:r>
          </a:p>
          <a:p>
            <a:r>
              <a:rPr lang="en-US" sz="1600" dirty="0"/>
              <a:t>		p[j+1] = </a:t>
            </a:r>
            <a:r>
              <a:rPr lang="en-US" sz="1600" dirty="0" err="1"/>
              <a:t>val</a:t>
            </a:r>
            <a:r>
              <a:rPr lang="en-US" sz="1600" dirty="0"/>
              <a:t>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45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925" y="469075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 Snippet :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3172" y="903091"/>
            <a:ext cx="5331655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tnt</a:t>
            </a:r>
            <a:r>
              <a:rPr lang="en-US" sz="1600" dirty="0"/>
              <a:t>(process p[],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n,int</a:t>
            </a:r>
            <a:r>
              <a:rPr lang="en-US" sz="1600" dirty="0"/>
              <a:t> time)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pop(</a:t>
            </a:r>
            <a:r>
              <a:rPr lang="en-US" sz="1600" dirty="0" err="1"/>
              <a:t>p,n,time</a:t>
            </a:r>
            <a:r>
              <a:rPr lang="en-US" sz="1600" dirty="0"/>
              <a:t>);</a:t>
            </a:r>
          </a:p>
          <a:p>
            <a:r>
              <a:rPr lang="en-US" sz="1600" dirty="0"/>
              <a:t>	p[</a:t>
            </a:r>
            <a:r>
              <a:rPr lang="en-US" sz="1600" dirty="0" err="1"/>
              <a:t>i</a:t>
            </a:r>
            <a:r>
              <a:rPr lang="en-US" sz="1600" dirty="0"/>
              <a:t>].RT--;</a:t>
            </a:r>
          </a:p>
          <a:p>
            <a:r>
              <a:rPr lang="en-US" sz="1600" dirty="0"/>
              <a:t>	if(p[</a:t>
            </a:r>
            <a:r>
              <a:rPr lang="en-US" sz="1600" dirty="0" err="1"/>
              <a:t>i</a:t>
            </a:r>
            <a:r>
              <a:rPr lang="en-US" sz="1600" dirty="0"/>
              <a:t>].RT == 0)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p[</a:t>
            </a:r>
            <a:r>
              <a:rPr lang="en-US" sz="1600" dirty="0" err="1"/>
              <a:t>i</a:t>
            </a:r>
            <a:r>
              <a:rPr lang="en-US" sz="1600" dirty="0"/>
              <a:t>].CT  = time+1;</a:t>
            </a:r>
          </a:p>
          <a:p>
            <a:r>
              <a:rPr lang="en-US" sz="1600" dirty="0"/>
              <a:t>		p[</a:t>
            </a:r>
            <a:r>
              <a:rPr lang="en-US" sz="1600" dirty="0" err="1"/>
              <a:t>i</a:t>
            </a:r>
            <a:r>
              <a:rPr lang="en-US" sz="1600" dirty="0"/>
              <a:t>].TAT = p[</a:t>
            </a:r>
            <a:r>
              <a:rPr lang="en-US" sz="1600" dirty="0" err="1"/>
              <a:t>i</a:t>
            </a:r>
            <a:r>
              <a:rPr lang="en-US" sz="1600" dirty="0"/>
              <a:t>].CT - p[</a:t>
            </a:r>
            <a:r>
              <a:rPr lang="en-US" sz="1600" dirty="0" err="1"/>
              <a:t>i</a:t>
            </a:r>
            <a:r>
              <a:rPr lang="en-US" sz="1600" dirty="0"/>
              <a:t>].AT;</a:t>
            </a:r>
          </a:p>
          <a:p>
            <a:r>
              <a:rPr lang="en-US" sz="1600" dirty="0"/>
              <a:t>		p[</a:t>
            </a:r>
            <a:r>
              <a:rPr lang="en-US" sz="1600" dirty="0" err="1"/>
              <a:t>i</a:t>
            </a:r>
            <a:r>
              <a:rPr lang="en-US" sz="1600" dirty="0"/>
              <a:t>].WT  = p[</a:t>
            </a:r>
            <a:r>
              <a:rPr lang="en-US" sz="1600" dirty="0" err="1"/>
              <a:t>i</a:t>
            </a:r>
            <a:r>
              <a:rPr lang="en-US" sz="1600" dirty="0"/>
              <a:t>].TAT - p[</a:t>
            </a:r>
            <a:r>
              <a:rPr lang="en-US" sz="1600" dirty="0" err="1"/>
              <a:t>i</a:t>
            </a:r>
            <a:r>
              <a:rPr lang="en-US" sz="1600" dirty="0"/>
              <a:t>].BT;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return p[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pid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float </a:t>
            </a:r>
            <a:r>
              <a:rPr lang="en-US" sz="1600" dirty="0" err="1"/>
              <a:t>avgTAT</a:t>
            </a:r>
            <a:r>
              <a:rPr lang="en-US" sz="1600" dirty="0"/>
              <a:t>(process p[],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	float </a:t>
            </a:r>
            <a:r>
              <a:rPr lang="en-US" sz="1600" dirty="0" err="1"/>
              <a:t>avg</a:t>
            </a:r>
            <a:r>
              <a:rPr lang="en-US" sz="1600" dirty="0"/>
              <a:t>=0;</a:t>
            </a:r>
          </a:p>
          <a:p>
            <a:r>
              <a:rPr lang="en-US" sz="1600" dirty="0"/>
              <a:t>	for(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n;i</a:t>
            </a:r>
            <a:r>
              <a:rPr lang="en-US" sz="1600" dirty="0"/>
              <a:t>++)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avg</a:t>
            </a:r>
            <a:r>
              <a:rPr lang="en-US" sz="1600" dirty="0"/>
              <a:t> += p[</a:t>
            </a:r>
            <a:r>
              <a:rPr lang="en-US" sz="1600" dirty="0" err="1"/>
              <a:t>i</a:t>
            </a:r>
            <a:r>
              <a:rPr lang="en-US" sz="1600" dirty="0"/>
              <a:t>].TAT;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avg</a:t>
            </a:r>
            <a:r>
              <a:rPr lang="en-US" sz="1600" dirty="0"/>
              <a:t> = </a:t>
            </a:r>
            <a:r>
              <a:rPr lang="en-US" sz="1600" dirty="0" err="1"/>
              <a:t>avg</a:t>
            </a:r>
            <a:r>
              <a:rPr lang="en-US" sz="1600" dirty="0"/>
              <a:t> / n;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avg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float </a:t>
            </a:r>
            <a:r>
              <a:rPr lang="en-US" sz="1600" dirty="0" err="1"/>
              <a:t>avgWT</a:t>
            </a:r>
            <a:r>
              <a:rPr lang="en-US" sz="1600" dirty="0"/>
              <a:t>(process p[],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	float </a:t>
            </a:r>
            <a:r>
              <a:rPr lang="en-US" sz="1600" dirty="0" err="1"/>
              <a:t>avg</a:t>
            </a:r>
            <a:r>
              <a:rPr lang="en-US" sz="1600" dirty="0"/>
              <a:t>=0;</a:t>
            </a:r>
          </a:p>
          <a:p>
            <a:r>
              <a:rPr lang="en-US" sz="1600" dirty="0"/>
              <a:t>	for(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n;i</a:t>
            </a:r>
            <a:r>
              <a:rPr lang="en-US" sz="1600" dirty="0"/>
              <a:t>++)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avg</a:t>
            </a:r>
            <a:r>
              <a:rPr lang="en-US" sz="1600" dirty="0"/>
              <a:t> += p[</a:t>
            </a:r>
            <a:r>
              <a:rPr lang="en-US" sz="1600" dirty="0" err="1"/>
              <a:t>i</a:t>
            </a:r>
            <a:r>
              <a:rPr lang="en-US" sz="1600" dirty="0"/>
              <a:t>].WT;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avg</a:t>
            </a:r>
            <a:r>
              <a:rPr lang="en-US" sz="1600" dirty="0"/>
              <a:t> = </a:t>
            </a:r>
            <a:r>
              <a:rPr lang="en-US" sz="1600" dirty="0" err="1"/>
              <a:t>avg</a:t>
            </a:r>
            <a:r>
              <a:rPr lang="en-US" sz="1600" dirty="0"/>
              <a:t> / n;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avg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01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925" y="469075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 Snippet :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587891" y="982808"/>
            <a:ext cx="3429000" cy="125880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mqu</a:t>
            </a:r>
            <a:r>
              <a:rPr lang="en-US" sz="1400" dirty="0"/>
              <a:t>(process p[],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n,int</a:t>
            </a:r>
            <a:r>
              <a:rPr lang="en-US" sz="1400" dirty="0"/>
              <a:t> </a:t>
            </a:r>
            <a:r>
              <a:rPr lang="en-US" sz="1400" dirty="0" err="1"/>
              <a:t>tq,int</a:t>
            </a:r>
            <a:r>
              <a:rPr lang="en-US" sz="1400" dirty="0"/>
              <a:t> chart[])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t,i,j,T</a:t>
            </a:r>
            <a:r>
              <a:rPr lang="en-US" sz="1400" dirty="0"/>
              <a:t>=0,hp;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cur_pid</a:t>
            </a:r>
            <a:r>
              <a:rPr lang="en-US" sz="1400" dirty="0"/>
              <a:t>;</a:t>
            </a:r>
          </a:p>
          <a:p>
            <a:r>
              <a:rPr lang="en-US" sz="1400" dirty="0"/>
              <a:t>	queue x;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x.f</a:t>
            </a:r>
            <a:r>
              <a:rPr lang="en-US" sz="1400" dirty="0"/>
              <a:t> = 0;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x.r</a:t>
            </a:r>
            <a:r>
              <a:rPr lang="en-US" sz="1400" dirty="0"/>
              <a:t> = -1;</a:t>
            </a:r>
          </a:p>
          <a:p>
            <a:r>
              <a:rPr lang="en-US" sz="1400" dirty="0"/>
              <a:t>	for(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n;i</a:t>
            </a:r>
            <a:r>
              <a:rPr lang="en-US" sz="1400" dirty="0"/>
              <a:t>++)</a:t>
            </a:r>
          </a:p>
          <a:p>
            <a:r>
              <a:rPr lang="en-US" sz="1400" dirty="0"/>
              <a:t>		T += p[</a:t>
            </a:r>
            <a:r>
              <a:rPr lang="en-US" sz="1400" dirty="0" err="1"/>
              <a:t>i</a:t>
            </a:r>
            <a:r>
              <a:rPr lang="en-US" sz="1400" dirty="0"/>
              <a:t>].BT;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atsort</a:t>
            </a:r>
            <a:r>
              <a:rPr lang="en-US" sz="1400" dirty="0"/>
              <a:t>(</a:t>
            </a:r>
            <a:r>
              <a:rPr lang="en-US" sz="1400" dirty="0" err="1"/>
              <a:t>p,n</a:t>
            </a:r>
            <a:r>
              <a:rPr lang="en-US" sz="1400" dirty="0"/>
              <a:t>);</a:t>
            </a:r>
          </a:p>
          <a:p>
            <a:r>
              <a:rPr lang="en-US" sz="1400" dirty="0"/>
              <a:t>	sort(</a:t>
            </a:r>
            <a:r>
              <a:rPr lang="en-US" sz="1400" dirty="0" err="1"/>
              <a:t>p,n</a:t>
            </a:r>
            <a:r>
              <a:rPr lang="en-US" sz="1400" dirty="0"/>
              <a:t>);</a:t>
            </a:r>
          </a:p>
          <a:p>
            <a:r>
              <a:rPr lang="en-US" sz="1400" dirty="0"/>
              <a:t>	for(t=0;t&lt;</a:t>
            </a:r>
            <a:r>
              <a:rPr lang="en-US" sz="1400" dirty="0" err="1"/>
              <a:t>T;t</a:t>
            </a:r>
            <a:r>
              <a:rPr lang="en-US" sz="1400" dirty="0"/>
              <a:t>++)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for(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n;i</a:t>
            </a:r>
            <a:r>
              <a:rPr lang="en-US" sz="1400" dirty="0"/>
              <a:t>++)</a:t>
            </a:r>
          </a:p>
          <a:p>
            <a:r>
              <a:rPr lang="en-US" sz="1400" dirty="0"/>
              <a:t>			if(p[</a:t>
            </a:r>
            <a:r>
              <a:rPr lang="en-US" sz="1400" dirty="0" err="1"/>
              <a:t>i</a:t>
            </a:r>
            <a:r>
              <a:rPr lang="en-US" sz="1400" dirty="0"/>
              <a:t>].type == 2&amp;&amp;p[</a:t>
            </a:r>
            <a:r>
              <a:rPr lang="en-US" sz="1400" dirty="0" err="1"/>
              <a:t>i</a:t>
            </a:r>
            <a:r>
              <a:rPr lang="en-US" sz="1400" dirty="0"/>
              <a:t>].AT==t)</a:t>
            </a:r>
          </a:p>
          <a:p>
            <a:r>
              <a:rPr lang="en-US" sz="1400" dirty="0"/>
              <a:t>				ins(&amp;</a:t>
            </a:r>
            <a:r>
              <a:rPr lang="en-US" sz="1400" dirty="0" err="1"/>
              <a:t>x,p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pid</a:t>
            </a:r>
            <a:r>
              <a:rPr lang="en-US" sz="1400" dirty="0"/>
              <a:t>);</a:t>
            </a:r>
          </a:p>
          <a:p>
            <a:r>
              <a:rPr lang="en-US" sz="1400" dirty="0"/>
              <a:t>    	for(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n;i</a:t>
            </a:r>
            <a:r>
              <a:rPr lang="en-US" sz="1400" dirty="0"/>
              <a:t>++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tnt</a:t>
            </a:r>
            <a:r>
              <a:rPr lang="en-US" sz="1400" dirty="0"/>
              <a:t>(process p[],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n,int</a:t>
            </a:r>
            <a:r>
              <a:rPr lang="en-US" sz="1400" dirty="0"/>
              <a:t> time)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pop(</a:t>
            </a:r>
            <a:r>
              <a:rPr lang="en-US" sz="1400" dirty="0" err="1"/>
              <a:t>p,n,time</a:t>
            </a:r>
            <a:r>
              <a:rPr lang="en-US" sz="1400" dirty="0"/>
              <a:t>);</a:t>
            </a:r>
          </a:p>
          <a:p>
            <a:r>
              <a:rPr lang="en-US" sz="1400" dirty="0"/>
              <a:t>	p[</a:t>
            </a:r>
            <a:r>
              <a:rPr lang="en-US" sz="1400" dirty="0" err="1"/>
              <a:t>i</a:t>
            </a:r>
            <a:r>
              <a:rPr lang="en-US" sz="1400" dirty="0"/>
              <a:t>].RT--;</a:t>
            </a:r>
          </a:p>
          <a:p>
            <a:r>
              <a:rPr lang="en-US" sz="1400" dirty="0"/>
              <a:t>	if(p[</a:t>
            </a:r>
            <a:r>
              <a:rPr lang="en-US" sz="1400" dirty="0" err="1"/>
              <a:t>i</a:t>
            </a:r>
            <a:r>
              <a:rPr lang="en-US" sz="1400" dirty="0"/>
              <a:t>].RT == 0)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p[</a:t>
            </a:r>
            <a:r>
              <a:rPr lang="en-US" sz="1400" dirty="0" err="1"/>
              <a:t>i</a:t>
            </a:r>
            <a:r>
              <a:rPr lang="en-US" sz="1400" dirty="0"/>
              <a:t>].CT  = time+1;</a:t>
            </a:r>
          </a:p>
          <a:p>
            <a:r>
              <a:rPr lang="en-US" sz="1400" dirty="0"/>
              <a:t>		p[</a:t>
            </a:r>
            <a:r>
              <a:rPr lang="en-US" sz="1400" dirty="0" err="1"/>
              <a:t>i</a:t>
            </a:r>
            <a:r>
              <a:rPr lang="en-US" sz="1400" dirty="0"/>
              <a:t>].TAT = p[</a:t>
            </a:r>
            <a:r>
              <a:rPr lang="en-US" sz="1400" dirty="0" err="1"/>
              <a:t>i</a:t>
            </a:r>
            <a:r>
              <a:rPr lang="en-US" sz="1400" dirty="0"/>
              <a:t>].CT - p[</a:t>
            </a:r>
            <a:r>
              <a:rPr lang="en-US" sz="1400" dirty="0" err="1"/>
              <a:t>i</a:t>
            </a:r>
            <a:r>
              <a:rPr lang="en-US" sz="1400" dirty="0"/>
              <a:t>].AT;</a:t>
            </a:r>
          </a:p>
          <a:p>
            <a:r>
              <a:rPr lang="en-US" sz="1400" dirty="0"/>
              <a:t>		p[</a:t>
            </a:r>
            <a:r>
              <a:rPr lang="en-US" sz="1400" dirty="0" err="1"/>
              <a:t>i</a:t>
            </a:r>
            <a:r>
              <a:rPr lang="en-US" sz="1400" dirty="0"/>
              <a:t>].WT  = p[</a:t>
            </a:r>
            <a:r>
              <a:rPr lang="en-US" sz="1400" dirty="0" err="1"/>
              <a:t>i</a:t>
            </a:r>
            <a:r>
              <a:rPr lang="en-US" sz="1400" dirty="0"/>
              <a:t>].TAT - p[</a:t>
            </a:r>
            <a:r>
              <a:rPr lang="en-US" sz="1400" dirty="0" err="1"/>
              <a:t>i</a:t>
            </a:r>
            <a:r>
              <a:rPr lang="en-US" sz="1400" dirty="0"/>
              <a:t>].BT;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return p[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pid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float </a:t>
            </a:r>
            <a:r>
              <a:rPr lang="en-US" sz="1400" dirty="0" err="1"/>
              <a:t>avgTAT</a:t>
            </a:r>
            <a:r>
              <a:rPr lang="en-US" sz="1400" dirty="0"/>
              <a:t>(process p[],</a:t>
            </a:r>
            <a:r>
              <a:rPr lang="en-US" sz="1400" dirty="0" err="1"/>
              <a:t>int</a:t>
            </a:r>
            <a:r>
              <a:rPr lang="en-US" sz="1400" dirty="0"/>
              <a:t> n)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en-US" sz="1400" dirty="0"/>
              <a:t>	float </a:t>
            </a:r>
            <a:r>
              <a:rPr lang="en-US" sz="1400" dirty="0" err="1"/>
              <a:t>avg</a:t>
            </a:r>
            <a:r>
              <a:rPr lang="en-US" sz="1400" dirty="0"/>
              <a:t>=0;</a:t>
            </a:r>
          </a:p>
          <a:p>
            <a:r>
              <a:rPr lang="en-US" sz="1400" dirty="0"/>
              <a:t>	for(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n;i</a:t>
            </a:r>
            <a:r>
              <a:rPr lang="en-US" sz="1400" dirty="0"/>
              <a:t>++)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avg</a:t>
            </a:r>
            <a:r>
              <a:rPr lang="en-US" sz="1400" dirty="0"/>
              <a:t> += p[</a:t>
            </a:r>
            <a:r>
              <a:rPr lang="en-US" sz="1400" dirty="0" err="1"/>
              <a:t>i</a:t>
            </a:r>
            <a:r>
              <a:rPr lang="en-US" sz="1400" dirty="0"/>
              <a:t>].TAT;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avg</a:t>
            </a:r>
            <a:r>
              <a:rPr lang="en-US" sz="1400" dirty="0"/>
              <a:t> = </a:t>
            </a:r>
            <a:r>
              <a:rPr lang="en-US" sz="1400" dirty="0" err="1"/>
              <a:t>avg</a:t>
            </a:r>
            <a:r>
              <a:rPr lang="en-US" sz="1400" dirty="0"/>
              <a:t> / n;</a:t>
            </a:r>
          </a:p>
          <a:p>
            <a:r>
              <a:rPr lang="en-US" sz="1400" dirty="0"/>
              <a:t>	return </a:t>
            </a:r>
            <a:r>
              <a:rPr lang="en-US" sz="1400" dirty="0" err="1"/>
              <a:t>avg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float </a:t>
            </a:r>
            <a:r>
              <a:rPr lang="en-US" sz="1400" dirty="0" err="1"/>
              <a:t>avgWT</a:t>
            </a:r>
            <a:r>
              <a:rPr lang="en-US" sz="1400" dirty="0"/>
              <a:t>(process p[],</a:t>
            </a:r>
            <a:r>
              <a:rPr lang="en-US" sz="1400" dirty="0" err="1"/>
              <a:t>int</a:t>
            </a:r>
            <a:r>
              <a:rPr lang="en-US" sz="1400" dirty="0"/>
              <a:t> n)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en-US" sz="1400" dirty="0"/>
              <a:t>	float </a:t>
            </a:r>
            <a:r>
              <a:rPr lang="en-US" sz="1400" dirty="0" err="1"/>
              <a:t>avg</a:t>
            </a:r>
            <a:r>
              <a:rPr lang="en-US" sz="1400" dirty="0"/>
              <a:t>=0;</a:t>
            </a:r>
          </a:p>
          <a:p>
            <a:r>
              <a:rPr lang="en-US" sz="1400" dirty="0"/>
              <a:t>	for(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n;i</a:t>
            </a:r>
            <a:r>
              <a:rPr lang="en-US" sz="1400" dirty="0"/>
              <a:t>++)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avg</a:t>
            </a:r>
            <a:r>
              <a:rPr lang="en-US" sz="1400" dirty="0"/>
              <a:t> += p[</a:t>
            </a:r>
            <a:r>
              <a:rPr lang="en-US" sz="1400" dirty="0" err="1"/>
              <a:t>i</a:t>
            </a:r>
            <a:r>
              <a:rPr lang="en-US" sz="1400" dirty="0"/>
              <a:t>].WT;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avg</a:t>
            </a:r>
            <a:r>
              <a:rPr lang="en-US" sz="1400" dirty="0"/>
              <a:t> = </a:t>
            </a:r>
            <a:r>
              <a:rPr lang="en-US" sz="1400" dirty="0" err="1"/>
              <a:t>avg</a:t>
            </a:r>
            <a:r>
              <a:rPr lang="en-US" sz="1400" dirty="0"/>
              <a:t> / n;</a:t>
            </a:r>
          </a:p>
          <a:p>
            <a:r>
              <a:rPr lang="en-US" sz="1400" dirty="0"/>
              <a:t>	return </a:t>
            </a:r>
            <a:r>
              <a:rPr lang="en-US" sz="1400" dirty="0" err="1"/>
              <a:t>avg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            if(p[</a:t>
            </a:r>
            <a:r>
              <a:rPr lang="en-US" sz="1400" dirty="0" err="1"/>
              <a:t>i</a:t>
            </a:r>
            <a:r>
              <a:rPr lang="en-US" sz="1400" dirty="0"/>
              <a:t>].AT &lt;= t&amp;&amp;p[</a:t>
            </a:r>
            <a:r>
              <a:rPr lang="en-US" sz="1400" dirty="0" err="1"/>
              <a:t>i</a:t>
            </a:r>
            <a:r>
              <a:rPr lang="en-US" sz="1400" dirty="0"/>
              <a:t>].RT != 0)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		if(</a:t>
            </a:r>
            <a:r>
              <a:rPr lang="en-US" sz="1400" dirty="0" err="1"/>
              <a:t>i</a:t>
            </a:r>
            <a:r>
              <a:rPr lang="en-US" sz="1400" dirty="0"/>
              <a:t>==n)</a:t>
            </a:r>
          </a:p>
          <a:p>
            <a:r>
              <a:rPr lang="en-US" sz="1400" dirty="0"/>
              <a:t>			break;</a:t>
            </a:r>
          </a:p>
        </p:txBody>
      </p:sp>
    </p:spTree>
    <p:extLst>
      <p:ext uri="{BB962C8B-B14F-4D97-AF65-F5344CB8AC3E}">
        <p14:creationId xmlns:p14="http://schemas.microsoft.com/office/powerpoint/2010/main" val="54750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925" y="469075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 Snippet :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14500" y="838407"/>
            <a:ext cx="3429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rr</a:t>
            </a:r>
            <a:r>
              <a:rPr lang="en-US" dirty="0"/>
              <a:t>(process p[],queue *</a:t>
            </a:r>
            <a:r>
              <a:rPr lang="en-US" dirty="0" err="1"/>
              <a:t>t,int</a:t>
            </a:r>
            <a:r>
              <a:rPr lang="en-US" dirty="0"/>
              <a:t> </a:t>
            </a:r>
            <a:r>
              <a:rPr lang="en-US" dirty="0" err="1"/>
              <a:t>tq,int</a:t>
            </a:r>
            <a:r>
              <a:rPr lang="en-US" dirty="0"/>
              <a:t> </a:t>
            </a:r>
            <a:r>
              <a:rPr lang="en-US" dirty="0" err="1"/>
              <a:t>n,int</a:t>
            </a:r>
            <a:r>
              <a:rPr lang="en-US" dirty="0"/>
              <a:t> time)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i,runTime,cp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cp</a:t>
            </a:r>
            <a:r>
              <a:rPr lang="en-US" dirty="0"/>
              <a:t> = </a:t>
            </a:r>
            <a:r>
              <a:rPr lang="en-US" dirty="0" err="1"/>
              <a:t>qf</a:t>
            </a:r>
            <a:r>
              <a:rPr lang="en-US" dirty="0"/>
              <a:t>(t);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		if(p[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pid</a:t>
            </a:r>
            <a:r>
              <a:rPr lang="en-US" dirty="0"/>
              <a:t> == </a:t>
            </a:r>
            <a:r>
              <a:rPr lang="en-US" dirty="0" err="1"/>
              <a:t>cp</a:t>
            </a:r>
            <a:r>
              <a:rPr lang="en-US" dirty="0"/>
              <a:t>)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p[</a:t>
            </a:r>
            <a:r>
              <a:rPr lang="en-US" dirty="0" err="1"/>
              <a:t>i</a:t>
            </a:r>
            <a:r>
              <a:rPr lang="en-US" dirty="0"/>
              <a:t>].RT--;</a:t>
            </a:r>
          </a:p>
          <a:p>
            <a:r>
              <a:rPr lang="en-US" dirty="0"/>
              <a:t>	</a:t>
            </a:r>
            <a:r>
              <a:rPr lang="en-US" dirty="0" err="1"/>
              <a:t>runTime</a:t>
            </a:r>
            <a:r>
              <a:rPr lang="en-US" dirty="0"/>
              <a:t> = p[</a:t>
            </a:r>
            <a:r>
              <a:rPr lang="en-US" dirty="0" err="1"/>
              <a:t>i</a:t>
            </a:r>
            <a:r>
              <a:rPr lang="en-US" dirty="0"/>
              <a:t>].BT-p[</a:t>
            </a:r>
            <a:r>
              <a:rPr lang="en-US" dirty="0" err="1"/>
              <a:t>i</a:t>
            </a:r>
            <a:r>
              <a:rPr lang="en-US" dirty="0"/>
              <a:t>].RT;</a:t>
            </a:r>
          </a:p>
          <a:p>
            <a:r>
              <a:rPr lang="en-US" dirty="0"/>
              <a:t>	if(</a:t>
            </a:r>
            <a:r>
              <a:rPr lang="en-US" dirty="0" err="1"/>
              <a:t>runTime%tq</a:t>
            </a:r>
            <a:r>
              <a:rPr lang="en-US" dirty="0"/>
              <a:t> == 0 &amp;&amp; p[</a:t>
            </a:r>
            <a:r>
              <a:rPr lang="en-US" dirty="0" err="1"/>
              <a:t>i</a:t>
            </a:r>
            <a:r>
              <a:rPr lang="en-US" dirty="0"/>
              <a:t>].RT != 0)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del1(t);</a:t>
            </a:r>
          </a:p>
          <a:p>
            <a:r>
              <a:rPr lang="en-US" dirty="0"/>
              <a:t>		ins(</a:t>
            </a:r>
            <a:r>
              <a:rPr lang="en-US" dirty="0" err="1"/>
              <a:t>t,cp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if(p[</a:t>
            </a:r>
            <a:r>
              <a:rPr lang="en-US" dirty="0" err="1"/>
              <a:t>i</a:t>
            </a:r>
            <a:r>
              <a:rPr lang="en-US" dirty="0"/>
              <a:t>].RT == 0)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p[</a:t>
            </a:r>
            <a:r>
              <a:rPr lang="en-US" dirty="0" err="1"/>
              <a:t>i</a:t>
            </a:r>
            <a:r>
              <a:rPr lang="en-US" dirty="0"/>
              <a:t>].CT  = time+1;</a:t>
            </a:r>
          </a:p>
          <a:p>
            <a:r>
              <a:rPr lang="en-US" dirty="0"/>
              <a:t>		p[</a:t>
            </a:r>
            <a:r>
              <a:rPr lang="en-US" dirty="0" err="1"/>
              <a:t>i</a:t>
            </a:r>
            <a:r>
              <a:rPr lang="en-US" dirty="0"/>
              <a:t>].TAT = p[</a:t>
            </a:r>
            <a:r>
              <a:rPr lang="en-US" dirty="0" err="1"/>
              <a:t>i</a:t>
            </a:r>
            <a:r>
              <a:rPr lang="en-US" dirty="0"/>
              <a:t>].CT - p[</a:t>
            </a:r>
            <a:r>
              <a:rPr lang="en-US" dirty="0" err="1"/>
              <a:t>i</a:t>
            </a:r>
            <a:r>
              <a:rPr lang="en-US" dirty="0"/>
              <a:t>].AT;</a:t>
            </a:r>
          </a:p>
          <a:p>
            <a:r>
              <a:rPr lang="en-US" dirty="0"/>
              <a:t>		p[</a:t>
            </a:r>
            <a:r>
              <a:rPr lang="en-US" dirty="0" err="1"/>
              <a:t>i</a:t>
            </a:r>
            <a:r>
              <a:rPr lang="en-US" dirty="0"/>
              <a:t>].WT  = p[</a:t>
            </a:r>
            <a:r>
              <a:rPr lang="en-US" dirty="0" err="1"/>
              <a:t>i</a:t>
            </a:r>
            <a:r>
              <a:rPr lang="en-US" dirty="0"/>
              <a:t>].TAT - p[</a:t>
            </a:r>
            <a:r>
              <a:rPr lang="en-US" dirty="0" err="1"/>
              <a:t>i</a:t>
            </a:r>
            <a:r>
              <a:rPr lang="en-US" dirty="0"/>
              <a:t>].BT;</a:t>
            </a:r>
          </a:p>
          <a:p>
            <a:r>
              <a:rPr lang="en-US" dirty="0"/>
              <a:t>		del1(t);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pid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08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925" y="469075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 Snippet :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066192" y="457259"/>
            <a:ext cx="3429000" cy="94487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i,n,q,chart</a:t>
            </a:r>
            <a:r>
              <a:rPr lang="en-US" sz="1600" dirty="0"/>
              <a:t>[size];</a:t>
            </a:r>
          </a:p>
          <a:p>
            <a:r>
              <a:rPr lang="en-US" sz="1600" dirty="0"/>
              <a:t>	process p[size];</a:t>
            </a:r>
          </a:p>
          <a:p>
            <a:r>
              <a:rPr lang="en-US" sz="1600" dirty="0"/>
              <a:t>	float </a:t>
            </a:r>
            <a:r>
              <a:rPr lang="en-US" sz="1600" dirty="0" err="1"/>
              <a:t>avg_tat,avg_wt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("Enter no. of processes: ");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scanf</a:t>
            </a:r>
            <a:r>
              <a:rPr lang="en-US" sz="1600" dirty="0"/>
              <a:t>("%</a:t>
            </a:r>
            <a:r>
              <a:rPr lang="en-US" sz="1600" dirty="0" err="1"/>
              <a:t>d",&amp;n</a:t>
            </a:r>
            <a:r>
              <a:rPr lang="en-US" sz="1600" dirty="0"/>
              <a:t>);</a:t>
            </a:r>
          </a:p>
          <a:p>
            <a:r>
              <a:rPr lang="en-US" sz="1600" dirty="0"/>
              <a:t>	for(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n;i</a:t>
            </a:r>
            <a:r>
              <a:rPr lang="en-US" sz="1600" dirty="0"/>
              <a:t>++)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printf</a:t>
            </a:r>
            <a:r>
              <a:rPr lang="en-US" sz="1600" dirty="0"/>
              <a:t>("Enter type of process: 1.Queue1 2.Queue2 \n&gt;&gt;&gt;");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scanf</a:t>
            </a:r>
            <a:r>
              <a:rPr lang="en-US" sz="1600" dirty="0"/>
              <a:t>("%</a:t>
            </a:r>
            <a:r>
              <a:rPr lang="en-US" sz="1600" dirty="0" err="1"/>
              <a:t>d",&amp;p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].type);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printf</a:t>
            </a:r>
            <a:r>
              <a:rPr lang="en-US" sz="1600" dirty="0"/>
              <a:t>("Enter arrival and burst time for </a:t>
            </a:r>
            <a:r>
              <a:rPr lang="en-US" sz="1600" dirty="0" err="1"/>
              <a:t>p%d</a:t>
            </a:r>
            <a:r>
              <a:rPr lang="en-US" sz="1600" dirty="0"/>
              <a:t>: ",i+1);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scanf</a:t>
            </a:r>
            <a:r>
              <a:rPr lang="en-US" sz="1600" dirty="0"/>
              <a:t>("%</a:t>
            </a:r>
            <a:r>
              <a:rPr lang="en-US" sz="1600" dirty="0" err="1"/>
              <a:t>d%d</a:t>
            </a:r>
            <a:r>
              <a:rPr lang="en-US" sz="1600" dirty="0"/>
              <a:t>",&amp;p[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AT,&amp;p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].BT);</a:t>
            </a:r>
          </a:p>
          <a:p>
            <a:r>
              <a:rPr lang="en-US" sz="1600" dirty="0"/>
              <a:t>		p[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pid</a:t>
            </a:r>
            <a:r>
              <a:rPr lang="en-US" sz="1600" dirty="0"/>
              <a:t> = i+1;</a:t>
            </a:r>
          </a:p>
          <a:p>
            <a:r>
              <a:rPr lang="en-US" sz="1600" dirty="0"/>
              <a:t>		p[</a:t>
            </a:r>
            <a:r>
              <a:rPr lang="en-US" sz="1600" dirty="0" err="1"/>
              <a:t>i</a:t>
            </a:r>
            <a:r>
              <a:rPr lang="en-US" sz="1600" dirty="0"/>
              <a:t>].RT = p[</a:t>
            </a:r>
            <a:r>
              <a:rPr lang="en-US" sz="1600" dirty="0" err="1"/>
              <a:t>i</a:t>
            </a:r>
            <a:r>
              <a:rPr lang="en-US" sz="1600" dirty="0"/>
              <a:t>].BT;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("Enter time quantum: ");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scanf</a:t>
            </a:r>
            <a:r>
              <a:rPr lang="en-US" sz="1600" dirty="0"/>
              <a:t>("%</a:t>
            </a:r>
            <a:r>
              <a:rPr lang="en-US" sz="1600" dirty="0" err="1"/>
              <a:t>d",&amp;q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mqu</a:t>
            </a:r>
            <a:r>
              <a:rPr lang="en-US" sz="1600" dirty="0"/>
              <a:t>(</a:t>
            </a:r>
            <a:r>
              <a:rPr lang="en-US" sz="1600" dirty="0" err="1"/>
              <a:t>p,n,q,chart</a:t>
            </a:r>
            <a:r>
              <a:rPr lang="en-US" sz="1600" dirty="0"/>
              <a:t>);</a:t>
            </a:r>
          </a:p>
          <a:p>
            <a:r>
              <a:rPr lang="en-US" sz="1600" dirty="0"/>
              <a:t>	output(</a:t>
            </a:r>
            <a:r>
              <a:rPr lang="en-US" sz="1600" dirty="0" err="1"/>
              <a:t>p,n</a:t>
            </a:r>
            <a:r>
              <a:rPr lang="en-US" sz="1600" dirty="0"/>
              <a:t>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avg_tat</a:t>
            </a:r>
            <a:r>
              <a:rPr lang="en-US" sz="1600" dirty="0"/>
              <a:t> = </a:t>
            </a:r>
            <a:r>
              <a:rPr lang="en-US" sz="1600" dirty="0" err="1"/>
              <a:t>avgTAT</a:t>
            </a:r>
            <a:r>
              <a:rPr lang="en-US" sz="1600" dirty="0"/>
              <a:t>(</a:t>
            </a:r>
            <a:r>
              <a:rPr lang="en-US" sz="1600" dirty="0" err="1"/>
              <a:t>p,n</a:t>
            </a:r>
            <a:r>
              <a:rPr lang="en-US" sz="1600" dirty="0"/>
              <a:t>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("average TAT = %.2f </a:t>
            </a:r>
            <a:r>
              <a:rPr lang="en-US" sz="1600" dirty="0" err="1"/>
              <a:t>ms</a:t>
            </a:r>
            <a:r>
              <a:rPr lang="en-US" sz="1600" dirty="0"/>
              <a:t>\n",</a:t>
            </a:r>
            <a:r>
              <a:rPr lang="en-US" sz="1600" dirty="0" err="1"/>
              <a:t>avg_tat</a:t>
            </a:r>
            <a:r>
              <a:rPr lang="en-US" sz="1600" dirty="0"/>
              <a:t>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avg_wt</a:t>
            </a:r>
            <a:r>
              <a:rPr lang="en-US" sz="1600" dirty="0"/>
              <a:t> = </a:t>
            </a:r>
            <a:r>
              <a:rPr lang="en-US" sz="1600" dirty="0" err="1"/>
              <a:t>avgWT</a:t>
            </a:r>
            <a:r>
              <a:rPr lang="en-US" sz="1600" dirty="0"/>
              <a:t>(</a:t>
            </a:r>
            <a:r>
              <a:rPr lang="en-US" sz="1600" dirty="0" err="1"/>
              <a:t>p,n</a:t>
            </a:r>
            <a:r>
              <a:rPr lang="en-US" sz="1600" dirty="0"/>
              <a:t>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("average WT= %.2f </a:t>
            </a:r>
            <a:r>
              <a:rPr lang="en-US" sz="1600" dirty="0" err="1"/>
              <a:t>ms</a:t>
            </a:r>
            <a:r>
              <a:rPr lang="en-US" sz="1600" dirty="0"/>
              <a:t>\n",</a:t>
            </a:r>
            <a:r>
              <a:rPr lang="en-US" sz="1600" dirty="0" err="1"/>
              <a:t>avg_wt</a:t>
            </a:r>
            <a:r>
              <a:rPr lang="en-US" sz="1600" dirty="0"/>
              <a:t>);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93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011" y="444984"/>
            <a:ext cx="235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Boundary Conditions :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5588" y="998806"/>
            <a:ext cx="54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Priority of first queue should be greater than the second queue and it should be SROT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011" y="1990085"/>
            <a:ext cx="235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Case 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6553" y="2443425"/>
            <a:ext cx="481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given default test case for reference.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7011" y="5706961"/>
            <a:ext cx="6211415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Have you made minimum 5 revisions of solution on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Yes</a:t>
            </a:r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	</a:t>
            </a: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		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Link: https://github.com/prudhvirambha/cse316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7" y="3226360"/>
            <a:ext cx="3330566" cy="228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902385"/>
            <a:ext cx="6069988" cy="3349038"/>
          </a:xfrm>
        </p:spPr>
      </p:pic>
      <p:sp>
        <p:nvSpPr>
          <p:cNvPr id="5" name="TextBox 4"/>
          <p:cNvSpPr txBox="1"/>
          <p:nvPr/>
        </p:nvSpPr>
        <p:spPr>
          <a:xfrm>
            <a:off x="323557" y="4240980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Description :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20" y="4602256"/>
            <a:ext cx="3913870" cy="12639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4943" y="5910962"/>
            <a:ext cx="6385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Processes  in the above table execute on the basis of time slice which value is  1 and also on dynamically changing priorities .</a:t>
            </a:r>
          </a:p>
          <a:p>
            <a:endParaRPr lang="en-US" dirty="0" smtClean="0"/>
          </a:p>
          <a:p>
            <a:r>
              <a:rPr lang="en-US" dirty="0" smtClean="0"/>
              <a:t>Here's how there will get executed :</a:t>
            </a:r>
          </a:p>
          <a:p>
            <a:endParaRPr lang="en-US" dirty="0" smtClean="0"/>
          </a:p>
          <a:p>
            <a:r>
              <a:rPr lang="en-US" dirty="0" smtClean="0"/>
              <a:t>The Priorities changes in this manner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06" y="7784719"/>
            <a:ext cx="3048425" cy="1657581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57" y="326019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82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659" y="404127"/>
            <a:ext cx="6385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completion times of the processes:</a:t>
            </a:r>
          </a:p>
          <a:p>
            <a:endParaRPr lang="en-US" dirty="0"/>
          </a:p>
          <a:p>
            <a:r>
              <a:rPr lang="en-US" dirty="0" smtClean="0"/>
              <a:t>1.The process P1 finished at 8.</a:t>
            </a:r>
          </a:p>
          <a:p>
            <a:r>
              <a:rPr lang="en-US" dirty="0"/>
              <a:t>2</a:t>
            </a:r>
            <a:r>
              <a:rPr lang="en-US" dirty="0" smtClean="0"/>
              <a:t>.The </a:t>
            </a:r>
            <a:r>
              <a:rPr lang="en-US" dirty="0"/>
              <a:t>process </a:t>
            </a:r>
            <a:r>
              <a:rPr lang="en-US" dirty="0" smtClean="0"/>
              <a:t>P2 </a:t>
            </a:r>
            <a:r>
              <a:rPr lang="en-US" dirty="0"/>
              <a:t>finished at 2</a:t>
            </a:r>
            <a:r>
              <a:rPr lang="en-US" dirty="0" smtClean="0"/>
              <a:t>.</a:t>
            </a:r>
          </a:p>
          <a:p>
            <a:r>
              <a:rPr lang="en-US" dirty="0"/>
              <a:t>3</a:t>
            </a:r>
            <a:r>
              <a:rPr lang="en-US" dirty="0" smtClean="0"/>
              <a:t>.The </a:t>
            </a:r>
            <a:r>
              <a:rPr lang="en-US" dirty="0"/>
              <a:t>process </a:t>
            </a:r>
            <a:r>
              <a:rPr lang="en-US" dirty="0" smtClean="0"/>
              <a:t>P3 </a:t>
            </a:r>
            <a:r>
              <a:rPr lang="en-US" dirty="0"/>
              <a:t>finished at </a:t>
            </a:r>
            <a:r>
              <a:rPr lang="en-US" dirty="0" smtClean="0"/>
              <a:t>7.</a:t>
            </a:r>
          </a:p>
          <a:p>
            <a:r>
              <a:rPr lang="en-US" dirty="0"/>
              <a:t>4</a:t>
            </a:r>
            <a:r>
              <a:rPr lang="en-US" dirty="0" smtClean="0"/>
              <a:t>.The </a:t>
            </a:r>
            <a:r>
              <a:rPr lang="en-US" dirty="0"/>
              <a:t>process </a:t>
            </a:r>
            <a:r>
              <a:rPr lang="en-US" dirty="0" smtClean="0"/>
              <a:t>P4 </a:t>
            </a:r>
            <a:r>
              <a:rPr lang="en-US" dirty="0"/>
              <a:t>finished at </a:t>
            </a:r>
            <a:r>
              <a:rPr lang="en-US" dirty="0" smtClean="0"/>
              <a:t>5.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5659" y="2690458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: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5063"/>
              </p:ext>
            </p:extLst>
          </p:nvPr>
        </p:nvGraphicFramePr>
        <p:xfrm>
          <a:off x="1143000" y="34290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P1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007" y="3840480"/>
            <a:ext cx="486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0        1         2        3         4         5        6        7          8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659" y="4285464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2" y="4730448"/>
            <a:ext cx="6112938" cy="581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5659" y="5647524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Constraints :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0" y="6301193"/>
            <a:ext cx="3232250" cy="1524959"/>
          </a:xfrm>
          <a:prstGeom prst="rect">
            <a:avLst/>
          </a:prstGeom>
        </p:spPr>
      </p:pic>
      <p:sp>
        <p:nvSpPr>
          <p:cNvPr id="14" name="Frame 1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9995" y="7934178"/>
            <a:ext cx="5401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 Slice =1</a:t>
            </a:r>
          </a:p>
          <a:p>
            <a:r>
              <a:rPr lang="en-GB" dirty="0"/>
              <a:t>Initially All priorities are =0</a:t>
            </a:r>
          </a:p>
          <a:p>
            <a:r>
              <a:rPr lang="en-GB" dirty="0" smtClean="0"/>
              <a:t>Priority for the running process =1</a:t>
            </a:r>
          </a:p>
          <a:p>
            <a:r>
              <a:rPr lang="en-GB" dirty="0"/>
              <a:t>Priority for </a:t>
            </a:r>
            <a:r>
              <a:rPr lang="en-GB" dirty="0" smtClean="0"/>
              <a:t>process waiting in Ready queue =2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4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336" y="512816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 Snippet :</a:t>
            </a:r>
            <a:endParaRPr lang="en-US" b="1" dirty="0"/>
          </a:p>
        </p:txBody>
      </p:sp>
      <p:sp>
        <p:nvSpPr>
          <p:cNvPr id="6" name="Frame 5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9781" y="1054424"/>
            <a:ext cx="507843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#include&lt;unistd.h&gt;</a:t>
            </a:r>
          </a:p>
          <a:p>
            <a:r>
              <a:rPr lang="en-US"/>
              <a:t>#include&lt;stdio.h&gt;</a:t>
            </a:r>
          </a:p>
          <a:p>
            <a:r>
              <a:rPr lang="en-US"/>
              <a:t>int ct[40]={0},qt,qas[40]={0},c=0,st,btm[40]={0},tt, wt,at[40],bt[40],zz;</a:t>
            </a:r>
          </a:p>
          <a:p>
            <a:r>
              <a:rPr lang="en-US"/>
              <a:t>void queue1(int fin,int tm);</a:t>
            </a:r>
          </a:p>
          <a:p>
            <a:r>
              <a:rPr lang="en-US"/>
              <a:t>void queue2(int fin, int tm);</a:t>
            </a:r>
          </a:p>
          <a:p>
            <a:r>
              <a:rPr lang="en-US"/>
              <a:t>void pop(int fin);</a:t>
            </a:r>
          </a:p>
          <a:p>
            <a:r>
              <a:rPr lang="en-US"/>
              <a:t>float att, awt;</a:t>
            </a:r>
          </a:p>
          <a:p>
            <a:r>
              <a:rPr lang="en-US"/>
              <a:t>int flg=0,tm=0,ee=0,fin=0;</a:t>
            </a:r>
          </a:p>
          <a:p>
            <a:r>
              <a:rPr lang="en-US"/>
              <a:t>void pop(int fin){</a:t>
            </a:r>
          </a:p>
          <a:p>
            <a:r>
              <a:rPr lang="en-US"/>
              <a:t>qas[ee]=fin+1;</a:t>
            </a:r>
          </a:p>
          <a:p>
            <a:r>
              <a:rPr lang="en-US"/>
              <a:t>ee++;</a:t>
            </a:r>
          </a:p>
          <a:p>
            <a:r>
              <a:rPr lang="en-US"/>
              <a:t>}</a:t>
            </a:r>
          </a:p>
          <a:p>
            <a:r>
              <a:rPr lang="en-US"/>
              <a:t>void queue1(int fin,int tm){</a:t>
            </a:r>
          </a:p>
          <a:p>
            <a:r>
              <a:rPr lang="en-US"/>
              <a:t>for(int x=fin+1;x&lt;4;x++){</a:t>
            </a:r>
          </a:p>
          <a:p>
            <a:r>
              <a:rPr lang="en-US"/>
              <a:t>if(at[x]&lt;=tm){</a:t>
            </a:r>
          </a:p>
          <a:p>
            <a:r>
              <a:rPr lang="en-US"/>
              <a:t>qas[ee]=x+1;</a:t>
            </a:r>
          </a:p>
          <a:p>
            <a:r>
              <a:rPr lang="en-US"/>
              <a:t>ee++;}</a:t>
            </a:r>
          </a:p>
          <a:p>
            <a:r>
              <a:rPr lang="en-US"/>
              <a:t>}</a:t>
            </a:r>
          </a:p>
          <a:p>
            <a:r>
              <a:rPr lang="en-US"/>
              <a:t>}</a:t>
            </a:r>
          </a:p>
          <a:p>
            <a:r>
              <a:rPr lang="en-US"/>
              <a:t>void queue2(int fin, int tm){</a:t>
            </a:r>
          </a:p>
          <a:p>
            <a:r>
              <a:rPr lang="en-US"/>
              <a:t>for(int x=fin+1;x&lt;4;x++){</a:t>
            </a:r>
          </a:p>
          <a:p>
            <a:r>
              <a:rPr lang="en-US"/>
              <a:t>int fl=0;</a:t>
            </a:r>
          </a:p>
          <a:p>
            <a:r>
              <a:rPr lang="en-US"/>
              <a:t>for(int y=0;y&lt;ee;y++){</a:t>
            </a:r>
          </a:p>
          <a:p>
            <a:r>
              <a:rPr lang="en-US"/>
              <a:t>if(qas[y]==x+1){</a:t>
            </a:r>
          </a:p>
          <a:p>
            <a:r>
              <a:rPr lang="en-US"/>
              <a:t>fl++;}}</a:t>
            </a:r>
          </a:p>
          <a:p>
            <a:r>
              <a:rPr lang="en-US"/>
              <a:t>if(at[x]&lt;=tm &amp;&amp; fl==0 &amp;&amp; btm[x]!=0){</a:t>
            </a:r>
          </a:p>
          <a:p>
            <a:r>
              <a:rPr lang="en-US"/>
              <a:t>qas[ee]=x+1;</a:t>
            </a:r>
          </a:p>
          <a:p>
            <a:r>
              <a:rPr lang="en-US"/>
              <a:t>ee++;}</a:t>
            </a:r>
          </a:p>
          <a:p>
            <a:r>
              <a:rPr lang="en-US"/>
              <a:t>}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843" y="464234"/>
            <a:ext cx="5880295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time slice:");</a:t>
            </a:r>
          </a:p>
          <a:p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qt</a:t>
            </a:r>
            <a:r>
              <a:rPr lang="en-US" dirty="0"/>
              <a:t>);</a:t>
            </a:r>
          </a:p>
          <a:p>
            <a:r>
              <a:rPr lang="en-US" dirty="0" err="1"/>
              <a:t>printf</a:t>
            </a:r>
            <a:r>
              <a:rPr lang="en-US" dirty="0"/>
              <a:t>("Enter no of process");</a:t>
            </a:r>
          </a:p>
          <a:p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zz</a:t>
            </a:r>
            <a:r>
              <a:rPr lang="en-US" dirty="0"/>
              <a:t>);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x=0;x&lt;</a:t>
            </a:r>
            <a:r>
              <a:rPr lang="en-US" dirty="0" err="1"/>
              <a:t>zz;x</a:t>
            </a:r>
            <a:r>
              <a:rPr lang="en-US" dirty="0"/>
              <a:t>++){</a:t>
            </a:r>
          </a:p>
          <a:p>
            <a:r>
              <a:rPr lang="en-US" dirty="0" err="1"/>
              <a:t>printf</a:t>
            </a:r>
            <a:r>
              <a:rPr lang="en-US" dirty="0"/>
              <a:t>("\n Process %d",x+1);</a:t>
            </a:r>
          </a:p>
          <a:p>
            <a:r>
              <a:rPr lang="en-US" dirty="0" err="1"/>
              <a:t>printf</a:t>
            </a:r>
            <a:r>
              <a:rPr lang="en-US" dirty="0"/>
              <a:t>("\n Arrival Time=");</a:t>
            </a:r>
          </a:p>
          <a:p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d",&amp;at</a:t>
            </a:r>
            <a:r>
              <a:rPr lang="en-US" dirty="0"/>
              <a:t>[x]);</a:t>
            </a:r>
          </a:p>
          <a:p>
            <a:r>
              <a:rPr lang="en-US" dirty="0" err="1"/>
              <a:t>printf</a:t>
            </a:r>
            <a:r>
              <a:rPr lang="en-US" dirty="0"/>
              <a:t>(" Burst Time=");</a:t>
            </a:r>
          </a:p>
          <a:p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bt</a:t>
            </a:r>
            <a:r>
              <a:rPr lang="en-US" dirty="0"/>
              <a:t>[x]);</a:t>
            </a:r>
          </a:p>
          <a:p>
            <a:r>
              <a:rPr lang="en-US" dirty="0" err="1"/>
              <a:t>btm</a:t>
            </a:r>
            <a:r>
              <a:rPr lang="en-US" dirty="0"/>
              <a:t>[x]=</a:t>
            </a:r>
            <a:r>
              <a:rPr lang="en-US" dirty="0" err="1"/>
              <a:t>bt</a:t>
            </a:r>
            <a:r>
              <a:rPr lang="en-US" dirty="0"/>
              <a:t>[x];}</a:t>
            </a:r>
          </a:p>
          <a:p>
            <a:r>
              <a:rPr lang="en-US" dirty="0" err="1"/>
              <a:t>printf</a:t>
            </a:r>
            <a:r>
              <a:rPr lang="en-US" dirty="0"/>
              <a:t>("\n Gantt Chart \n {%</a:t>
            </a:r>
            <a:r>
              <a:rPr lang="en-US" dirty="0" err="1"/>
              <a:t>d",at</a:t>
            </a:r>
            <a:r>
              <a:rPr lang="en-US" dirty="0"/>
              <a:t>[0]);</a:t>
            </a:r>
          </a:p>
          <a:p>
            <a:r>
              <a:rPr lang="en-US" dirty="0"/>
              <a:t>do{</a:t>
            </a:r>
          </a:p>
          <a:p>
            <a:r>
              <a:rPr lang="en-US" dirty="0"/>
              <a:t>if(</a:t>
            </a:r>
            <a:r>
              <a:rPr lang="en-US" dirty="0" err="1"/>
              <a:t>flg</a:t>
            </a:r>
            <a:r>
              <a:rPr lang="en-US" dirty="0"/>
              <a:t>==0){</a:t>
            </a:r>
          </a:p>
          <a:p>
            <a:r>
              <a:rPr lang="en-US" dirty="0" err="1"/>
              <a:t>st</a:t>
            </a:r>
            <a:r>
              <a:rPr lang="en-US" dirty="0"/>
              <a:t>=at[0];</a:t>
            </a:r>
          </a:p>
          <a:p>
            <a:r>
              <a:rPr lang="en-US" dirty="0"/>
              <a:t>if(</a:t>
            </a:r>
            <a:r>
              <a:rPr lang="en-US" dirty="0" err="1"/>
              <a:t>btm</a:t>
            </a:r>
            <a:r>
              <a:rPr lang="en-US" dirty="0"/>
              <a:t>[0]&lt;=</a:t>
            </a:r>
            <a:r>
              <a:rPr lang="en-US" dirty="0" err="1"/>
              <a:t>qt</a:t>
            </a:r>
            <a:r>
              <a:rPr lang="en-US" dirty="0"/>
              <a:t>){</a:t>
            </a:r>
          </a:p>
          <a:p>
            <a:r>
              <a:rPr lang="en-US" dirty="0"/>
              <a:t>tm=</a:t>
            </a:r>
            <a:r>
              <a:rPr lang="en-US" dirty="0" err="1"/>
              <a:t>st+btm</a:t>
            </a:r>
            <a:r>
              <a:rPr lang="en-US" dirty="0"/>
              <a:t>[0];</a:t>
            </a:r>
          </a:p>
          <a:p>
            <a:r>
              <a:rPr lang="en-US" dirty="0" err="1"/>
              <a:t>btm</a:t>
            </a:r>
            <a:r>
              <a:rPr lang="en-US" dirty="0"/>
              <a:t>[0]=0;</a:t>
            </a:r>
          </a:p>
          <a:p>
            <a:r>
              <a:rPr lang="en-US" dirty="0"/>
              <a:t>queue1(</a:t>
            </a:r>
            <a:r>
              <a:rPr lang="en-US" dirty="0" err="1"/>
              <a:t>fin,tm</a:t>
            </a:r>
            <a:r>
              <a:rPr lang="en-US" dirty="0"/>
              <a:t>);}</a:t>
            </a:r>
          </a:p>
          <a:p>
            <a:r>
              <a:rPr lang="en-US" dirty="0"/>
              <a:t>else{</a:t>
            </a:r>
          </a:p>
          <a:p>
            <a:r>
              <a:rPr lang="en-US" dirty="0" err="1"/>
              <a:t>btm</a:t>
            </a:r>
            <a:r>
              <a:rPr lang="en-US" dirty="0"/>
              <a:t>[0]=</a:t>
            </a:r>
            <a:r>
              <a:rPr lang="en-US" dirty="0" err="1"/>
              <a:t>btm</a:t>
            </a:r>
            <a:r>
              <a:rPr lang="en-US" dirty="0"/>
              <a:t>[0]-</a:t>
            </a:r>
            <a:r>
              <a:rPr lang="en-US" dirty="0" err="1"/>
              <a:t>qt</a:t>
            </a:r>
            <a:r>
              <a:rPr lang="en-US" dirty="0"/>
              <a:t>;</a:t>
            </a:r>
          </a:p>
          <a:p>
            <a:r>
              <a:rPr lang="en-US" dirty="0"/>
              <a:t>tm=</a:t>
            </a:r>
            <a:r>
              <a:rPr lang="en-US" dirty="0" err="1"/>
              <a:t>st+qt</a:t>
            </a:r>
            <a:r>
              <a:rPr lang="en-US" dirty="0"/>
              <a:t>;</a:t>
            </a:r>
          </a:p>
          <a:p>
            <a:r>
              <a:rPr lang="en-US" dirty="0"/>
              <a:t>queue1(</a:t>
            </a:r>
            <a:r>
              <a:rPr lang="en-US" dirty="0" err="1"/>
              <a:t>fin,tm</a:t>
            </a:r>
            <a:r>
              <a:rPr lang="en-US" dirty="0"/>
              <a:t>);</a:t>
            </a:r>
          </a:p>
          <a:p>
            <a:r>
              <a:rPr lang="en-US" dirty="0"/>
              <a:t>pop(fin);}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else{</a:t>
            </a:r>
          </a:p>
          <a:p>
            <a:r>
              <a:rPr lang="en-US" dirty="0"/>
              <a:t>fin=</a:t>
            </a:r>
            <a:r>
              <a:rPr lang="en-US" dirty="0" err="1"/>
              <a:t>qas</a:t>
            </a:r>
            <a:r>
              <a:rPr lang="en-US" dirty="0"/>
              <a:t>[0]-1;</a:t>
            </a:r>
          </a:p>
          <a:p>
            <a:r>
              <a:rPr lang="en-US" dirty="0" err="1"/>
              <a:t>st</a:t>
            </a:r>
            <a:r>
              <a:rPr lang="en-US" dirty="0"/>
              <a:t>=tm;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0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452" y="267282"/>
            <a:ext cx="524725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x=0;x&lt;</a:t>
            </a:r>
            <a:r>
              <a:rPr lang="en-US" dirty="0" err="1"/>
              <a:t>ee</a:t>
            </a:r>
            <a:r>
              <a:rPr lang="en-US" dirty="0"/>
              <a:t> &amp;&amp; </a:t>
            </a:r>
            <a:r>
              <a:rPr lang="en-US" dirty="0" err="1"/>
              <a:t>ee</a:t>
            </a:r>
            <a:r>
              <a:rPr lang="en-US" dirty="0"/>
              <a:t>!=1;x++){</a:t>
            </a:r>
          </a:p>
          <a:p>
            <a:r>
              <a:rPr lang="en-US" dirty="0" err="1"/>
              <a:t>qas</a:t>
            </a:r>
            <a:r>
              <a:rPr lang="en-US" dirty="0"/>
              <a:t>[x]=</a:t>
            </a:r>
            <a:r>
              <a:rPr lang="en-US" dirty="0" err="1"/>
              <a:t>qas</a:t>
            </a:r>
            <a:r>
              <a:rPr lang="en-US" dirty="0"/>
              <a:t>[x+1];}</a:t>
            </a:r>
          </a:p>
          <a:p>
            <a:r>
              <a:rPr lang="en-US" dirty="0" err="1"/>
              <a:t>ee</a:t>
            </a:r>
            <a:r>
              <a:rPr lang="en-US" dirty="0"/>
              <a:t>--;</a:t>
            </a:r>
          </a:p>
          <a:p>
            <a:r>
              <a:rPr lang="en-US" dirty="0"/>
              <a:t>if(</a:t>
            </a:r>
            <a:r>
              <a:rPr lang="en-US" dirty="0" err="1"/>
              <a:t>btm</a:t>
            </a:r>
            <a:r>
              <a:rPr lang="en-US" dirty="0"/>
              <a:t>[fin]&lt;=</a:t>
            </a:r>
            <a:r>
              <a:rPr lang="en-US" dirty="0" err="1"/>
              <a:t>qt</a:t>
            </a:r>
            <a:r>
              <a:rPr lang="en-US" dirty="0"/>
              <a:t>){</a:t>
            </a:r>
          </a:p>
          <a:p>
            <a:r>
              <a:rPr lang="en-US" dirty="0"/>
              <a:t>tm=</a:t>
            </a:r>
            <a:r>
              <a:rPr lang="en-US" dirty="0" err="1"/>
              <a:t>st+btm</a:t>
            </a:r>
            <a:r>
              <a:rPr lang="en-US" dirty="0"/>
              <a:t>[fin];</a:t>
            </a:r>
          </a:p>
          <a:p>
            <a:r>
              <a:rPr lang="en-US" dirty="0" err="1"/>
              <a:t>btm</a:t>
            </a:r>
            <a:r>
              <a:rPr lang="en-US" dirty="0"/>
              <a:t>[fin]=0;</a:t>
            </a:r>
          </a:p>
          <a:p>
            <a:r>
              <a:rPr lang="en-US" dirty="0"/>
              <a:t>queue2(fin, tm);}</a:t>
            </a:r>
          </a:p>
          <a:p>
            <a:r>
              <a:rPr lang="en-US" dirty="0"/>
              <a:t>else{</a:t>
            </a:r>
          </a:p>
          <a:p>
            <a:r>
              <a:rPr lang="en-US" dirty="0" err="1"/>
              <a:t>btm</a:t>
            </a:r>
            <a:r>
              <a:rPr lang="en-US" dirty="0"/>
              <a:t>[fin]=</a:t>
            </a:r>
            <a:r>
              <a:rPr lang="en-US" dirty="0" err="1"/>
              <a:t>btm</a:t>
            </a:r>
            <a:r>
              <a:rPr lang="en-US" dirty="0"/>
              <a:t>[fin]-</a:t>
            </a:r>
            <a:r>
              <a:rPr lang="en-US" dirty="0" err="1"/>
              <a:t>qt</a:t>
            </a:r>
            <a:r>
              <a:rPr lang="en-US" dirty="0"/>
              <a:t>;</a:t>
            </a:r>
          </a:p>
          <a:p>
            <a:r>
              <a:rPr lang="en-US" dirty="0"/>
              <a:t>tm=</a:t>
            </a:r>
            <a:r>
              <a:rPr lang="en-US" dirty="0" err="1"/>
              <a:t>st+qt</a:t>
            </a:r>
            <a:r>
              <a:rPr lang="en-US" dirty="0"/>
              <a:t>;</a:t>
            </a:r>
          </a:p>
          <a:p>
            <a:r>
              <a:rPr lang="en-US" dirty="0"/>
              <a:t>queue2(fin, tm);</a:t>
            </a:r>
          </a:p>
          <a:p>
            <a:r>
              <a:rPr lang="en-US" dirty="0"/>
              <a:t>pop(fin);}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if(</a:t>
            </a:r>
            <a:r>
              <a:rPr lang="en-US" dirty="0" err="1"/>
              <a:t>btm</a:t>
            </a:r>
            <a:r>
              <a:rPr lang="en-US" dirty="0"/>
              <a:t>[fin]==0){</a:t>
            </a:r>
          </a:p>
          <a:p>
            <a:r>
              <a:rPr lang="en-US" dirty="0" err="1"/>
              <a:t>ct</a:t>
            </a:r>
            <a:r>
              <a:rPr lang="en-US" dirty="0"/>
              <a:t>[fin]=tm;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flg</a:t>
            </a:r>
            <a:r>
              <a:rPr lang="en-US" dirty="0"/>
              <a:t>++;</a:t>
            </a:r>
          </a:p>
          <a:p>
            <a:r>
              <a:rPr lang="en-US" dirty="0" err="1"/>
              <a:t>printf</a:t>
            </a:r>
            <a:r>
              <a:rPr lang="en-US" dirty="0"/>
              <a:t>("}-&gt;</a:t>
            </a:r>
            <a:r>
              <a:rPr lang="en-US" dirty="0" err="1"/>
              <a:t>P%d</a:t>
            </a:r>
            <a:r>
              <a:rPr lang="en-US" dirty="0"/>
              <a:t>&lt;-{%d",fin+1,tm);</a:t>
            </a:r>
          </a:p>
          <a:p>
            <a:r>
              <a:rPr lang="en-US" dirty="0"/>
              <a:t>}while(</a:t>
            </a:r>
            <a:r>
              <a:rPr lang="en-US" dirty="0" err="1"/>
              <a:t>ee</a:t>
            </a:r>
            <a:r>
              <a:rPr lang="en-US" dirty="0"/>
              <a:t>!=0);</a:t>
            </a:r>
          </a:p>
          <a:p>
            <a:r>
              <a:rPr lang="en-US" dirty="0" err="1"/>
              <a:t>printf</a:t>
            </a:r>
            <a:r>
              <a:rPr lang="en-US" dirty="0"/>
              <a:t>("}  ");</a:t>
            </a:r>
          </a:p>
          <a:p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nProcess</a:t>
            </a:r>
            <a:r>
              <a:rPr lang="en-US" dirty="0"/>
              <a:t> \t Arrival Time\t Burst Time \t </a:t>
            </a:r>
            <a:r>
              <a:rPr lang="en-US" dirty="0" err="1"/>
              <a:t>Completition</a:t>
            </a:r>
            <a:r>
              <a:rPr lang="en-US" dirty="0"/>
              <a:t> Time\t Turn Around Time\t Waiting Time\n");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x=0;x&lt;</a:t>
            </a:r>
            <a:r>
              <a:rPr lang="en-US" dirty="0" err="1"/>
              <a:t>zz;x</a:t>
            </a:r>
            <a:r>
              <a:rPr lang="en-US" dirty="0"/>
              <a:t>++){</a:t>
            </a:r>
          </a:p>
          <a:p>
            <a:r>
              <a:rPr lang="en-US" dirty="0" err="1"/>
              <a:t>tt</a:t>
            </a:r>
            <a:r>
              <a:rPr lang="en-US" dirty="0"/>
              <a:t>=</a:t>
            </a:r>
            <a:r>
              <a:rPr lang="en-US" dirty="0" err="1"/>
              <a:t>ct</a:t>
            </a:r>
            <a:r>
              <a:rPr lang="en-US" dirty="0"/>
              <a:t>[x]-at[x];</a:t>
            </a:r>
          </a:p>
          <a:p>
            <a:r>
              <a:rPr lang="en-US" dirty="0" err="1"/>
              <a:t>wt</a:t>
            </a:r>
            <a:r>
              <a:rPr lang="en-US" dirty="0"/>
              <a:t>=</a:t>
            </a:r>
            <a:r>
              <a:rPr lang="en-US" dirty="0" err="1"/>
              <a:t>tt-bt</a:t>
            </a:r>
            <a:r>
              <a:rPr lang="en-US" dirty="0"/>
              <a:t>[x];</a:t>
            </a:r>
          </a:p>
          <a:p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P%d</a:t>
            </a:r>
            <a:r>
              <a:rPr lang="en-US" dirty="0"/>
              <a:t>\t\t  %d\t\t  %d\t\t  %d\t\t\t   %d\t\t\t  %d\n",x+1,at[x],</a:t>
            </a:r>
            <a:r>
              <a:rPr lang="en-US" dirty="0" err="1"/>
              <a:t>bt</a:t>
            </a:r>
            <a:r>
              <a:rPr lang="en-US" dirty="0"/>
              <a:t>[x],</a:t>
            </a:r>
            <a:r>
              <a:rPr lang="en-US" dirty="0" err="1"/>
              <a:t>ct</a:t>
            </a:r>
            <a:r>
              <a:rPr lang="en-US" dirty="0"/>
              <a:t>[x],</a:t>
            </a:r>
            <a:r>
              <a:rPr lang="en-US" dirty="0" err="1"/>
              <a:t>tt,wt</a:t>
            </a:r>
            <a:r>
              <a:rPr lang="en-US" dirty="0"/>
              <a:t>);</a:t>
            </a:r>
          </a:p>
          <a:p>
            <a:r>
              <a:rPr lang="en-US" dirty="0" err="1"/>
              <a:t>awt</a:t>
            </a:r>
            <a:r>
              <a:rPr lang="en-US" dirty="0"/>
              <a:t>=</a:t>
            </a:r>
            <a:r>
              <a:rPr lang="en-US" dirty="0" err="1"/>
              <a:t>awt+wt</a:t>
            </a:r>
            <a:r>
              <a:rPr lang="en-US" dirty="0"/>
              <a:t>;</a:t>
            </a:r>
          </a:p>
          <a:p>
            <a:r>
              <a:rPr lang="en-US" dirty="0" err="1"/>
              <a:t>att</a:t>
            </a:r>
            <a:r>
              <a:rPr lang="en-US" dirty="0"/>
              <a:t>=</a:t>
            </a:r>
            <a:r>
              <a:rPr lang="en-US" dirty="0" err="1"/>
              <a:t>att+tt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nAverage</a:t>
            </a:r>
            <a:r>
              <a:rPr lang="en-US" dirty="0"/>
              <a:t> Turn Around Time: %f\</a:t>
            </a:r>
            <a:r>
              <a:rPr lang="en-US" dirty="0" err="1"/>
              <a:t>nAverage</a:t>
            </a:r>
            <a:r>
              <a:rPr lang="en-US" dirty="0"/>
              <a:t> Waiting Time: %f",</a:t>
            </a:r>
            <a:r>
              <a:rPr lang="en-US" dirty="0" err="1"/>
              <a:t>att</a:t>
            </a:r>
            <a:r>
              <a:rPr lang="en-US" dirty="0"/>
              <a:t>/4,awt/4);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529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011" y="444984"/>
            <a:ext cx="235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Boundary Conditions :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5588" y="998806"/>
            <a:ext cx="54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Slice Should be always 1 as it acts similarly as Round Robin </a:t>
            </a:r>
            <a:r>
              <a:rPr lang="en-US" dirty="0" err="1" smtClean="0"/>
              <a:t>alogorithm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011" y="1990085"/>
            <a:ext cx="235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Case 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24" y="3048765"/>
            <a:ext cx="4554723" cy="18736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6553" y="2443425"/>
            <a:ext cx="481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given default test case for reference.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7011" y="5706961"/>
            <a:ext cx="6211415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Have you made minimum 5 revisions of solution on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Yes</a:t>
            </a:r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	</a:t>
            </a: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		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06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Link: https://github.com/prudhvirambha/cse316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0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57" y="4240980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Description 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4942" y="6861214"/>
            <a:ext cx="6385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Processes  in the above table execute on the basis of time slice which value is  1 and also depends on priority of two queues.</a:t>
            </a:r>
          </a:p>
          <a:p>
            <a:r>
              <a:rPr lang="en-US" dirty="0" smtClean="0"/>
              <a:t>Using Shortest remaining time first.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Priorities of first queue is more than the priority of 2</a:t>
            </a:r>
            <a:r>
              <a:rPr lang="en-US" baseline="30000" dirty="0" smtClean="0"/>
              <a:t>nd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57" y="326019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2:</a:t>
            </a:r>
            <a:endParaRPr lang="en-US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6" y="1035438"/>
            <a:ext cx="5821193" cy="273196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22" y="4983461"/>
            <a:ext cx="2459874" cy="16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659" y="404127"/>
            <a:ext cx="6385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completion times of the processes:</a:t>
            </a:r>
          </a:p>
          <a:p>
            <a:endParaRPr lang="en-US" dirty="0"/>
          </a:p>
          <a:p>
            <a:r>
              <a:rPr lang="en-US" dirty="0" smtClean="0"/>
              <a:t>1.The process P1 finished at </a:t>
            </a:r>
            <a:r>
              <a:rPr lang="en-US" dirty="0" smtClean="0"/>
              <a:t>5.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.The </a:t>
            </a:r>
            <a:r>
              <a:rPr lang="en-US" dirty="0"/>
              <a:t>process </a:t>
            </a:r>
            <a:r>
              <a:rPr lang="en-US" dirty="0" smtClean="0"/>
              <a:t>P2 </a:t>
            </a:r>
            <a:r>
              <a:rPr lang="en-US" dirty="0"/>
              <a:t>finished at </a:t>
            </a:r>
            <a:r>
              <a:rPr lang="en-US" dirty="0" smtClean="0"/>
              <a:t>8.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.The </a:t>
            </a:r>
            <a:r>
              <a:rPr lang="en-US" dirty="0"/>
              <a:t>process </a:t>
            </a:r>
            <a:r>
              <a:rPr lang="en-US" dirty="0" smtClean="0"/>
              <a:t>P3 </a:t>
            </a:r>
            <a:r>
              <a:rPr lang="en-US" dirty="0"/>
              <a:t>finished at </a:t>
            </a:r>
            <a:r>
              <a:rPr lang="en-US" dirty="0" smtClean="0"/>
              <a:t>12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.The </a:t>
            </a:r>
            <a:r>
              <a:rPr lang="en-US" dirty="0"/>
              <a:t>process </a:t>
            </a:r>
            <a:r>
              <a:rPr lang="en-US" dirty="0" smtClean="0"/>
              <a:t>P4 </a:t>
            </a:r>
            <a:r>
              <a:rPr lang="en-US" dirty="0"/>
              <a:t>finished at </a:t>
            </a:r>
            <a:r>
              <a:rPr lang="en-US" dirty="0" smtClean="0"/>
              <a:t>11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P1&amp;P3 are in queue1 and p2&amp;p4 are in queue2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0925" y="3043463"/>
            <a:ext cx="19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Constraints :</a:t>
            </a:r>
            <a:endParaRPr lang="en-US" b="1" dirty="0"/>
          </a:p>
        </p:txBody>
      </p:sp>
      <p:sp>
        <p:nvSpPr>
          <p:cNvPr id="14" name="Frame 13"/>
          <p:cNvSpPr/>
          <p:nvPr/>
        </p:nvSpPr>
        <p:spPr>
          <a:xfrm>
            <a:off x="0" y="-14068"/>
            <a:ext cx="6858000" cy="9920067"/>
          </a:xfrm>
          <a:prstGeom prst="frame">
            <a:avLst>
              <a:gd name="adj1" fmla="val 1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003" y="3469914"/>
            <a:ext cx="540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 Slice </a:t>
            </a:r>
            <a:r>
              <a:rPr lang="en-GB" dirty="0" smtClean="0"/>
              <a:t>=2</a:t>
            </a:r>
            <a:endParaRPr lang="en-GB" dirty="0" smtClean="0"/>
          </a:p>
          <a:p>
            <a:r>
              <a:rPr lang="en-GB" dirty="0" smtClean="0"/>
              <a:t>Priority of first queue is more than priority of queue2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1" y="4639544"/>
            <a:ext cx="6101925" cy="33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6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817</Words>
  <Application>Microsoft Office PowerPoint</Application>
  <PresentationFormat>A4 Paper (210x297 mm)</PresentationFormat>
  <Paragraphs>379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Simulation Based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Based Assignment</dc:title>
  <dc:creator>Prudhvi Rambha</dc:creator>
  <cp:lastModifiedBy>Prudhvi Rambha</cp:lastModifiedBy>
  <cp:revision>15</cp:revision>
  <dcterms:created xsi:type="dcterms:W3CDTF">2018-04-06T13:13:07Z</dcterms:created>
  <dcterms:modified xsi:type="dcterms:W3CDTF">2018-03-25T18:26:36Z</dcterms:modified>
</cp:coreProperties>
</file>