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314" r:id="rId4"/>
    <p:sldId id="299" r:id="rId5"/>
    <p:sldId id="257" r:id="rId6"/>
    <p:sldId id="309" r:id="rId7"/>
    <p:sldId id="306" r:id="rId8"/>
    <p:sldId id="266" r:id="rId9"/>
    <p:sldId id="290" r:id="rId10"/>
    <p:sldId id="267" r:id="rId11"/>
    <p:sldId id="268" r:id="rId12"/>
    <p:sldId id="269" r:id="rId13"/>
    <p:sldId id="291" r:id="rId14"/>
    <p:sldId id="286" r:id="rId15"/>
    <p:sldId id="292" r:id="rId16"/>
    <p:sldId id="303" r:id="rId17"/>
    <p:sldId id="260" r:id="rId18"/>
    <p:sldId id="293" r:id="rId19"/>
    <p:sldId id="307" r:id="rId20"/>
    <p:sldId id="270" r:id="rId21"/>
    <p:sldId id="275" r:id="rId22"/>
    <p:sldId id="276" r:id="rId23"/>
    <p:sldId id="277" r:id="rId24"/>
    <p:sldId id="278" r:id="rId25"/>
    <p:sldId id="280" r:id="rId26"/>
    <p:sldId id="282" r:id="rId27"/>
    <p:sldId id="283" r:id="rId28"/>
    <p:sldId id="285" r:id="rId29"/>
    <p:sldId id="305" r:id="rId30"/>
    <p:sldId id="288" r:id="rId31"/>
    <p:sldId id="296" r:id="rId32"/>
    <p:sldId id="297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497553-1790-4252-924D-603A5200E8F9}">
          <p14:sldIdLst>
            <p14:sldId id="256"/>
            <p14:sldId id="298"/>
            <p14:sldId id="314"/>
            <p14:sldId id="299"/>
            <p14:sldId id="257"/>
            <p14:sldId id="309"/>
            <p14:sldId id="306"/>
            <p14:sldId id="266"/>
            <p14:sldId id="290"/>
            <p14:sldId id="267"/>
            <p14:sldId id="268"/>
            <p14:sldId id="269"/>
            <p14:sldId id="291"/>
            <p14:sldId id="286"/>
            <p14:sldId id="292"/>
            <p14:sldId id="303"/>
            <p14:sldId id="260"/>
            <p14:sldId id="293"/>
            <p14:sldId id="307"/>
            <p14:sldId id="270"/>
            <p14:sldId id="275"/>
            <p14:sldId id="276"/>
            <p14:sldId id="277"/>
            <p14:sldId id="278"/>
            <p14:sldId id="280"/>
            <p14:sldId id="282"/>
            <p14:sldId id="283"/>
            <p14:sldId id="285"/>
            <p14:sldId id="305"/>
            <p14:sldId id="288"/>
            <p14:sldId id="296"/>
            <p14:sldId id="29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tani, Ajita" initials="RA" lastIdx="5" clrIdx="0">
    <p:extLst>
      <p:ext uri="{19B8F6BF-5375-455C-9EA6-DF929625EA0E}">
        <p15:presenceInfo xmlns:p15="http://schemas.microsoft.com/office/powerpoint/2012/main" userId="S-1-5-21-2187497817-3181880862-3341304250-504249" providerId="AD"/>
      </p:ext>
    </p:extLst>
  </p:cmAuthor>
  <p:cmAuthor id="2" name="Ajita Rattani" initials="AR" lastIdx="1" clrIdx="1">
    <p:extLst>
      <p:ext uri="{19B8F6BF-5375-455C-9EA6-DF929625EA0E}">
        <p15:presenceInfo xmlns:p15="http://schemas.microsoft.com/office/powerpoint/2012/main" userId="aa07978f197f22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842D7-014C-4089-9933-7DA5598D81FB}" v="5" dt="2022-12-21T00:43:51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UDHVI REDDY MALI" userId="3970598c95c1a761" providerId="LiveId" clId="{415842D7-014C-4089-9933-7DA5598D81FB}"/>
    <pc:docChg chg="custSel modSld">
      <pc:chgData name="PRUDHVI REDDY MALI" userId="3970598c95c1a761" providerId="LiveId" clId="{415842D7-014C-4089-9933-7DA5598D81FB}" dt="2022-12-21T00:44:39.054" v="5" actId="21"/>
      <pc:docMkLst>
        <pc:docMk/>
      </pc:docMkLst>
      <pc:sldChg chg="addSp delSp modSp mod">
        <pc:chgData name="PRUDHVI REDDY MALI" userId="3970598c95c1a761" providerId="LiveId" clId="{415842D7-014C-4089-9933-7DA5598D81FB}" dt="2022-12-21T00:44:39.054" v="5" actId="21"/>
        <pc:sldMkLst>
          <pc:docMk/>
          <pc:sldMk cId="1397360263" sldId="267"/>
        </pc:sldMkLst>
        <pc:picChg chg="add del mod">
          <ac:chgData name="PRUDHVI REDDY MALI" userId="3970598c95c1a761" providerId="LiveId" clId="{415842D7-014C-4089-9933-7DA5598D81FB}" dt="2022-12-21T00:44:39.054" v="5" actId="21"/>
          <ac:picMkLst>
            <pc:docMk/>
            <pc:sldMk cId="1397360263" sldId="267"/>
            <ac:picMk id="3" creationId="{0E827EB7-CBF0-ED46-C0E9-326F79B86B54}"/>
          </ac:picMkLst>
        </pc:picChg>
      </pc:sldChg>
      <pc:sldChg chg="modSp">
        <pc:chgData name="PRUDHVI REDDY MALI" userId="3970598c95c1a761" providerId="LiveId" clId="{415842D7-014C-4089-9933-7DA5598D81FB}" dt="2022-12-09T17:54:07.415" v="1" actId="20577"/>
        <pc:sldMkLst>
          <pc:docMk/>
          <pc:sldMk cId="3117618216" sldId="270"/>
        </pc:sldMkLst>
        <pc:graphicFrameChg chg="mod">
          <ac:chgData name="PRUDHVI REDDY MALI" userId="3970598c95c1a761" providerId="LiveId" clId="{415842D7-014C-4089-9933-7DA5598D81FB}" dt="2022-12-09T17:54:07.415" v="1" actId="20577"/>
          <ac:graphicFrameMkLst>
            <pc:docMk/>
            <pc:sldMk cId="3117618216" sldId="270"/>
            <ac:graphicFrameMk id="9" creationId="{1D704B44-B4D0-20C1-D617-7D50A2242C57}"/>
          </ac:graphicFrameMkLst>
        </pc:graphicFrameChg>
      </pc:sldChg>
      <pc:sldChg chg="modSp">
        <pc:chgData name="PRUDHVI REDDY MALI" userId="3970598c95c1a761" providerId="LiveId" clId="{415842D7-014C-4089-9933-7DA5598D81FB}" dt="2022-12-21T00:42:08.387" v="3"/>
        <pc:sldMkLst>
          <pc:docMk/>
          <pc:sldMk cId="1103211837" sldId="290"/>
        </pc:sldMkLst>
        <pc:graphicFrameChg chg="mod">
          <ac:chgData name="PRUDHVI REDDY MALI" userId="3970598c95c1a761" providerId="LiveId" clId="{415842D7-014C-4089-9933-7DA5598D81FB}" dt="2022-12-21T00:42:08.387" v="3"/>
          <ac:graphicFrameMkLst>
            <pc:docMk/>
            <pc:sldMk cId="1103211837" sldId="290"/>
            <ac:graphicFrameMk id="5" creationId="{2B610ABE-43CE-65B0-26C9-C30968F3378F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8T09:48:30.742" idx="5">
    <p:pos x="10" y="10"/>
    <p:text>Add the accuracy here</p:text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16222-F9F0-4227-AE7A-A5FB8696055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66D0CD-8526-4AEC-9DC6-5DD48E158405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In the recent period there has been massive progress in synthetic image generation and manipulation which significantly raises concerns for its ill applications towards society.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F4251F-1D51-4C13-ADD0-EBB4DB3F8DC7}" type="parTrans" cxnId="{8AE7E1F3-1166-4BB7-AD20-49BDFF50A367}">
      <dgm:prSet/>
      <dgm:spPr/>
      <dgm:t>
        <a:bodyPr/>
        <a:lstStyle/>
        <a:p>
          <a:endParaRPr lang="en-US"/>
        </a:p>
      </dgm:t>
    </dgm:pt>
    <dgm:pt modelId="{B3271BA9-B15F-4050-9128-ED3C1504EC6A}" type="sibTrans" cxnId="{8AE7E1F3-1166-4BB7-AD20-49BDFF50A367}">
      <dgm:prSet/>
      <dgm:spPr/>
      <dgm:t>
        <a:bodyPr/>
        <a:lstStyle/>
        <a:p>
          <a:endParaRPr lang="en-US"/>
        </a:p>
      </dgm:t>
    </dgm:pt>
    <dgm:pt modelId="{F5EF0D4C-7E04-4283-BE45-0FFE2324B5E9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This would result in spreading false information, leading to loss of trust in digital content.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67073E-3653-4C82-A122-E69FDCFD17AE}" type="parTrans" cxnId="{580915DF-0174-4D62-9CC9-464C4B53F0E6}">
      <dgm:prSet/>
      <dgm:spPr/>
      <dgm:t>
        <a:bodyPr/>
        <a:lstStyle/>
        <a:p>
          <a:endParaRPr lang="en-US"/>
        </a:p>
      </dgm:t>
    </dgm:pt>
    <dgm:pt modelId="{AE765D2F-F6D0-48EE-8F0C-960FD0B4F835}" type="sibTrans" cxnId="{580915DF-0174-4D62-9CC9-464C4B53F0E6}">
      <dgm:prSet/>
      <dgm:spPr/>
      <dgm:t>
        <a:bodyPr/>
        <a:lstStyle/>
        <a:p>
          <a:endParaRPr lang="en-US"/>
        </a:p>
      </dgm:t>
    </dgm:pt>
    <dgm:pt modelId="{3085C964-10BF-46E8-8B6C-51582B382544}" type="pres">
      <dgm:prSet presAssocID="{D8B16222-F9F0-4227-AE7A-A5FB86960558}" presName="outerComposite" presStyleCnt="0">
        <dgm:presLayoutVars>
          <dgm:chMax val="5"/>
          <dgm:dir/>
          <dgm:resizeHandles val="exact"/>
        </dgm:presLayoutVars>
      </dgm:prSet>
      <dgm:spPr/>
    </dgm:pt>
    <dgm:pt modelId="{FFADC061-49FA-4540-B096-E9698170160E}" type="pres">
      <dgm:prSet presAssocID="{D8B16222-F9F0-4227-AE7A-A5FB86960558}" presName="dummyMaxCanvas" presStyleCnt="0">
        <dgm:presLayoutVars/>
      </dgm:prSet>
      <dgm:spPr/>
    </dgm:pt>
    <dgm:pt modelId="{2B7B5C55-286E-4B94-85B9-A6574021B8F1}" type="pres">
      <dgm:prSet presAssocID="{D8B16222-F9F0-4227-AE7A-A5FB86960558}" presName="TwoNodes_1" presStyleLbl="node1" presStyleIdx="0" presStyleCnt="2">
        <dgm:presLayoutVars>
          <dgm:bulletEnabled val="1"/>
        </dgm:presLayoutVars>
      </dgm:prSet>
      <dgm:spPr/>
    </dgm:pt>
    <dgm:pt modelId="{66AA0B44-EF53-4E8B-A7A2-D59064A50E93}" type="pres">
      <dgm:prSet presAssocID="{D8B16222-F9F0-4227-AE7A-A5FB86960558}" presName="TwoNodes_2" presStyleLbl="node1" presStyleIdx="1" presStyleCnt="2">
        <dgm:presLayoutVars>
          <dgm:bulletEnabled val="1"/>
        </dgm:presLayoutVars>
      </dgm:prSet>
      <dgm:spPr/>
    </dgm:pt>
    <dgm:pt modelId="{E0985ACC-85E4-495A-A96D-9AA084FB1879}" type="pres">
      <dgm:prSet presAssocID="{D8B16222-F9F0-4227-AE7A-A5FB86960558}" presName="TwoConn_1-2" presStyleLbl="fgAccFollowNode1" presStyleIdx="0" presStyleCnt="1">
        <dgm:presLayoutVars>
          <dgm:bulletEnabled val="1"/>
        </dgm:presLayoutVars>
      </dgm:prSet>
      <dgm:spPr/>
    </dgm:pt>
    <dgm:pt modelId="{15107928-884E-4F7D-B564-638B77EC653A}" type="pres">
      <dgm:prSet presAssocID="{D8B16222-F9F0-4227-AE7A-A5FB86960558}" presName="TwoNodes_1_text" presStyleLbl="node1" presStyleIdx="1" presStyleCnt="2">
        <dgm:presLayoutVars>
          <dgm:bulletEnabled val="1"/>
        </dgm:presLayoutVars>
      </dgm:prSet>
      <dgm:spPr/>
    </dgm:pt>
    <dgm:pt modelId="{D8FFA982-705B-46D8-B5C0-EB61ABDB4CC7}" type="pres">
      <dgm:prSet presAssocID="{D8B16222-F9F0-4227-AE7A-A5FB8696055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6D23108-F77A-42AF-9982-5629ADA813B4}" type="presOf" srcId="{D8B16222-F9F0-4227-AE7A-A5FB86960558}" destId="{3085C964-10BF-46E8-8B6C-51582B382544}" srcOrd="0" destOrd="0" presId="urn:microsoft.com/office/officeart/2005/8/layout/vProcess5"/>
    <dgm:cxn modelId="{BBCB4A56-0AD8-4F4B-96D3-4B8CE7DC4048}" type="presOf" srcId="{B3271BA9-B15F-4050-9128-ED3C1504EC6A}" destId="{E0985ACC-85E4-495A-A96D-9AA084FB1879}" srcOrd="0" destOrd="0" presId="urn:microsoft.com/office/officeart/2005/8/layout/vProcess5"/>
    <dgm:cxn modelId="{8C8BE38C-185A-4FB2-9397-73985F6D3534}" type="presOf" srcId="{F5EF0D4C-7E04-4283-BE45-0FFE2324B5E9}" destId="{66AA0B44-EF53-4E8B-A7A2-D59064A50E93}" srcOrd="0" destOrd="0" presId="urn:microsoft.com/office/officeart/2005/8/layout/vProcess5"/>
    <dgm:cxn modelId="{C4EEFD98-3F70-4BAA-9FC0-3656EEA5DAA9}" type="presOf" srcId="{5E66D0CD-8526-4AEC-9DC6-5DD48E158405}" destId="{2B7B5C55-286E-4B94-85B9-A6574021B8F1}" srcOrd="0" destOrd="0" presId="urn:microsoft.com/office/officeart/2005/8/layout/vProcess5"/>
    <dgm:cxn modelId="{1FB207AA-2679-45C8-8567-313584B76AD4}" type="presOf" srcId="{5E66D0CD-8526-4AEC-9DC6-5DD48E158405}" destId="{15107928-884E-4F7D-B564-638B77EC653A}" srcOrd="1" destOrd="0" presId="urn:microsoft.com/office/officeart/2005/8/layout/vProcess5"/>
    <dgm:cxn modelId="{B9EB62D1-A87D-447D-A047-D8F54F1479DB}" type="presOf" srcId="{F5EF0D4C-7E04-4283-BE45-0FFE2324B5E9}" destId="{D8FFA982-705B-46D8-B5C0-EB61ABDB4CC7}" srcOrd="1" destOrd="0" presId="urn:microsoft.com/office/officeart/2005/8/layout/vProcess5"/>
    <dgm:cxn modelId="{580915DF-0174-4D62-9CC9-464C4B53F0E6}" srcId="{D8B16222-F9F0-4227-AE7A-A5FB86960558}" destId="{F5EF0D4C-7E04-4283-BE45-0FFE2324B5E9}" srcOrd="1" destOrd="0" parTransId="{1967073E-3653-4C82-A122-E69FDCFD17AE}" sibTransId="{AE765D2F-F6D0-48EE-8F0C-960FD0B4F835}"/>
    <dgm:cxn modelId="{8AE7E1F3-1166-4BB7-AD20-49BDFF50A367}" srcId="{D8B16222-F9F0-4227-AE7A-A5FB86960558}" destId="{5E66D0CD-8526-4AEC-9DC6-5DD48E158405}" srcOrd="0" destOrd="0" parTransId="{9CF4251F-1D51-4C13-ADD0-EBB4DB3F8DC7}" sibTransId="{B3271BA9-B15F-4050-9128-ED3C1504EC6A}"/>
    <dgm:cxn modelId="{661BAC7B-30D1-4EFF-8E45-99180F064CE4}" type="presParOf" srcId="{3085C964-10BF-46E8-8B6C-51582B382544}" destId="{FFADC061-49FA-4540-B096-E9698170160E}" srcOrd="0" destOrd="0" presId="urn:microsoft.com/office/officeart/2005/8/layout/vProcess5"/>
    <dgm:cxn modelId="{CED4659D-10C0-43AE-A5C8-A8906EA5AEF4}" type="presParOf" srcId="{3085C964-10BF-46E8-8B6C-51582B382544}" destId="{2B7B5C55-286E-4B94-85B9-A6574021B8F1}" srcOrd="1" destOrd="0" presId="urn:microsoft.com/office/officeart/2005/8/layout/vProcess5"/>
    <dgm:cxn modelId="{5A76BFA2-70AE-403F-A779-9EBC90362D05}" type="presParOf" srcId="{3085C964-10BF-46E8-8B6C-51582B382544}" destId="{66AA0B44-EF53-4E8B-A7A2-D59064A50E93}" srcOrd="2" destOrd="0" presId="urn:microsoft.com/office/officeart/2005/8/layout/vProcess5"/>
    <dgm:cxn modelId="{8BE35C97-6F78-4FE9-911B-00E53E7E270B}" type="presParOf" srcId="{3085C964-10BF-46E8-8B6C-51582B382544}" destId="{E0985ACC-85E4-495A-A96D-9AA084FB1879}" srcOrd="3" destOrd="0" presId="urn:microsoft.com/office/officeart/2005/8/layout/vProcess5"/>
    <dgm:cxn modelId="{7773CAE8-B952-448E-A966-A6591EEE423C}" type="presParOf" srcId="{3085C964-10BF-46E8-8B6C-51582B382544}" destId="{15107928-884E-4F7D-B564-638B77EC653A}" srcOrd="4" destOrd="0" presId="urn:microsoft.com/office/officeart/2005/8/layout/vProcess5"/>
    <dgm:cxn modelId="{33EE03F6-8298-4D3C-B798-EDB06B542B8C}" type="presParOf" srcId="{3085C964-10BF-46E8-8B6C-51582B382544}" destId="{D8FFA982-705B-46D8-B5C0-EB61ABDB4CC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FF1226-DB1E-491C-B278-F46D86DF25A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EA53C5-8EE9-4481-BBB3-26AF006560D3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CNN-based XceptionNet and ResNet50</a:t>
          </a:r>
        </a:p>
      </dgm:t>
    </dgm:pt>
    <dgm:pt modelId="{17AF2187-F808-4A83-9B3B-9AE740C1D3EB}" type="parTrans" cxnId="{C6E3A86E-D8F1-48D7-BDF7-BC36584ED996}">
      <dgm:prSet/>
      <dgm:spPr/>
      <dgm:t>
        <a:bodyPr/>
        <a:lstStyle/>
        <a:p>
          <a:endParaRPr lang="en-US"/>
        </a:p>
      </dgm:t>
    </dgm:pt>
    <dgm:pt modelId="{E2D054A8-1AA8-42E8-87BC-E95DF71E7718}" type="sibTrans" cxnId="{C6E3A86E-D8F1-48D7-BDF7-BC36584ED996}">
      <dgm:prSet/>
      <dgm:spPr/>
      <dgm:t>
        <a:bodyPr/>
        <a:lstStyle/>
        <a:p>
          <a:endParaRPr lang="en-US"/>
        </a:p>
      </dgm:t>
    </dgm:pt>
    <dgm:pt modelId="{C6D3D1C7-6D36-46DF-9160-C807C7E3F9C6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EyeBlinking Detection</a:t>
          </a:r>
        </a:p>
      </dgm:t>
    </dgm:pt>
    <dgm:pt modelId="{343D4AFB-0FDA-45C9-A238-E764942E2916}" type="parTrans" cxnId="{9FAC5587-018B-48A1-9A04-ACF77CC9FC33}">
      <dgm:prSet/>
      <dgm:spPr/>
      <dgm:t>
        <a:bodyPr/>
        <a:lstStyle/>
        <a:p>
          <a:endParaRPr lang="en-US"/>
        </a:p>
      </dgm:t>
    </dgm:pt>
    <dgm:pt modelId="{C0E0EB05-A894-4DBF-B526-124CB43595EF}" type="sibTrans" cxnId="{9FAC5587-018B-48A1-9A04-ACF77CC9FC33}">
      <dgm:prSet/>
      <dgm:spPr/>
      <dgm:t>
        <a:bodyPr/>
        <a:lstStyle/>
        <a:p>
          <a:endParaRPr lang="en-US"/>
        </a:p>
      </dgm:t>
    </dgm:pt>
    <dgm:pt modelId="{1562EEAD-5643-4BBE-9ABE-B4469343C5BB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LipForensics</a:t>
          </a:r>
        </a:p>
      </dgm:t>
    </dgm:pt>
    <dgm:pt modelId="{E7B4B7C7-58EC-431A-8A75-519972B7E207}" type="parTrans" cxnId="{BC1E7921-C126-4980-A0DB-6ADCDC91E603}">
      <dgm:prSet/>
      <dgm:spPr/>
      <dgm:t>
        <a:bodyPr/>
        <a:lstStyle/>
        <a:p>
          <a:endParaRPr lang="en-US"/>
        </a:p>
      </dgm:t>
    </dgm:pt>
    <dgm:pt modelId="{2BF809FE-60F7-4D12-A9F4-F49A68E9006B}" type="sibTrans" cxnId="{BC1E7921-C126-4980-A0DB-6ADCDC91E603}">
      <dgm:prSet/>
      <dgm:spPr/>
      <dgm:t>
        <a:bodyPr/>
        <a:lstStyle/>
        <a:p>
          <a:endParaRPr lang="en-US"/>
        </a:p>
      </dgm:t>
    </dgm:pt>
    <dgm:pt modelId="{CC3C5B28-8C44-4828-91F3-6DB70E56765D}" type="pres">
      <dgm:prSet presAssocID="{97FF1226-DB1E-491C-B278-F46D86DF25A4}" presName="diagram" presStyleCnt="0">
        <dgm:presLayoutVars>
          <dgm:dir/>
          <dgm:resizeHandles val="exact"/>
        </dgm:presLayoutVars>
      </dgm:prSet>
      <dgm:spPr/>
    </dgm:pt>
    <dgm:pt modelId="{4A203C7B-B0CC-492D-A007-99A76746E1C4}" type="pres">
      <dgm:prSet presAssocID="{41EA53C5-8EE9-4481-BBB3-26AF006560D3}" presName="node" presStyleLbl="node1" presStyleIdx="0" presStyleCnt="3">
        <dgm:presLayoutVars>
          <dgm:bulletEnabled val="1"/>
        </dgm:presLayoutVars>
      </dgm:prSet>
      <dgm:spPr/>
    </dgm:pt>
    <dgm:pt modelId="{CB2D1716-1D20-47AF-90BF-4D2F663F7FA2}" type="pres">
      <dgm:prSet presAssocID="{E2D054A8-1AA8-42E8-87BC-E95DF71E7718}" presName="sibTrans" presStyleCnt="0"/>
      <dgm:spPr/>
    </dgm:pt>
    <dgm:pt modelId="{064B52B2-D084-43AA-9849-A10584E83EA7}" type="pres">
      <dgm:prSet presAssocID="{C6D3D1C7-6D36-46DF-9160-C807C7E3F9C6}" presName="node" presStyleLbl="node1" presStyleIdx="1" presStyleCnt="3">
        <dgm:presLayoutVars>
          <dgm:bulletEnabled val="1"/>
        </dgm:presLayoutVars>
      </dgm:prSet>
      <dgm:spPr/>
    </dgm:pt>
    <dgm:pt modelId="{926231F9-771C-4A89-9EA9-6B48CA80BB67}" type="pres">
      <dgm:prSet presAssocID="{C0E0EB05-A894-4DBF-B526-124CB43595EF}" presName="sibTrans" presStyleCnt="0"/>
      <dgm:spPr/>
    </dgm:pt>
    <dgm:pt modelId="{E509495C-6219-4BB0-8D31-B807B4815DFD}" type="pres">
      <dgm:prSet presAssocID="{1562EEAD-5643-4BBE-9ABE-B4469343C5BB}" presName="node" presStyleLbl="node1" presStyleIdx="2" presStyleCnt="3">
        <dgm:presLayoutVars>
          <dgm:bulletEnabled val="1"/>
        </dgm:presLayoutVars>
      </dgm:prSet>
      <dgm:spPr/>
    </dgm:pt>
  </dgm:ptLst>
  <dgm:cxnLst>
    <dgm:cxn modelId="{BC1E7921-C126-4980-A0DB-6ADCDC91E603}" srcId="{97FF1226-DB1E-491C-B278-F46D86DF25A4}" destId="{1562EEAD-5643-4BBE-9ABE-B4469343C5BB}" srcOrd="2" destOrd="0" parTransId="{E7B4B7C7-58EC-431A-8A75-519972B7E207}" sibTransId="{2BF809FE-60F7-4D12-A9F4-F49A68E9006B}"/>
    <dgm:cxn modelId="{A4859930-5795-469F-A864-2922CACA3CDC}" type="presOf" srcId="{97FF1226-DB1E-491C-B278-F46D86DF25A4}" destId="{CC3C5B28-8C44-4828-91F3-6DB70E56765D}" srcOrd="0" destOrd="0" presId="urn:microsoft.com/office/officeart/2005/8/layout/default"/>
    <dgm:cxn modelId="{BD31B763-0F19-4EDB-ABF4-3E785FA63C63}" type="presOf" srcId="{1562EEAD-5643-4BBE-9ABE-B4469343C5BB}" destId="{E509495C-6219-4BB0-8D31-B807B4815DFD}" srcOrd="0" destOrd="0" presId="urn:microsoft.com/office/officeart/2005/8/layout/default"/>
    <dgm:cxn modelId="{C6E3A86E-D8F1-48D7-BDF7-BC36584ED996}" srcId="{97FF1226-DB1E-491C-B278-F46D86DF25A4}" destId="{41EA53C5-8EE9-4481-BBB3-26AF006560D3}" srcOrd="0" destOrd="0" parTransId="{17AF2187-F808-4A83-9B3B-9AE740C1D3EB}" sibTransId="{E2D054A8-1AA8-42E8-87BC-E95DF71E7718}"/>
    <dgm:cxn modelId="{9FAC5587-018B-48A1-9A04-ACF77CC9FC33}" srcId="{97FF1226-DB1E-491C-B278-F46D86DF25A4}" destId="{C6D3D1C7-6D36-46DF-9160-C807C7E3F9C6}" srcOrd="1" destOrd="0" parTransId="{343D4AFB-0FDA-45C9-A238-E764942E2916}" sibTransId="{C0E0EB05-A894-4DBF-B526-124CB43595EF}"/>
    <dgm:cxn modelId="{BF749192-B8AF-408D-9D1C-BA4C1B1179B4}" type="presOf" srcId="{41EA53C5-8EE9-4481-BBB3-26AF006560D3}" destId="{4A203C7B-B0CC-492D-A007-99A76746E1C4}" srcOrd="0" destOrd="0" presId="urn:microsoft.com/office/officeart/2005/8/layout/default"/>
    <dgm:cxn modelId="{C8AF49C5-2FB9-498B-834F-FA3196F5273A}" type="presOf" srcId="{C6D3D1C7-6D36-46DF-9160-C807C7E3F9C6}" destId="{064B52B2-D084-43AA-9849-A10584E83EA7}" srcOrd="0" destOrd="0" presId="urn:microsoft.com/office/officeart/2005/8/layout/default"/>
    <dgm:cxn modelId="{72C01F36-CAC0-4A92-B526-6FA0A55ABF75}" type="presParOf" srcId="{CC3C5B28-8C44-4828-91F3-6DB70E56765D}" destId="{4A203C7B-B0CC-492D-A007-99A76746E1C4}" srcOrd="0" destOrd="0" presId="urn:microsoft.com/office/officeart/2005/8/layout/default"/>
    <dgm:cxn modelId="{EDA87EA7-0FC5-4010-B780-02373C628E06}" type="presParOf" srcId="{CC3C5B28-8C44-4828-91F3-6DB70E56765D}" destId="{CB2D1716-1D20-47AF-90BF-4D2F663F7FA2}" srcOrd="1" destOrd="0" presId="urn:microsoft.com/office/officeart/2005/8/layout/default"/>
    <dgm:cxn modelId="{2154178B-187B-4E0C-B668-A810DEFF6105}" type="presParOf" srcId="{CC3C5B28-8C44-4828-91F3-6DB70E56765D}" destId="{064B52B2-D084-43AA-9849-A10584E83EA7}" srcOrd="2" destOrd="0" presId="urn:microsoft.com/office/officeart/2005/8/layout/default"/>
    <dgm:cxn modelId="{B9A3C89A-4D06-40E1-8DB0-35E5665A7903}" type="presParOf" srcId="{CC3C5B28-8C44-4828-91F3-6DB70E56765D}" destId="{926231F9-771C-4A89-9EA9-6B48CA80BB67}" srcOrd="3" destOrd="0" presId="urn:microsoft.com/office/officeart/2005/8/layout/default"/>
    <dgm:cxn modelId="{572B35AB-207F-4578-9B4A-652CC9FDB97D}" type="presParOf" srcId="{CC3C5B28-8C44-4828-91F3-6DB70E56765D}" destId="{E509495C-6219-4BB0-8D31-B807B4815DF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5B30D8-1230-4E83-B01C-E5D04D70062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121AA5-89B9-4858-8B63-A5CE8AC75594}">
      <dgm:prSet/>
      <dgm:spPr/>
      <dgm:t>
        <a:bodyPr/>
        <a:lstStyle/>
        <a:p>
          <a:pPr>
            <a:defRPr cap="all"/>
          </a:pPr>
          <a:r>
            <a:rPr lang="en-US"/>
            <a:t>In this project we use the Celeb-DF dataset.</a:t>
          </a:r>
        </a:p>
      </dgm:t>
    </dgm:pt>
    <dgm:pt modelId="{EA8981E7-0F68-4B86-BD58-3D43A41487EE}" type="parTrans" cxnId="{D7AF50CF-D543-4806-96BD-2E0F40EB74CB}">
      <dgm:prSet/>
      <dgm:spPr/>
      <dgm:t>
        <a:bodyPr/>
        <a:lstStyle/>
        <a:p>
          <a:endParaRPr lang="en-US"/>
        </a:p>
      </dgm:t>
    </dgm:pt>
    <dgm:pt modelId="{5723B608-B443-4022-957E-6C1F8C99BBF0}" type="sibTrans" cxnId="{D7AF50CF-D543-4806-96BD-2E0F40EB74CB}">
      <dgm:prSet/>
      <dgm:spPr/>
      <dgm:t>
        <a:bodyPr/>
        <a:lstStyle/>
        <a:p>
          <a:endParaRPr lang="en-US"/>
        </a:p>
      </dgm:t>
    </dgm:pt>
    <dgm:pt modelId="{8ADABB86-6AB3-4B01-BFE3-C24420581796}">
      <dgm:prSet/>
      <dgm:spPr/>
      <dgm:t>
        <a:bodyPr/>
        <a:lstStyle/>
        <a:p>
          <a:pPr>
            <a:defRPr cap="all"/>
          </a:pPr>
          <a:r>
            <a:rPr lang="en-US"/>
            <a:t>In this dataset contain original videos and fake or duplicate.</a:t>
          </a:r>
        </a:p>
      </dgm:t>
    </dgm:pt>
    <dgm:pt modelId="{523728FF-3859-42D3-B4C2-B69AE0F8F72F}" type="parTrans" cxnId="{704379A4-3B36-4FEA-BD01-5CFFB5A8E057}">
      <dgm:prSet/>
      <dgm:spPr/>
      <dgm:t>
        <a:bodyPr/>
        <a:lstStyle/>
        <a:p>
          <a:endParaRPr lang="en-US"/>
        </a:p>
      </dgm:t>
    </dgm:pt>
    <dgm:pt modelId="{9FB35FA7-E14B-48DE-B975-01586ED3B4D2}" type="sibTrans" cxnId="{704379A4-3B36-4FEA-BD01-5CFFB5A8E057}">
      <dgm:prSet/>
      <dgm:spPr/>
      <dgm:t>
        <a:bodyPr/>
        <a:lstStyle/>
        <a:p>
          <a:endParaRPr lang="en-US"/>
        </a:p>
      </dgm:t>
    </dgm:pt>
    <dgm:pt modelId="{C7C44C3E-20ED-4957-8A94-34BCF59A5FAC}" type="pres">
      <dgm:prSet presAssocID="{255B30D8-1230-4E83-B01C-E5D04D700622}" presName="root" presStyleCnt="0">
        <dgm:presLayoutVars>
          <dgm:dir/>
          <dgm:resizeHandles val="exact"/>
        </dgm:presLayoutVars>
      </dgm:prSet>
      <dgm:spPr/>
    </dgm:pt>
    <dgm:pt modelId="{1AB390F6-B661-44F0-85FE-68BFF03401FC}" type="pres">
      <dgm:prSet presAssocID="{13121AA5-89B9-4858-8B63-A5CE8AC75594}" presName="compNode" presStyleCnt="0"/>
      <dgm:spPr/>
    </dgm:pt>
    <dgm:pt modelId="{43B58E79-A687-4A9C-B367-DFF7FED2A9AD}" type="pres">
      <dgm:prSet presAssocID="{13121AA5-89B9-4858-8B63-A5CE8AC75594}" presName="iconBgRect" presStyleLbl="bgShp" presStyleIdx="0" presStyleCnt="2"/>
      <dgm:spPr/>
    </dgm:pt>
    <dgm:pt modelId="{1E709E56-FA05-4959-B715-A2FED05BE4FF}" type="pres">
      <dgm:prSet presAssocID="{13121AA5-89B9-4858-8B63-A5CE8AC755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615853D-9289-4746-8A31-C5F4C977EB21}" type="pres">
      <dgm:prSet presAssocID="{13121AA5-89B9-4858-8B63-A5CE8AC75594}" presName="spaceRect" presStyleCnt="0"/>
      <dgm:spPr/>
    </dgm:pt>
    <dgm:pt modelId="{9BD6856A-34A5-472C-9F35-E20B3DC0BF56}" type="pres">
      <dgm:prSet presAssocID="{13121AA5-89B9-4858-8B63-A5CE8AC75594}" presName="textRect" presStyleLbl="revTx" presStyleIdx="0" presStyleCnt="2">
        <dgm:presLayoutVars>
          <dgm:chMax val="1"/>
          <dgm:chPref val="1"/>
        </dgm:presLayoutVars>
      </dgm:prSet>
      <dgm:spPr/>
    </dgm:pt>
    <dgm:pt modelId="{8018928A-9A7C-4866-84E8-0F8895971C98}" type="pres">
      <dgm:prSet presAssocID="{5723B608-B443-4022-957E-6C1F8C99BBF0}" presName="sibTrans" presStyleCnt="0"/>
      <dgm:spPr/>
    </dgm:pt>
    <dgm:pt modelId="{8BCC6325-9CAB-45D1-973E-4B9A433866B1}" type="pres">
      <dgm:prSet presAssocID="{8ADABB86-6AB3-4B01-BFE3-C24420581796}" presName="compNode" presStyleCnt="0"/>
      <dgm:spPr/>
    </dgm:pt>
    <dgm:pt modelId="{163EE672-C07E-4779-9D42-814350DDA7A6}" type="pres">
      <dgm:prSet presAssocID="{8ADABB86-6AB3-4B01-BFE3-C24420581796}" presName="iconBgRect" presStyleLbl="bgShp" presStyleIdx="1" presStyleCnt="2"/>
      <dgm:spPr/>
    </dgm:pt>
    <dgm:pt modelId="{03A7458E-7942-490A-BBA2-04CF519B3CE3}" type="pres">
      <dgm:prSet presAssocID="{8ADABB86-6AB3-4B01-BFE3-C244205817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6592FA-6586-4BBE-9AFC-4C3555117345}" type="pres">
      <dgm:prSet presAssocID="{8ADABB86-6AB3-4B01-BFE3-C24420581796}" presName="spaceRect" presStyleCnt="0"/>
      <dgm:spPr/>
    </dgm:pt>
    <dgm:pt modelId="{E9CAC695-284D-471E-8F8F-BA94061F772C}" type="pres">
      <dgm:prSet presAssocID="{8ADABB86-6AB3-4B01-BFE3-C244205817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2939023-9BB2-431E-BC63-86AD2BD69075}" type="presOf" srcId="{8ADABB86-6AB3-4B01-BFE3-C24420581796}" destId="{E9CAC695-284D-471E-8F8F-BA94061F772C}" srcOrd="0" destOrd="0" presId="urn:microsoft.com/office/officeart/2018/5/layout/IconCircleLabelList"/>
    <dgm:cxn modelId="{F27B0D54-E661-41D4-9611-1BFEA85FFB14}" type="presOf" srcId="{13121AA5-89B9-4858-8B63-A5CE8AC75594}" destId="{9BD6856A-34A5-472C-9F35-E20B3DC0BF56}" srcOrd="0" destOrd="0" presId="urn:microsoft.com/office/officeart/2018/5/layout/IconCircleLabelList"/>
    <dgm:cxn modelId="{53D3FF77-0A94-4C0F-B787-16EBEE6F707C}" type="presOf" srcId="{255B30D8-1230-4E83-B01C-E5D04D700622}" destId="{C7C44C3E-20ED-4957-8A94-34BCF59A5FAC}" srcOrd="0" destOrd="0" presId="urn:microsoft.com/office/officeart/2018/5/layout/IconCircleLabelList"/>
    <dgm:cxn modelId="{704379A4-3B36-4FEA-BD01-5CFFB5A8E057}" srcId="{255B30D8-1230-4E83-B01C-E5D04D700622}" destId="{8ADABB86-6AB3-4B01-BFE3-C24420581796}" srcOrd="1" destOrd="0" parTransId="{523728FF-3859-42D3-B4C2-B69AE0F8F72F}" sibTransId="{9FB35FA7-E14B-48DE-B975-01586ED3B4D2}"/>
    <dgm:cxn modelId="{D7AF50CF-D543-4806-96BD-2E0F40EB74CB}" srcId="{255B30D8-1230-4E83-B01C-E5D04D700622}" destId="{13121AA5-89B9-4858-8B63-A5CE8AC75594}" srcOrd="0" destOrd="0" parTransId="{EA8981E7-0F68-4B86-BD58-3D43A41487EE}" sibTransId="{5723B608-B443-4022-957E-6C1F8C99BBF0}"/>
    <dgm:cxn modelId="{51639DE6-243F-4057-9B9E-15943987E663}" type="presParOf" srcId="{C7C44C3E-20ED-4957-8A94-34BCF59A5FAC}" destId="{1AB390F6-B661-44F0-85FE-68BFF03401FC}" srcOrd="0" destOrd="0" presId="urn:microsoft.com/office/officeart/2018/5/layout/IconCircleLabelList"/>
    <dgm:cxn modelId="{2468362B-9C5F-481F-873F-01F38A81A8A1}" type="presParOf" srcId="{1AB390F6-B661-44F0-85FE-68BFF03401FC}" destId="{43B58E79-A687-4A9C-B367-DFF7FED2A9AD}" srcOrd="0" destOrd="0" presId="urn:microsoft.com/office/officeart/2018/5/layout/IconCircleLabelList"/>
    <dgm:cxn modelId="{F03F3158-4E6B-4860-8E7E-83F68CA2A2D0}" type="presParOf" srcId="{1AB390F6-B661-44F0-85FE-68BFF03401FC}" destId="{1E709E56-FA05-4959-B715-A2FED05BE4FF}" srcOrd="1" destOrd="0" presId="urn:microsoft.com/office/officeart/2018/5/layout/IconCircleLabelList"/>
    <dgm:cxn modelId="{51E4D9B8-FF77-476D-AE50-498E214F845C}" type="presParOf" srcId="{1AB390F6-B661-44F0-85FE-68BFF03401FC}" destId="{B615853D-9289-4746-8A31-C5F4C977EB21}" srcOrd="2" destOrd="0" presId="urn:microsoft.com/office/officeart/2018/5/layout/IconCircleLabelList"/>
    <dgm:cxn modelId="{72F59076-57B0-4B1C-A2E0-E5A0B5A9E477}" type="presParOf" srcId="{1AB390F6-B661-44F0-85FE-68BFF03401FC}" destId="{9BD6856A-34A5-472C-9F35-E20B3DC0BF56}" srcOrd="3" destOrd="0" presId="urn:microsoft.com/office/officeart/2018/5/layout/IconCircleLabelList"/>
    <dgm:cxn modelId="{96E97C1A-4468-4A1E-8DBB-2A0E8E1CF241}" type="presParOf" srcId="{C7C44C3E-20ED-4957-8A94-34BCF59A5FAC}" destId="{8018928A-9A7C-4866-84E8-0F8895971C98}" srcOrd="1" destOrd="0" presId="urn:microsoft.com/office/officeart/2018/5/layout/IconCircleLabelList"/>
    <dgm:cxn modelId="{C7A89932-7F43-426C-8D54-C2A2E2DDAC7A}" type="presParOf" srcId="{C7C44C3E-20ED-4957-8A94-34BCF59A5FAC}" destId="{8BCC6325-9CAB-45D1-973E-4B9A433866B1}" srcOrd="2" destOrd="0" presId="urn:microsoft.com/office/officeart/2018/5/layout/IconCircleLabelList"/>
    <dgm:cxn modelId="{72D00D9A-F4E5-41FD-952B-969B3EB8B941}" type="presParOf" srcId="{8BCC6325-9CAB-45D1-973E-4B9A433866B1}" destId="{163EE672-C07E-4779-9D42-814350DDA7A6}" srcOrd="0" destOrd="0" presId="urn:microsoft.com/office/officeart/2018/5/layout/IconCircleLabelList"/>
    <dgm:cxn modelId="{4E1F2EB1-F1EB-45BF-98C9-85ED333577E8}" type="presParOf" srcId="{8BCC6325-9CAB-45D1-973E-4B9A433866B1}" destId="{03A7458E-7942-490A-BBA2-04CF519B3CE3}" srcOrd="1" destOrd="0" presId="urn:microsoft.com/office/officeart/2018/5/layout/IconCircleLabelList"/>
    <dgm:cxn modelId="{625D5E06-A436-49EE-AA10-9B62B9007BDC}" type="presParOf" srcId="{8BCC6325-9CAB-45D1-973E-4B9A433866B1}" destId="{1D6592FA-6586-4BBE-9AFC-4C3555117345}" srcOrd="2" destOrd="0" presId="urn:microsoft.com/office/officeart/2018/5/layout/IconCircleLabelList"/>
    <dgm:cxn modelId="{9A4C370D-51BF-469D-8203-6814ADEBD4FE}" type="presParOf" srcId="{8BCC6325-9CAB-45D1-973E-4B9A433866B1}" destId="{E9CAC695-284D-471E-8F8F-BA94061F77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551657-139A-49AD-ADE7-C106FE35124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D254AA-5076-4CEB-8684-6E0CB153BC28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We have transfer learning to retrain the final 10 layers in the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model.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95BBC8-F664-4B3E-93E7-FCA976C94EAA}" type="parTrans" cxnId="{45EC1EA1-C0FD-4D6D-A508-BC9C0A5D9FF0}">
      <dgm:prSet/>
      <dgm:spPr/>
      <dgm:t>
        <a:bodyPr/>
        <a:lstStyle/>
        <a:p>
          <a:endParaRPr lang="en-US"/>
        </a:p>
      </dgm:t>
    </dgm:pt>
    <dgm:pt modelId="{3FD30478-527A-4882-9DFE-91566275D2DC}" type="sibTrans" cxnId="{45EC1EA1-C0FD-4D6D-A508-BC9C0A5D9F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7A12C0-365E-4742-B0D5-1BB04F11FBED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Using the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celeb_deepfake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version2 dataset.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CA0ECE-E858-45CC-96A2-54D5CBB05086}" type="parTrans" cxnId="{6996ADE3-37ED-4F2D-94FB-2A9831E0F87A}">
      <dgm:prSet/>
      <dgm:spPr/>
      <dgm:t>
        <a:bodyPr/>
        <a:lstStyle/>
        <a:p>
          <a:endParaRPr lang="en-US"/>
        </a:p>
      </dgm:t>
    </dgm:pt>
    <dgm:pt modelId="{E536EE72-98B9-4B02-8DF7-D3805C88F13B}" type="sibTrans" cxnId="{6996ADE3-37ED-4F2D-94FB-2A9831E0F87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B63718-28F8-4C5B-863E-AD2E35015195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Transfer Learning: Having the preordained model which is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trained on Image net data.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F773FE-4A3C-421E-94C0-E592A1D272DE}" type="parTrans" cxnId="{35ABAE97-D743-4D12-8E00-A41D1900B72B}">
      <dgm:prSet/>
      <dgm:spPr/>
      <dgm:t>
        <a:bodyPr/>
        <a:lstStyle/>
        <a:p>
          <a:endParaRPr lang="en-US"/>
        </a:p>
      </dgm:t>
    </dgm:pt>
    <dgm:pt modelId="{FE482F4B-DE79-4238-A384-F3D671E1A1DD}" type="sibTrans" cxnId="{35ABAE97-D743-4D12-8E00-A41D1900B72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B6107B-EC91-492A-BC39-29EFA18BEF3F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We have freeze the initial 130 layers and made the rest of the layer trainable on the deepfake dataset.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3F416E-7EFD-4CC4-87BD-9A028FC04D3E}" type="parTrans" cxnId="{E6F48947-8F2F-49E3-AC2D-1568208FB8FA}">
      <dgm:prSet/>
      <dgm:spPr/>
      <dgm:t>
        <a:bodyPr/>
        <a:lstStyle/>
        <a:p>
          <a:endParaRPr lang="en-US"/>
        </a:p>
      </dgm:t>
    </dgm:pt>
    <dgm:pt modelId="{66241079-41BE-44FB-A56A-36B87546B00E}" type="sibTrans" cxnId="{E6F48947-8F2F-49E3-AC2D-1568208FB8F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CCA033-E6DC-4D34-A093-6779479F319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Test accuracy of 92.424%.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15BEB4-C585-4B1D-855C-1F6286B665DF}" type="parTrans" cxnId="{1151E26C-E8C7-4604-BC8A-97F92259E8B5}">
      <dgm:prSet/>
      <dgm:spPr/>
      <dgm:t>
        <a:bodyPr/>
        <a:lstStyle/>
        <a:p>
          <a:endParaRPr lang="en-US"/>
        </a:p>
      </dgm:t>
    </dgm:pt>
    <dgm:pt modelId="{C40D78E7-A308-4FAC-ACCA-DF15930F3B2F}" type="sibTrans" cxnId="{1151E26C-E8C7-4604-BC8A-97F92259E8B5}">
      <dgm:prSet/>
      <dgm:spPr/>
      <dgm:t>
        <a:bodyPr/>
        <a:lstStyle/>
        <a:p>
          <a:endParaRPr lang="en-US"/>
        </a:p>
      </dgm:t>
    </dgm:pt>
    <dgm:pt modelId="{F6F84058-CA5A-4845-ADD3-D167C3F6CF46}" type="pres">
      <dgm:prSet presAssocID="{41551657-139A-49AD-ADE7-C106FE351240}" presName="diagram" presStyleCnt="0">
        <dgm:presLayoutVars>
          <dgm:dir/>
          <dgm:resizeHandles val="exact"/>
        </dgm:presLayoutVars>
      </dgm:prSet>
      <dgm:spPr/>
    </dgm:pt>
    <dgm:pt modelId="{1B3B96E8-ED6F-4916-ABED-0795850D7FF3}" type="pres">
      <dgm:prSet presAssocID="{96D254AA-5076-4CEB-8684-6E0CB153BC28}" presName="node" presStyleLbl="node1" presStyleIdx="0" presStyleCnt="5">
        <dgm:presLayoutVars>
          <dgm:bulletEnabled val="1"/>
        </dgm:presLayoutVars>
      </dgm:prSet>
      <dgm:spPr/>
    </dgm:pt>
    <dgm:pt modelId="{B659CEC3-8ECB-4D93-A47F-265AFF6591FD}" type="pres">
      <dgm:prSet presAssocID="{3FD30478-527A-4882-9DFE-91566275D2DC}" presName="sibTrans" presStyleCnt="0"/>
      <dgm:spPr/>
    </dgm:pt>
    <dgm:pt modelId="{07BE1A6C-C0E9-43F3-8371-8E6F68993C3C}" type="pres">
      <dgm:prSet presAssocID="{F47A12C0-365E-4742-B0D5-1BB04F11FBED}" presName="node" presStyleLbl="node1" presStyleIdx="1" presStyleCnt="5" custLinFactNeighborX="-2964" custLinFactNeighborY="-2906">
        <dgm:presLayoutVars>
          <dgm:bulletEnabled val="1"/>
        </dgm:presLayoutVars>
      </dgm:prSet>
      <dgm:spPr/>
    </dgm:pt>
    <dgm:pt modelId="{5CA27832-7774-4BA5-ABA4-4255EB10E1EF}" type="pres">
      <dgm:prSet presAssocID="{E536EE72-98B9-4B02-8DF7-D3805C88F13B}" presName="sibTrans" presStyleCnt="0"/>
      <dgm:spPr/>
    </dgm:pt>
    <dgm:pt modelId="{788F11D9-BC3F-41AD-8E36-D1A91446EF81}" type="pres">
      <dgm:prSet presAssocID="{45B63718-28F8-4C5B-863E-AD2E35015195}" presName="node" presStyleLbl="node1" presStyleIdx="2" presStyleCnt="5">
        <dgm:presLayoutVars>
          <dgm:bulletEnabled val="1"/>
        </dgm:presLayoutVars>
      </dgm:prSet>
      <dgm:spPr/>
    </dgm:pt>
    <dgm:pt modelId="{8D740846-A73B-4EA8-A1D9-F396F4A6E4A3}" type="pres">
      <dgm:prSet presAssocID="{FE482F4B-DE79-4238-A384-F3D671E1A1DD}" presName="sibTrans" presStyleCnt="0"/>
      <dgm:spPr/>
    </dgm:pt>
    <dgm:pt modelId="{632A416D-AC95-4AEE-B1A5-CE9F622FE81C}" type="pres">
      <dgm:prSet presAssocID="{2CB6107B-EC91-492A-BC39-29EFA18BEF3F}" presName="node" presStyleLbl="node1" presStyleIdx="3" presStyleCnt="5">
        <dgm:presLayoutVars>
          <dgm:bulletEnabled val="1"/>
        </dgm:presLayoutVars>
      </dgm:prSet>
      <dgm:spPr/>
    </dgm:pt>
    <dgm:pt modelId="{7B044949-DE83-4654-8D80-C3EA661E4DC5}" type="pres">
      <dgm:prSet presAssocID="{66241079-41BE-44FB-A56A-36B87546B00E}" presName="sibTrans" presStyleCnt="0"/>
      <dgm:spPr/>
    </dgm:pt>
    <dgm:pt modelId="{0A291052-B988-4947-BCA5-7E675791F3C9}" type="pres">
      <dgm:prSet presAssocID="{53CCA033-E6DC-4D34-A093-6779479F3197}" presName="node" presStyleLbl="node1" presStyleIdx="4" presStyleCnt="5">
        <dgm:presLayoutVars>
          <dgm:bulletEnabled val="1"/>
        </dgm:presLayoutVars>
      </dgm:prSet>
      <dgm:spPr/>
    </dgm:pt>
  </dgm:ptLst>
  <dgm:cxnLst>
    <dgm:cxn modelId="{8FC3DB00-D08F-42B8-A9FB-37E291F293ED}" type="presOf" srcId="{F47A12C0-365E-4742-B0D5-1BB04F11FBED}" destId="{07BE1A6C-C0E9-43F3-8371-8E6F68993C3C}" srcOrd="0" destOrd="0" presId="urn:microsoft.com/office/officeart/2005/8/layout/default"/>
    <dgm:cxn modelId="{4F321705-017C-470D-8393-327098FB4A40}" type="presOf" srcId="{2CB6107B-EC91-492A-BC39-29EFA18BEF3F}" destId="{632A416D-AC95-4AEE-B1A5-CE9F622FE81C}" srcOrd="0" destOrd="0" presId="urn:microsoft.com/office/officeart/2005/8/layout/default"/>
    <dgm:cxn modelId="{948BB611-66F8-436E-A986-419B02277D51}" type="presOf" srcId="{96D254AA-5076-4CEB-8684-6E0CB153BC28}" destId="{1B3B96E8-ED6F-4916-ABED-0795850D7FF3}" srcOrd="0" destOrd="0" presId="urn:microsoft.com/office/officeart/2005/8/layout/default"/>
    <dgm:cxn modelId="{E6F48947-8F2F-49E3-AC2D-1568208FB8FA}" srcId="{41551657-139A-49AD-ADE7-C106FE351240}" destId="{2CB6107B-EC91-492A-BC39-29EFA18BEF3F}" srcOrd="3" destOrd="0" parTransId="{3E3F416E-7EFD-4CC4-87BD-9A028FC04D3E}" sibTransId="{66241079-41BE-44FB-A56A-36B87546B00E}"/>
    <dgm:cxn modelId="{1151E26C-E8C7-4604-BC8A-97F92259E8B5}" srcId="{41551657-139A-49AD-ADE7-C106FE351240}" destId="{53CCA033-E6DC-4D34-A093-6779479F3197}" srcOrd="4" destOrd="0" parTransId="{0215BEB4-C585-4B1D-855C-1F6286B665DF}" sibTransId="{C40D78E7-A308-4FAC-ACCA-DF15930F3B2F}"/>
    <dgm:cxn modelId="{B25A046D-016E-4588-8208-ADF8A2DD818D}" type="presOf" srcId="{41551657-139A-49AD-ADE7-C106FE351240}" destId="{F6F84058-CA5A-4845-ADD3-D167C3F6CF46}" srcOrd="0" destOrd="0" presId="urn:microsoft.com/office/officeart/2005/8/layout/default"/>
    <dgm:cxn modelId="{35ABAE97-D743-4D12-8E00-A41D1900B72B}" srcId="{41551657-139A-49AD-ADE7-C106FE351240}" destId="{45B63718-28F8-4C5B-863E-AD2E35015195}" srcOrd="2" destOrd="0" parTransId="{DDF773FE-4A3C-421E-94C0-E592A1D272DE}" sibTransId="{FE482F4B-DE79-4238-A384-F3D671E1A1DD}"/>
    <dgm:cxn modelId="{47A1139C-D691-4BA6-A103-09BE2A332B32}" type="presOf" srcId="{53CCA033-E6DC-4D34-A093-6779479F3197}" destId="{0A291052-B988-4947-BCA5-7E675791F3C9}" srcOrd="0" destOrd="0" presId="urn:microsoft.com/office/officeart/2005/8/layout/default"/>
    <dgm:cxn modelId="{45EC1EA1-C0FD-4D6D-A508-BC9C0A5D9FF0}" srcId="{41551657-139A-49AD-ADE7-C106FE351240}" destId="{96D254AA-5076-4CEB-8684-6E0CB153BC28}" srcOrd="0" destOrd="0" parTransId="{5795BBC8-F664-4B3E-93E7-FCA976C94EAA}" sibTransId="{3FD30478-527A-4882-9DFE-91566275D2DC}"/>
    <dgm:cxn modelId="{4C3C56E2-B30B-4540-9442-96C6C7F24218}" type="presOf" srcId="{45B63718-28F8-4C5B-863E-AD2E35015195}" destId="{788F11D9-BC3F-41AD-8E36-D1A91446EF81}" srcOrd="0" destOrd="0" presId="urn:microsoft.com/office/officeart/2005/8/layout/default"/>
    <dgm:cxn modelId="{6996ADE3-37ED-4F2D-94FB-2A9831E0F87A}" srcId="{41551657-139A-49AD-ADE7-C106FE351240}" destId="{F47A12C0-365E-4742-B0D5-1BB04F11FBED}" srcOrd="1" destOrd="0" parTransId="{0BCA0ECE-E858-45CC-96A2-54D5CBB05086}" sibTransId="{E536EE72-98B9-4B02-8DF7-D3805C88F13B}"/>
    <dgm:cxn modelId="{B9A3129A-0E92-45B4-A08A-FC866EA2371B}" type="presParOf" srcId="{F6F84058-CA5A-4845-ADD3-D167C3F6CF46}" destId="{1B3B96E8-ED6F-4916-ABED-0795850D7FF3}" srcOrd="0" destOrd="0" presId="urn:microsoft.com/office/officeart/2005/8/layout/default"/>
    <dgm:cxn modelId="{2FA68824-EC04-4DC5-B6D0-C0E2A6674FCE}" type="presParOf" srcId="{F6F84058-CA5A-4845-ADD3-D167C3F6CF46}" destId="{B659CEC3-8ECB-4D93-A47F-265AFF6591FD}" srcOrd="1" destOrd="0" presId="urn:microsoft.com/office/officeart/2005/8/layout/default"/>
    <dgm:cxn modelId="{5950C2E8-AC2F-4A27-A841-41F9C6B11F77}" type="presParOf" srcId="{F6F84058-CA5A-4845-ADD3-D167C3F6CF46}" destId="{07BE1A6C-C0E9-43F3-8371-8E6F68993C3C}" srcOrd="2" destOrd="0" presId="urn:microsoft.com/office/officeart/2005/8/layout/default"/>
    <dgm:cxn modelId="{0A1E71FD-C22D-482E-8347-96E658108012}" type="presParOf" srcId="{F6F84058-CA5A-4845-ADD3-D167C3F6CF46}" destId="{5CA27832-7774-4BA5-ABA4-4255EB10E1EF}" srcOrd="3" destOrd="0" presId="urn:microsoft.com/office/officeart/2005/8/layout/default"/>
    <dgm:cxn modelId="{432E0645-055D-4ACA-A849-4D6E721F0B2A}" type="presParOf" srcId="{F6F84058-CA5A-4845-ADD3-D167C3F6CF46}" destId="{788F11D9-BC3F-41AD-8E36-D1A91446EF81}" srcOrd="4" destOrd="0" presId="urn:microsoft.com/office/officeart/2005/8/layout/default"/>
    <dgm:cxn modelId="{BA1A801D-3188-4FC7-89EF-F6A94D24B0B0}" type="presParOf" srcId="{F6F84058-CA5A-4845-ADD3-D167C3F6CF46}" destId="{8D740846-A73B-4EA8-A1D9-F396F4A6E4A3}" srcOrd="5" destOrd="0" presId="urn:microsoft.com/office/officeart/2005/8/layout/default"/>
    <dgm:cxn modelId="{9856F69F-AD69-4B84-B035-9DD5712D0B12}" type="presParOf" srcId="{F6F84058-CA5A-4845-ADD3-D167C3F6CF46}" destId="{632A416D-AC95-4AEE-B1A5-CE9F622FE81C}" srcOrd="6" destOrd="0" presId="urn:microsoft.com/office/officeart/2005/8/layout/default"/>
    <dgm:cxn modelId="{8609129F-01CB-476B-9753-42ED6BF1D626}" type="presParOf" srcId="{F6F84058-CA5A-4845-ADD3-D167C3F6CF46}" destId="{7B044949-DE83-4654-8D80-C3EA661E4DC5}" srcOrd="7" destOrd="0" presId="urn:microsoft.com/office/officeart/2005/8/layout/default"/>
    <dgm:cxn modelId="{A0F7DB77-FDEE-44F8-83D7-05757ADA750C}" type="presParOf" srcId="{F6F84058-CA5A-4845-ADD3-D167C3F6CF46}" destId="{0A291052-B988-4947-BCA5-7E675791F3C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D519AE-4D51-4AF0-AD2A-D96142F44BC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8888BF-126F-4200-B0E0-CD7D19227DB6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Xception is an extension of the Inception architecture which replaces the standard Inception modules with depthwise separable convolutions.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156B6F-B8AE-4B51-92E0-D2579D4F63DD}" type="parTrans" cxnId="{8D3B2B0F-EA28-428D-BA76-A88DB2B3A1ED}">
      <dgm:prSet/>
      <dgm:spPr/>
      <dgm:t>
        <a:bodyPr/>
        <a:lstStyle/>
        <a:p>
          <a:endParaRPr lang="en-US"/>
        </a:p>
      </dgm:t>
    </dgm:pt>
    <dgm:pt modelId="{CBF1B8EF-3CA9-4D04-B796-A430DD91120E}" type="sibTrans" cxnId="{8D3B2B0F-EA28-428D-BA76-A88DB2B3A1ED}">
      <dgm:prSet/>
      <dgm:spPr/>
      <dgm:t>
        <a:bodyPr/>
        <a:lstStyle/>
        <a:p>
          <a:endParaRPr lang="en-US"/>
        </a:p>
      </dgm:t>
    </dgm:pt>
    <dgm:pt modelId="{DCC9BC19-8C8D-4AF0-B0F8-0330BD1A53D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cnn’s based model</a:t>
          </a:r>
        </a:p>
      </dgm:t>
    </dgm:pt>
    <dgm:pt modelId="{7D119995-D310-410C-A39A-C10C4D545B2B}" type="parTrans" cxnId="{2BC93658-4E1B-456D-9CB7-33312342CABA}">
      <dgm:prSet/>
      <dgm:spPr/>
      <dgm:t>
        <a:bodyPr/>
        <a:lstStyle/>
        <a:p>
          <a:endParaRPr lang="en-US"/>
        </a:p>
      </dgm:t>
    </dgm:pt>
    <dgm:pt modelId="{67CF4179-D6EE-450C-836B-BCC220205CA6}" type="sibTrans" cxnId="{2BC93658-4E1B-456D-9CB7-33312342CABA}">
      <dgm:prSet/>
      <dgm:spPr/>
      <dgm:t>
        <a:bodyPr/>
        <a:lstStyle/>
        <a:p>
          <a:endParaRPr lang="en-US"/>
        </a:p>
      </dgm:t>
    </dgm:pt>
    <dgm:pt modelId="{EB6B00FE-242F-4817-B2D6-B07336F27D5E}" type="pres">
      <dgm:prSet presAssocID="{BFD519AE-4D51-4AF0-AD2A-D96142F44B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A0B813-043D-428C-B487-94AA751285F5}" type="pres">
      <dgm:prSet presAssocID="{328888BF-126F-4200-B0E0-CD7D19227DB6}" presName="hierRoot1" presStyleCnt="0"/>
      <dgm:spPr/>
    </dgm:pt>
    <dgm:pt modelId="{E1C0B2EC-5A92-47D6-8290-4C4AA4BD6D11}" type="pres">
      <dgm:prSet presAssocID="{328888BF-126F-4200-B0E0-CD7D19227DB6}" presName="composite" presStyleCnt="0"/>
      <dgm:spPr/>
    </dgm:pt>
    <dgm:pt modelId="{E78C36FC-24C8-45EB-9994-2597ADDF8C4D}" type="pres">
      <dgm:prSet presAssocID="{328888BF-126F-4200-B0E0-CD7D19227DB6}" presName="background" presStyleLbl="node0" presStyleIdx="0" presStyleCnt="2"/>
      <dgm:spPr/>
    </dgm:pt>
    <dgm:pt modelId="{760A0CFE-44C2-45AE-A34A-140AFA451F00}" type="pres">
      <dgm:prSet presAssocID="{328888BF-126F-4200-B0E0-CD7D19227DB6}" presName="text" presStyleLbl="fgAcc0" presStyleIdx="0" presStyleCnt="2">
        <dgm:presLayoutVars>
          <dgm:chPref val="3"/>
        </dgm:presLayoutVars>
      </dgm:prSet>
      <dgm:spPr/>
    </dgm:pt>
    <dgm:pt modelId="{A69CD4B1-36EE-45F1-90BC-C0D246168AA4}" type="pres">
      <dgm:prSet presAssocID="{328888BF-126F-4200-B0E0-CD7D19227DB6}" presName="hierChild2" presStyleCnt="0"/>
      <dgm:spPr/>
    </dgm:pt>
    <dgm:pt modelId="{FAD4F17B-7DD0-460E-AE71-4F23915D1CE8}" type="pres">
      <dgm:prSet presAssocID="{DCC9BC19-8C8D-4AF0-B0F8-0330BD1A53D9}" presName="hierRoot1" presStyleCnt="0"/>
      <dgm:spPr/>
    </dgm:pt>
    <dgm:pt modelId="{870C04B0-1FD1-4B51-B4C1-9F4E016353C1}" type="pres">
      <dgm:prSet presAssocID="{DCC9BC19-8C8D-4AF0-B0F8-0330BD1A53D9}" presName="composite" presStyleCnt="0"/>
      <dgm:spPr/>
    </dgm:pt>
    <dgm:pt modelId="{64C36E07-8865-4D66-9D2A-3876286F5DC7}" type="pres">
      <dgm:prSet presAssocID="{DCC9BC19-8C8D-4AF0-B0F8-0330BD1A53D9}" presName="background" presStyleLbl="node0" presStyleIdx="1" presStyleCnt="2"/>
      <dgm:spPr/>
    </dgm:pt>
    <dgm:pt modelId="{A11ACACF-C6BB-4163-8851-BC4CB788F36A}" type="pres">
      <dgm:prSet presAssocID="{DCC9BC19-8C8D-4AF0-B0F8-0330BD1A53D9}" presName="text" presStyleLbl="fgAcc0" presStyleIdx="1" presStyleCnt="2">
        <dgm:presLayoutVars>
          <dgm:chPref val="3"/>
        </dgm:presLayoutVars>
      </dgm:prSet>
      <dgm:spPr/>
    </dgm:pt>
    <dgm:pt modelId="{251B99FB-2558-4562-A50C-E9EDB0379A1D}" type="pres">
      <dgm:prSet presAssocID="{DCC9BC19-8C8D-4AF0-B0F8-0330BD1A53D9}" presName="hierChild2" presStyleCnt="0"/>
      <dgm:spPr/>
    </dgm:pt>
  </dgm:ptLst>
  <dgm:cxnLst>
    <dgm:cxn modelId="{8D3B2B0F-EA28-428D-BA76-A88DB2B3A1ED}" srcId="{BFD519AE-4D51-4AF0-AD2A-D96142F44BC2}" destId="{328888BF-126F-4200-B0E0-CD7D19227DB6}" srcOrd="0" destOrd="0" parTransId="{B9156B6F-B8AE-4B51-92E0-D2579D4F63DD}" sibTransId="{CBF1B8EF-3CA9-4D04-B796-A430DD91120E}"/>
    <dgm:cxn modelId="{9A1FAA3E-6D67-4BDD-AC8B-35B1EF109578}" type="presOf" srcId="{DCC9BC19-8C8D-4AF0-B0F8-0330BD1A53D9}" destId="{A11ACACF-C6BB-4163-8851-BC4CB788F36A}" srcOrd="0" destOrd="0" presId="urn:microsoft.com/office/officeart/2005/8/layout/hierarchy1"/>
    <dgm:cxn modelId="{E60C454F-2AA9-4524-8B99-26B6133316D7}" type="presOf" srcId="{BFD519AE-4D51-4AF0-AD2A-D96142F44BC2}" destId="{EB6B00FE-242F-4817-B2D6-B07336F27D5E}" srcOrd="0" destOrd="0" presId="urn:microsoft.com/office/officeart/2005/8/layout/hierarchy1"/>
    <dgm:cxn modelId="{2BC93658-4E1B-456D-9CB7-33312342CABA}" srcId="{BFD519AE-4D51-4AF0-AD2A-D96142F44BC2}" destId="{DCC9BC19-8C8D-4AF0-B0F8-0330BD1A53D9}" srcOrd="1" destOrd="0" parTransId="{7D119995-D310-410C-A39A-C10C4D545B2B}" sibTransId="{67CF4179-D6EE-450C-836B-BCC220205CA6}"/>
    <dgm:cxn modelId="{8FAE91A5-1963-4EA5-A778-7C8B0039137E}" type="presOf" srcId="{328888BF-126F-4200-B0E0-CD7D19227DB6}" destId="{760A0CFE-44C2-45AE-A34A-140AFA451F00}" srcOrd="0" destOrd="0" presId="urn:microsoft.com/office/officeart/2005/8/layout/hierarchy1"/>
    <dgm:cxn modelId="{24DF7B50-2135-4DC8-9BBE-C2F2D1F61A68}" type="presParOf" srcId="{EB6B00FE-242F-4817-B2D6-B07336F27D5E}" destId="{87A0B813-043D-428C-B487-94AA751285F5}" srcOrd="0" destOrd="0" presId="urn:microsoft.com/office/officeart/2005/8/layout/hierarchy1"/>
    <dgm:cxn modelId="{0F21620D-5C24-4F8C-B4BA-1890C88916D2}" type="presParOf" srcId="{87A0B813-043D-428C-B487-94AA751285F5}" destId="{E1C0B2EC-5A92-47D6-8290-4C4AA4BD6D11}" srcOrd="0" destOrd="0" presId="urn:microsoft.com/office/officeart/2005/8/layout/hierarchy1"/>
    <dgm:cxn modelId="{7E7554DA-8C51-4EAE-828B-AA4CCE398BC1}" type="presParOf" srcId="{E1C0B2EC-5A92-47D6-8290-4C4AA4BD6D11}" destId="{E78C36FC-24C8-45EB-9994-2597ADDF8C4D}" srcOrd="0" destOrd="0" presId="urn:microsoft.com/office/officeart/2005/8/layout/hierarchy1"/>
    <dgm:cxn modelId="{2F580DFC-8B26-41C4-AF2A-17F59024A756}" type="presParOf" srcId="{E1C0B2EC-5A92-47D6-8290-4C4AA4BD6D11}" destId="{760A0CFE-44C2-45AE-A34A-140AFA451F00}" srcOrd="1" destOrd="0" presId="urn:microsoft.com/office/officeart/2005/8/layout/hierarchy1"/>
    <dgm:cxn modelId="{173B4018-5995-466D-8ED8-3F99760372C3}" type="presParOf" srcId="{87A0B813-043D-428C-B487-94AA751285F5}" destId="{A69CD4B1-36EE-45F1-90BC-C0D246168AA4}" srcOrd="1" destOrd="0" presId="urn:microsoft.com/office/officeart/2005/8/layout/hierarchy1"/>
    <dgm:cxn modelId="{DE33C8B4-B4CA-48EE-92D3-A80C12D57639}" type="presParOf" srcId="{EB6B00FE-242F-4817-B2D6-B07336F27D5E}" destId="{FAD4F17B-7DD0-460E-AE71-4F23915D1CE8}" srcOrd="1" destOrd="0" presId="urn:microsoft.com/office/officeart/2005/8/layout/hierarchy1"/>
    <dgm:cxn modelId="{81C99800-51F9-4925-B8B6-5F7F2C912A87}" type="presParOf" srcId="{FAD4F17B-7DD0-460E-AE71-4F23915D1CE8}" destId="{870C04B0-1FD1-4B51-B4C1-9F4E016353C1}" srcOrd="0" destOrd="0" presId="urn:microsoft.com/office/officeart/2005/8/layout/hierarchy1"/>
    <dgm:cxn modelId="{E9BD5A86-A7EC-4655-9EE7-682582EDC0C4}" type="presParOf" srcId="{870C04B0-1FD1-4B51-B4C1-9F4E016353C1}" destId="{64C36E07-8865-4D66-9D2A-3876286F5DC7}" srcOrd="0" destOrd="0" presId="urn:microsoft.com/office/officeart/2005/8/layout/hierarchy1"/>
    <dgm:cxn modelId="{C0B1F5B1-FD2D-4455-BB83-11A1C7BFCE92}" type="presParOf" srcId="{870C04B0-1FD1-4B51-B4C1-9F4E016353C1}" destId="{A11ACACF-C6BB-4163-8851-BC4CB788F36A}" srcOrd="1" destOrd="0" presId="urn:microsoft.com/office/officeart/2005/8/layout/hierarchy1"/>
    <dgm:cxn modelId="{5487FF37-3AA7-4EA4-A5C3-41BD64F92031}" type="presParOf" srcId="{FAD4F17B-7DD0-460E-AE71-4F23915D1CE8}" destId="{251B99FB-2558-4562-A50C-E9EDB0379A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CB94FA-0611-4DF3-A59B-B85C2EC636F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AABBEA-EDE3-4431-B197-C1CF21AACEC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As we trained two models Xception and ResNet.</a:t>
          </a:r>
        </a:p>
      </dgm:t>
    </dgm:pt>
    <dgm:pt modelId="{3D225AE8-9E7C-4570-AB48-946416580A70}" type="parTrans" cxnId="{638DFBA9-8A2D-4935-BA68-85F3D27ABFAC}">
      <dgm:prSet/>
      <dgm:spPr/>
      <dgm:t>
        <a:bodyPr/>
        <a:lstStyle/>
        <a:p>
          <a:endParaRPr lang="en-US"/>
        </a:p>
      </dgm:t>
    </dgm:pt>
    <dgm:pt modelId="{E3086892-2F51-40FD-A172-E97BC9D068A3}" type="sibTrans" cxnId="{638DFBA9-8A2D-4935-BA68-85F3D27ABF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28E83C-087C-4D6D-978C-5FAE89C5FF7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We concatenate both models on a final Dense layer. </a:t>
          </a:r>
        </a:p>
      </dgm:t>
    </dgm:pt>
    <dgm:pt modelId="{5389FF80-1E7C-4644-81DB-3901D303D4DB}" type="parTrans" cxnId="{C03538FD-839C-45A8-B00A-489C6B025A10}">
      <dgm:prSet/>
      <dgm:spPr/>
      <dgm:t>
        <a:bodyPr/>
        <a:lstStyle/>
        <a:p>
          <a:endParaRPr lang="en-US"/>
        </a:p>
      </dgm:t>
    </dgm:pt>
    <dgm:pt modelId="{7BFC2264-1346-4C8D-B56C-569276377854}" type="sibTrans" cxnId="{C03538FD-839C-45A8-B00A-489C6B025A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EBA7F6-33B4-46DF-AAC4-4BEEE959298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 that we will able to get the best of both models.</a:t>
          </a:r>
        </a:p>
      </dgm:t>
    </dgm:pt>
    <dgm:pt modelId="{4E03F62F-3CA5-47C6-8344-87CFB48BCD91}" type="parTrans" cxnId="{63BAD311-17ED-40B2-B6BF-72D0086393BE}">
      <dgm:prSet/>
      <dgm:spPr/>
      <dgm:t>
        <a:bodyPr/>
        <a:lstStyle/>
        <a:p>
          <a:endParaRPr lang="en-US"/>
        </a:p>
      </dgm:t>
    </dgm:pt>
    <dgm:pt modelId="{E3EF6277-DB7B-4C97-9896-5C99D603E418}" type="sibTrans" cxnId="{63BAD311-17ED-40B2-B6BF-72D0086393B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6BB96B-0E6B-4AF2-98A6-99A89C511F5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Once we have concatenated models ready we have trained the celeb-df dataset.</a:t>
          </a:r>
        </a:p>
      </dgm:t>
    </dgm:pt>
    <dgm:pt modelId="{513560F2-F4CF-4AEF-90CF-41922BEBE640}" type="parTrans" cxnId="{90EC5ED2-02A7-4734-A9F9-CD8FB89C0EC0}">
      <dgm:prSet/>
      <dgm:spPr/>
      <dgm:t>
        <a:bodyPr/>
        <a:lstStyle/>
        <a:p>
          <a:endParaRPr lang="en-US"/>
        </a:p>
      </dgm:t>
    </dgm:pt>
    <dgm:pt modelId="{F76C1E14-25BE-4A2C-9674-9C488980B2BD}" type="sibTrans" cxnId="{90EC5ED2-02A7-4734-A9F9-CD8FB89C0EC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325AD0-3B22-4C82-B0F2-150E23389E0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The test accuracy is 93.00%</a:t>
          </a:r>
        </a:p>
      </dgm:t>
    </dgm:pt>
    <dgm:pt modelId="{6F368B27-342E-41A7-B7D5-B9255B525BFA}" type="parTrans" cxnId="{B832D944-384E-4407-9412-99ED2C658735}">
      <dgm:prSet/>
      <dgm:spPr/>
      <dgm:t>
        <a:bodyPr/>
        <a:lstStyle/>
        <a:p>
          <a:endParaRPr lang="en-US"/>
        </a:p>
      </dgm:t>
    </dgm:pt>
    <dgm:pt modelId="{57BAB2F7-963F-4FCE-9FB4-2A42D7DE495E}" type="sibTrans" cxnId="{B832D944-384E-4407-9412-99ED2C658735}">
      <dgm:prSet/>
      <dgm:spPr/>
      <dgm:t>
        <a:bodyPr/>
        <a:lstStyle/>
        <a:p>
          <a:endParaRPr lang="en-US"/>
        </a:p>
      </dgm:t>
    </dgm:pt>
    <dgm:pt modelId="{2A16068E-633B-4761-B32C-30437A834E49}" type="pres">
      <dgm:prSet presAssocID="{D4CB94FA-0611-4DF3-A59B-B85C2EC636F8}" presName="diagram" presStyleCnt="0">
        <dgm:presLayoutVars>
          <dgm:dir/>
          <dgm:resizeHandles val="exact"/>
        </dgm:presLayoutVars>
      </dgm:prSet>
      <dgm:spPr/>
    </dgm:pt>
    <dgm:pt modelId="{BE618444-B278-48E8-AB92-6E6C053F0F96}" type="pres">
      <dgm:prSet presAssocID="{57AABBEA-EDE3-4431-B197-C1CF21AACEC1}" presName="node" presStyleLbl="node1" presStyleIdx="0" presStyleCnt="5">
        <dgm:presLayoutVars>
          <dgm:bulletEnabled val="1"/>
        </dgm:presLayoutVars>
      </dgm:prSet>
      <dgm:spPr/>
    </dgm:pt>
    <dgm:pt modelId="{52D2D91A-78A5-4D7E-B5FF-6AC649BBC9CC}" type="pres">
      <dgm:prSet presAssocID="{E3086892-2F51-40FD-A172-E97BC9D068A3}" presName="sibTrans" presStyleCnt="0"/>
      <dgm:spPr/>
    </dgm:pt>
    <dgm:pt modelId="{A5F6CA3D-582D-4322-A7B3-C84BAD3DFA25}" type="pres">
      <dgm:prSet presAssocID="{D028E83C-087C-4D6D-978C-5FAE89C5FF74}" presName="node" presStyleLbl="node1" presStyleIdx="1" presStyleCnt="5">
        <dgm:presLayoutVars>
          <dgm:bulletEnabled val="1"/>
        </dgm:presLayoutVars>
      </dgm:prSet>
      <dgm:spPr/>
    </dgm:pt>
    <dgm:pt modelId="{C5B2B26E-64A8-4795-B527-5F3EEBF9F3FC}" type="pres">
      <dgm:prSet presAssocID="{7BFC2264-1346-4C8D-B56C-569276377854}" presName="sibTrans" presStyleCnt="0"/>
      <dgm:spPr/>
    </dgm:pt>
    <dgm:pt modelId="{E78B1371-ECF6-45ED-8D54-DB549051A285}" type="pres">
      <dgm:prSet presAssocID="{8FEBA7F6-33B4-46DF-AAC4-4BEEE9592982}" presName="node" presStyleLbl="node1" presStyleIdx="2" presStyleCnt="5">
        <dgm:presLayoutVars>
          <dgm:bulletEnabled val="1"/>
        </dgm:presLayoutVars>
      </dgm:prSet>
      <dgm:spPr/>
    </dgm:pt>
    <dgm:pt modelId="{DEA08874-E945-4B65-BA66-6AA96127D5FA}" type="pres">
      <dgm:prSet presAssocID="{E3EF6277-DB7B-4C97-9896-5C99D603E418}" presName="sibTrans" presStyleCnt="0"/>
      <dgm:spPr/>
    </dgm:pt>
    <dgm:pt modelId="{C1BC8504-3CDE-4FC7-AF86-27B1CE55B670}" type="pres">
      <dgm:prSet presAssocID="{F26BB96B-0E6B-4AF2-98A6-99A89C511F57}" presName="node" presStyleLbl="node1" presStyleIdx="3" presStyleCnt="5">
        <dgm:presLayoutVars>
          <dgm:bulletEnabled val="1"/>
        </dgm:presLayoutVars>
      </dgm:prSet>
      <dgm:spPr/>
    </dgm:pt>
    <dgm:pt modelId="{01377550-0A9B-4E33-BCDC-5B149F6A5EC7}" type="pres">
      <dgm:prSet presAssocID="{F76C1E14-25BE-4A2C-9674-9C488980B2BD}" presName="sibTrans" presStyleCnt="0"/>
      <dgm:spPr/>
    </dgm:pt>
    <dgm:pt modelId="{D2F4797F-A2C8-40BA-95F9-B76627C8E3BB}" type="pres">
      <dgm:prSet presAssocID="{4A325AD0-3B22-4C82-B0F2-150E23389E02}" presName="node" presStyleLbl="node1" presStyleIdx="4" presStyleCnt="5">
        <dgm:presLayoutVars>
          <dgm:bulletEnabled val="1"/>
        </dgm:presLayoutVars>
      </dgm:prSet>
      <dgm:spPr/>
    </dgm:pt>
  </dgm:ptLst>
  <dgm:cxnLst>
    <dgm:cxn modelId="{63BAD311-17ED-40B2-B6BF-72D0086393BE}" srcId="{D4CB94FA-0611-4DF3-A59B-B85C2EC636F8}" destId="{8FEBA7F6-33B4-46DF-AAC4-4BEEE9592982}" srcOrd="2" destOrd="0" parTransId="{4E03F62F-3CA5-47C6-8344-87CFB48BCD91}" sibTransId="{E3EF6277-DB7B-4C97-9896-5C99D603E418}"/>
    <dgm:cxn modelId="{ECFB721C-0975-45FE-AEB2-33119DEF13F4}" type="presOf" srcId="{F26BB96B-0E6B-4AF2-98A6-99A89C511F57}" destId="{C1BC8504-3CDE-4FC7-AF86-27B1CE55B670}" srcOrd="0" destOrd="0" presId="urn:microsoft.com/office/officeart/2005/8/layout/default"/>
    <dgm:cxn modelId="{EFF36323-B67A-45C1-9BF7-7A38A759782A}" type="presOf" srcId="{57AABBEA-EDE3-4431-B197-C1CF21AACEC1}" destId="{BE618444-B278-48E8-AB92-6E6C053F0F96}" srcOrd="0" destOrd="0" presId="urn:microsoft.com/office/officeart/2005/8/layout/default"/>
    <dgm:cxn modelId="{52A7395D-6D4E-4169-A49C-C5B407DB07F4}" type="presOf" srcId="{D028E83C-087C-4D6D-978C-5FAE89C5FF74}" destId="{A5F6CA3D-582D-4322-A7B3-C84BAD3DFA25}" srcOrd="0" destOrd="0" presId="urn:microsoft.com/office/officeart/2005/8/layout/default"/>
    <dgm:cxn modelId="{B832D944-384E-4407-9412-99ED2C658735}" srcId="{D4CB94FA-0611-4DF3-A59B-B85C2EC636F8}" destId="{4A325AD0-3B22-4C82-B0F2-150E23389E02}" srcOrd="4" destOrd="0" parTransId="{6F368B27-342E-41A7-B7D5-B9255B525BFA}" sibTransId="{57BAB2F7-963F-4FCE-9FB4-2A42D7DE495E}"/>
    <dgm:cxn modelId="{876A9981-D07E-4465-9E7A-2BF9F442D6D8}" type="presOf" srcId="{4A325AD0-3B22-4C82-B0F2-150E23389E02}" destId="{D2F4797F-A2C8-40BA-95F9-B76627C8E3BB}" srcOrd="0" destOrd="0" presId="urn:microsoft.com/office/officeart/2005/8/layout/default"/>
    <dgm:cxn modelId="{638DFBA9-8A2D-4935-BA68-85F3D27ABFAC}" srcId="{D4CB94FA-0611-4DF3-A59B-B85C2EC636F8}" destId="{57AABBEA-EDE3-4431-B197-C1CF21AACEC1}" srcOrd="0" destOrd="0" parTransId="{3D225AE8-9E7C-4570-AB48-946416580A70}" sibTransId="{E3086892-2F51-40FD-A172-E97BC9D068A3}"/>
    <dgm:cxn modelId="{C6C58AC5-5191-4D87-AC2F-98153643D99E}" type="presOf" srcId="{8FEBA7F6-33B4-46DF-AAC4-4BEEE9592982}" destId="{E78B1371-ECF6-45ED-8D54-DB549051A285}" srcOrd="0" destOrd="0" presId="urn:microsoft.com/office/officeart/2005/8/layout/default"/>
    <dgm:cxn modelId="{90EC5ED2-02A7-4734-A9F9-CD8FB89C0EC0}" srcId="{D4CB94FA-0611-4DF3-A59B-B85C2EC636F8}" destId="{F26BB96B-0E6B-4AF2-98A6-99A89C511F57}" srcOrd="3" destOrd="0" parTransId="{513560F2-F4CF-4AEF-90CF-41922BEBE640}" sibTransId="{F76C1E14-25BE-4A2C-9674-9C488980B2BD}"/>
    <dgm:cxn modelId="{C47607FD-94F2-48B8-ACDB-111A87EB83DF}" type="presOf" srcId="{D4CB94FA-0611-4DF3-A59B-B85C2EC636F8}" destId="{2A16068E-633B-4761-B32C-30437A834E49}" srcOrd="0" destOrd="0" presId="urn:microsoft.com/office/officeart/2005/8/layout/default"/>
    <dgm:cxn modelId="{C03538FD-839C-45A8-B00A-489C6B025A10}" srcId="{D4CB94FA-0611-4DF3-A59B-B85C2EC636F8}" destId="{D028E83C-087C-4D6D-978C-5FAE89C5FF74}" srcOrd="1" destOrd="0" parTransId="{5389FF80-1E7C-4644-81DB-3901D303D4DB}" sibTransId="{7BFC2264-1346-4C8D-B56C-569276377854}"/>
    <dgm:cxn modelId="{FF5BB95E-F4F5-4052-A487-5C63BF2A5B37}" type="presParOf" srcId="{2A16068E-633B-4761-B32C-30437A834E49}" destId="{BE618444-B278-48E8-AB92-6E6C053F0F96}" srcOrd="0" destOrd="0" presId="urn:microsoft.com/office/officeart/2005/8/layout/default"/>
    <dgm:cxn modelId="{A15CF2FC-7EF6-48D2-9FE3-B666D109B231}" type="presParOf" srcId="{2A16068E-633B-4761-B32C-30437A834E49}" destId="{52D2D91A-78A5-4D7E-B5FF-6AC649BBC9CC}" srcOrd="1" destOrd="0" presId="urn:microsoft.com/office/officeart/2005/8/layout/default"/>
    <dgm:cxn modelId="{8F02BD5C-FF33-421E-881F-9FCA40EBBF85}" type="presParOf" srcId="{2A16068E-633B-4761-B32C-30437A834E49}" destId="{A5F6CA3D-582D-4322-A7B3-C84BAD3DFA25}" srcOrd="2" destOrd="0" presId="urn:microsoft.com/office/officeart/2005/8/layout/default"/>
    <dgm:cxn modelId="{4F2CFEC4-B72A-477A-BB57-F831A20DDDE4}" type="presParOf" srcId="{2A16068E-633B-4761-B32C-30437A834E49}" destId="{C5B2B26E-64A8-4795-B527-5F3EEBF9F3FC}" srcOrd="3" destOrd="0" presId="urn:microsoft.com/office/officeart/2005/8/layout/default"/>
    <dgm:cxn modelId="{41DCC730-7F56-4AB9-83E0-CB80DE2A46C2}" type="presParOf" srcId="{2A16068E-633B-4761-B32C-30437A834E49}" destId="{E78B1371-ECF6-45ED-8D54-DB549051A285}" srcOrd="4" destOrd="0" presId="urn:microsoft.com/office/officeart/2005/8/layout/default"/>
    <dgm:cxn modelId="{770C65A8-C741-41DE-818B-C49780FDE93F}" type="presParOf" srcId="{2A16068E-633B-4761-B32C-30437A834E49}" destId="{DEA08874-E945-4B65-BA66-6AA96127D5FA}" srcOrd="5" destOrd="0" presId="urn:microsoft.com/office/officeart/2005/8/layout/default"/>
    <dgm:cxn modelId="{39986183-B7C1-44EB-A0D4-173E93223628}" type="presParOf" srcId="{2A16068E-633B-4761-B32C-30437A834E49}" destId="{C1BC8504-3CDE-4FC7-AF86-27B1CE55B670}" srcOrd="6" destOrd="0" presId="urn:microsoft.com/office/officeart/2005/8/layout/default"/>
    <dgm:cxn modelId="{674AB0B1-8398-4B4A-B224-3649B0B5F759}" type="presParOf" srcId="{2A16068E-633B-4761-B32C-30437A834E49}" destId="{01377550-0A9B-4E33-BCDC-5B149F6A5EC7}" srcOrd="7" destOrd="0" presId="urn:microsoft.com/office/officeart/2005/8/layout/default"/>
    <dgm:cxn modelId="{BBAB72BA-03EA-490D-B2BB-0038CF9B401A}" type="presParOf" srcId="{2A16068E-633B-4761-B32C-30437A834E49}" destId="{D2F4797F-A2C8-40BA-95F9-B76627C8E3B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80EDCA-8597-4FEC-9E9D-8A9391CE93D7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5D91FB-0014-48F6-8A62-A52E2871464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Every Image in the deepfake dataset has dimensions (128,128,3).</a:t>
          </a:r>
        </a:p>
      </dgm:t>
    </dgm:pt>
    <dgm:pt modelId="{5256F6C4-4F29-446E-8783-6B192F62A3F7}" type="parTrans" cxnId="{1DDFA462-14F5-4039-82F3-09E3ABB5206F}">
      <dgm:prSet/>
      <dgm:spPr/>
      <dgm:t>
        <a:bodyPr/>
        <a:lstStyle/>
        <a:p>
          <a:endParaRPr lang="en-US"/>
        </a:p>
      </dgm:t>
    </dgm:pt>
    <dgm:pt modelId="{DE799645-F69B-4F50-893F-430736A86968}" type="sibTrans" cxnId="{1DDFA462-14F5-4039-82F3-09E3ABB5206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FCB1C8-3B22-4CFE-99CA-BC4107D49F8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Which is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 2D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image by using HOG we will be able to convert the ND image to a 1d vector.</a:t>
          </a:r>
        </a:p>
      </dgm:t>
    </dgm:pt>
    <dgm:pt modelId="{92B989CF-6AC8-4DDD-B6F8-650B534B2022}" type="parTrans" cxnId="{2172BEC6-93CF-4955-9580-4CF1E4D399EE}">
      <dgm:prSet/>
      <dgm:spPr/>
      <dgm:t>
        <a:bodyPr/>
        <a:lstStyle/>
        <a:p>
          <a:endParaRPr lang="en-US"/>
        </a:p>
      </dgm:t>
    </dgm:pt>
    <dgm:pt modelId="{7B384270-BFFD-46CA-9EBA-196B6BF731EB}" type="sibTrans" cxnId="{2172BEC6-93CF-4955-9580-4CF1E4D399E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8AF7AC-D113-45C5-AF6C-6F038D17772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That 1D vector consists of crucial information about the image. </a:t>
          </a:r>
        </a:p>
      </dgm:t>
    </dgm:pt>
    <dgm:pt modelId="{20341D57-FD3E-4FF8-8505-7CE2DB040F3C}" type="parTrans" cxnId="{EF14282C-D528-4119-849C-5A9F19A6CBFE}">
      <dgm:prSet/>
      <dgm:spPr/>
      <dgm:t>
        <a:bodyPr/>
        <a:lstStyle/>
        <a:p>
          <a:endParaRPr lang="en-US"/>
        </a:p>
      </dgm:t>
    </dgm:pt>
    <dgm:pt modelId="{AFEB8974-DD0D-4A19-B50D-CADF11CC7CBE}" type="sibTrans" cxnId="{EF14282C-D528-4119-849C-5A9F19A6CBF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643162-D064-400E-8780-5AA077B90F9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Which can improve model performance.</a:t>
          </a:r>
        </a:p>
      </dgm:t>
    </dgm:pt>
    <dgm:pt modelId="{3DE7B5F3-9CFE-42BD-BE80-323F54FC4301}" type="parTrans" cxnId="{A6362BBF-418A-4CBE-A2DE-E5BBA31BC5D9}">
      <dgm:prSet/>
      <dgm:spPr/>
      <dgm:t>
        <a:bodyPr/>
        <a:lstStyle/>
        <a:p>
          <a:endParaRPr lang="en-US"/>
        </a:p>
      </dgm:t>
    </dgm:pt>
    <dgm:pt modelId="{92F398CD-9154-41B3-B6E4-60344C5E4CF6}" type="sibTrans" cxnId="{A6362BBF-418A-4CBE-A2DE-E5BBA31BC5D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46CF46-FDFA-4C0A-A298-6705F110D11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After this we concatenate the concatenated model and HOG model at the Dense layer to get better accuracy.</a:t>
          </a:r>
        </a:p>
      </dgm:t>
    </dgm:pt>
    <dgm:pt modelId="{D2D75102-C751-40E7-8493-EBE8E4D56FD0}" type="parTrans" cxnId="{0487AD28-A9F6-40FB-99C9-1C93AB8438B4}">
      <dgm:prSet/>
      <dgm:spPr/>
      <dgm:t>
        <a:bodyPr/>
        <a:lstStyle/>
        <a:p>
          <a:endParaRPr lang="en-US"/>
        </a:p>
      </dgm:t>
    </dgm:pt>
    <dgm:pt modelId="{CB08D1B4-C6BE-448F-9CAD-20F1428E48D2}" type="sibTrans" cxnId="{0487AD28-A9F6-40FB-99C9-1C93AB8438B4}">
      <dgm:prSet/>
      <dgm:spPr/>
      <dgm:t>
        <a:bodyPr/>
        <a:lstStyle/>
        <a:p>
          <a:endParaRPr lang="en-US"/>
        </a:p>
      </dgm:t>
    </dgm:pt>
    <dgm:pt modelId="{24A08CBB-CAA4-430C-9016-044EE13DEFA2}" type="pres">
      <dgm:prSet presAssocID="{2880EDCA-8597-4FEC-9E9D-8A9391CE93D7}" presName="diagram" presStyleCnt="0">
        <dgm:presLayoutVars>
          <dgm:dir/>
          <dgm:resizeHandles val="exact"/>
        </dgm:presLayoutVars>
      </dgm:prSet>
      <dgm:spPr/>
    </dgm:pt>
    <dgm:pt modelId="{8C0376C1-3B07-4166-91A6-7B64114A58BA}" type="pres">
      <dgm:prSet presAssocID="{155D91FB-0014-48F6-8A62-A52E28714641}" presName="node" presStyleLbl="node1" presStyleIdx="0" presStyleCnt="5">
        <dgm:presLayoutVars>
          <dgm:bulletEnabled val="1"/>
        </dgm:presLayoutVars>
      </dgm:prSet>
      <dgm:spPr/>
    </dgm:pt>
    <dgm:pt modelId="{25E5E6E8-072E-4844-AE80-5AE598BA5B44}" type="pres">
      <dgm:prSet presAssocID="{DE799645-F69B-4F50-893F-430736A86968}" presName="sibTrans" presStyleLbl="sibTrans2D1" presStyleIdx="0" presStyleCnt="4"/>
      <dgm:spPr/>
    </dgm:pt>
    <dgm:pt modelId="{B3D34AFC-EEB8-40F5-BA92-21494282F739}" type="pres">
      <dgm:prSet presAssocID="{DE799645-F69B-4F50-893F-430736A86968}" presName="connectorText" presStyleLbl="sibTrans2D1" presStyleIdx="0" presStyleCnt="4"/>
      <dgm:spPr/>
    </dgm:pt>
    <dgm:pt modelId="{A37F980B-8A13-4692-999C-98E164351282}" type="pres">
      <dgm:prSet presAssocID="{40FCB1C8-3B22-4CFE-99CA-BC4107D49F8A}" presName="node" presStyleLbl="node1" presStyleIdx="1" presStyleCnt="5">
        <dgm:presLayoutVars>
          <dgm:bulletEnabled val="1"/>
        </dgm:presLayoutVars>
      </dgm:prSet>
      <dgm:spPr/>
    </dgm:pt>
    <dgm:pt modelId="{5F93127C-FC8C-4846-8A23-F3BED774EB6F}" type="pres">
      <dgm:prSet presAssocID="{7B384270-BFFD-46CA-9EBA-196B6BF731EB}" presName="sibTrans" presStyleLbl="sibTrans2D1" presStyleIdx="1" presStyleCnt="4"/>
      <dgm:spPr/>
    </dgm:pt>
    <dgm:pt modelId="{0EF03340-398A-4AD6-B966-2B48DF016B1B}" type="pres">
      <dgm:prSet presAssocID="{7B384270-BFFD-46CA-9EBA-196B6BF731EB}" presName="connectorText" presStyleLbl="sibTrans2D1" presStyleIdx="1" presStyleCnt="4"/>
      <dgm:spPr/>
    </dgm:pt>
    <dgm:pt modelId="{9EA139EA-2554-4C7B-8638-CBEDB881FE5E}" type="pres">
      <dgm:prSet presAssocID="{E68AF7AC-D113-45C5-AF6C-6F038D177728}" presName="node" presStyleLbl="node1" presStyleIdx="2" presStyleCnt="5">
        <dgm:presLayoutVars>
          <dgm:bulletEnabled val="1"/>
        </dgm:presLayoutVars>
      </dgm:prSet>
      <dgm:spPr/>
    </dgm:pt>
    <dgm:pt modelId="{9D51B0AC-543D-42F6-A518-6E56E98ED2F8}" type="pres">
      <dgm:prSet presAssocID="{AFEB8974-DD0D-4A19-B50D-CADF11CC7CBE}" presName="sibTrans" presStyleLbl="sibTrans2D1" presStyleIdx="2" presStyleCnt="4"/>
      <dgm:spPr/>
    </dgm:pt>
    <dgm:pt modelId="{6AA824E6-3327-4C9D-8F49-C95A08B8EE0F}" type="pres">
      <dgm:prSet presAssocID="{AFEB8974-DD0D-4A19-B50D-CADF11CC7CBE}" presName="connectorText" presStyleLbl="sibTrans2D1" presStyleIdx="2" presStyleCnt="4"/>
      <dgm:spPr/>
    </dgm:pt>
    <dgm:pt modelId="{F775357B-ED8D-4FFC-BB8C-3B67B9C68376}" type="pres">
      <dgm:prSet presAssocID="{AF643162-D064-400E-8780-5AA077B90F92}" presName="node" presStyleLbl="node1" presStyleIdx="3" presStyleCnt="5">
        <dgm:presLayoutVars>
          <dgm:bulletEnabled val="1"/>
        </dgm:presLayoutVars>
      </dgm:prSet>
      <dgm:spPr/>
    </dgm:pt>
    <dgm:pt modelId="{B8242468-7847-4AA1-8B6A-6BE8110E9DE5}" type="pres">
      <dgm:prSet presAssocID="{92F398CD-9154-41B3-B6E4-60344C5E4CF6}" presName="sibTrans" presStyleLbl="sibTrans2D1" presStyleIdx="3" presStyleCnt="4"/>
      <dgm:spPr/>
    </dgm:pt>
    <dgm:pt modelId="{4F033968-4BE0-41C6-BD60-6E4252B44796}" type="pres">
      <dgm:prSet presAssocID="{92F398CD-9154-41B3-B6E4-60344C5E4CF6}" presName="connectorText" presStyleLbl="sibTrans2D1" presStyleIdx="3" presStyleCnt="4"/>
      <dgm:spPr/>
    </dgm:pt>
    <dgm:pt modelId="{48991844-5827-4F15-9B68-4F694D1A9ADC}" type="pres">
      <dgm:prSet presAssocID="{4C46CF46-FDFA-4C0A-A298-6705F110D11E}" presName="node" presStyleLbl="node1" presStyleIdx="4" presStyleCnt="5">
        <dgm:presLayoutVars>
          <dgm:bulletEnabled val="1"/>
        </dgm:presLayoutVars>
      </dgm:prSet>
      <dgm:spPr/>
    </dgm:pt>
  </dgm:ptLst>
  <dgm:cxnLst>
    <dgm:cxn modelId="{4A422A27-9DB5-4C6F-A44C-2D0899BB708A}" type="presOf" srcId="{155D91FB-0014-48F6-8A62-A52E28714641}" destId="{8C0376C1-3B07-4166-91A6-7B64114A58BA}" srcOrd="0" destOrd="0" presId="urn:microsoft.com/office/officeart/2005/8/layout/process5"/>
    <dgm:cxn modelId="{0487AD28-A9F6-40FB-99C9-1C93AB8438B4}" srcId="{2880EDCA-8597-4FEC-9E9D-8A9391CE93D7}" destId="{4C46CF46-FDFA-4C0A-A298-6705F110D11E}" srcOrd="4" destOrd="0" parTransId="{D2D75102-C751-40E7-8493-EBE8E4D56FD0}" sibTransId="{CB08D1B4-C6BE-448F-9CAD-20F1428E48D2}"/>
    <dgm:cxn modelId="{EF14282C-D528-4119-849C-5A9F19A6CBFE}" srcId="{2880EDCA-8597-4FEC-9E9D-8A9391CE93D7}" destId="{E68AF7AC-D113-45C5-AF6C-6F038D177728}" srcOrd="2" destOrd="0" parTransId="{20341D57-FD3E-4FF8-8505-7CE2DB040F3C}" sibTransId="{AFEB8974-DD0D-4A19-B50D-CADF11CC7CBE}"/>
    <dgm:cxn modelId="{1DDFA462-14F5-4039-82F3-09E3ABB5206F}" srcId="{2880EDCA-8597-4FEC-9E9D-8A9391CE93D7}" destId="{155D91FB-0014-48F6-8A62-A52E28714641}" srcOrd="0" destOrd="0" parTransId="{5256F6C4-4F29-446E-8783-6B192F62A3F7}" sibTransId="{DE799645-F69B-4F50-893F-430736A86968}"/>
    <dgm:cxn modelId="{1FFA9D63-3695-45AB-8E72-99487AC4A008}" type="presOf" srcId="{40FCB1C8-3B22-4CFE-99CA-BC4107D49F8A}" destId="{A37F980B-8A13-4692-999C-98E164351282}" srcOrd="0" destOrd="0" presId="urn:microsoft.com/office/officeart/2005/8/layout/process5"/>
    <dgm:cxn modelId="{86A1CD47-B7EA-4AFC-984D-4E6957234A38}" type="presOf" srcId="{92F398CD-9154-41B3-B6E4-60344C5E4CF6}" destId="{4F033968-4BE0-41C6-BD60-6E4252B44796}" srcOrd="1" destOrd="0" presId="urn:microsoft.com/office/officeart/2005/8/layout/process5"/>
    <dgm:cxn modelId="{3EA71B6D-C52E-484C-880F-8B90B338DFAF}" type="presOf" srcId="{DE799645-F69B-4F50-893F-430736A86968}" destId="{25E5E6E8-072E-4844-AE80-5AE598BA5B44}" srcOrd="0" destOrd="0" presId="urn:microsoft.com/office/officeart/2005/8/layout/process5"/>
    <dgm:cxn modelId="{E3C29E6E-8C85-4627-BDBF-0D93E2DF4ED2}" type="presOf" srcId="{2880EDCA-8597-4FEC-9E9D-8A9391CE93D7}" destId="{24A08CBB-CAA4-430C-9016-044EE13DEFA2}" srcOrd="0" destOrd="0" presId="urn:microsoft.com/office/officeart/2005/8/layout/process5"/>
    <dgm:cxn modelId="{E5433872-8243-48DA-8B4C-2200060BEDD9}" type="presOf" srcId="{7B384270-BFFD-46CA-9EBA-196B6BF731EB}" destId="{5F93127C-FC8C-4846-8A23-F3BED774EB6F}" srcOrd="0" destOrd="0" presId="urn:microsoft.com/office/officeart/2005/8/layout/process5"/>
    <dgm:cxn modelId="{03A7A67F-826D-4C45-9F60-A051C3A037E2}" type="presOf" srcId="{AFEB8974-DD0D-4A19-B50D-CADF11CC7CBE}" destId="{9D51B0AC-543D-42F6-A518-6E56E98ED2F8}" srcOrd="0" destOrd="0" presId="urn:microsoft.com/office/officeart/2005/8/layout/process5"/>
    <dgm:cxn modelId="{76131B93-F2EB-48C6-BB99-0DEFA0BBF2F0}" type="presOf" srcId="{E68AF7AC-D113-45C5-AF6C-6F038D177728}" destId="{9EA139EA-2554-4C7B-8638-CBEDB881FE5E}" srcOrd="0" destOrd="0" presId="urn:microsoft.com/office/officeart/2005/8/layout/process5"/>
    <dgm:cxn modelId="{2802C7A6-A0DF-4139-99F6-BD6881728F39}" type="presOf" srcId="{AF643162-D064-400E-8780-5AA077B90F92}" destId="{F775357B-ED8D-4FFC-BB8C-3B67B9C68376}" srcOrd="0" destOrd="0" presId="urn:microsoft.com/office/officeart/2005/8/layout/process5"/>
    <dgm:cxn modelId="{1D59DCA7-08FB-4D75-890F-FCB2D9EE900D}" type="presOf" srcId="{AFEB8974-DD0D-4A19-B50D-CADF11CC7CBE}" destId="{6AA824E6-3327-4C9D-8F49-C95A08B8EE0F}" srcOrd="1" destOrd="0" presId="urn:microsoft.com/office/officeart/2005/8/layout/process5"/>
    <dgm:cxn modelId="{A6362BBF-418A-4CBE-A2DE-E5BBA31BC5D9}" srcId="{2880EDCA-8597-4FEC-9E9D-8A9391CE93D7}" destId="{AF643162-D064-400E-8780-5AA077B90F92}" srcOrd="3" destOrd="0" parTransId="{3DE7B5F3-9CFE-42BD-BE80-323F54FC4301}" sibTransId="{92F398CD-9154-41B3-B6E4-60344C5E4CF6}"/>
    <dgm:cxn modelId="{2172BEC6-93CF-4955-9580-4CF1E4D399EE}" srcId="{2880EDCA-8597-4FEC-9E9D-8A9391CE93D7}" destId="{40FCB1C8-3B22-4CFE-99CA-BC4107D49F8A}" srcOrd="1" destOrd="0" parTransId="{92B989CF-6AC8-4DDD-B6F8-650B534B2022}" sibTransId="{7B384270-BFFD-46CA-9EBA-196B6BF731EB}"/>
    <dgm:cxn modelId="{1D7E67C8-C101-455F-BD19-CC89EBE4298E}" type="presOf" srcId="{DE799645-F69B-4F50-893F-430736A86968}" destId="{B3D34AFC-EEB8-40F5-BA92-21494282F739}" srcOrd="1" destOrd="0" presId="urn:microsoft.com/office/officeart/2005/8/layout/process5"/>
    <dgm:cxn modelId="{748C56DE-4B55-45E3-A790-2507BAA023E4}" type="presOf" srcId="{7B384270-BFFD-46CA-9EBA-196B6BF731EB}" destId="{0EF03340-398A-4AD6-B966-2B48DF016B1B}" srcOrd="1" destOrd="0" presId="urn:microsoft.com/office/officeart/2005/8/layout/process5"/>
    <dgm:cxn modelId="{68E979E9-3C1A-4840-B835-17395D70C810}" type="presOf" srcId="{4C46CF46-FDFA-4C0A-A298-6705F110D11E}" destId="{48991844-5827-4F15-9B68-4F694D1A9ADC}" srcOrd="0" destOrd="0" presId="urn:microsoft.com/office/officeart/2005/8/layout/process5"/>
    <dgm:cxn modelId="{F95477FE-9F55-47FC-B68A-D6B1CEF09AFB}" type="presOf" srcId="{92F398CD-9154-41B3-B6E4-60344C5E4CF6}" destId="{B8242468-7847-4AA1-8B6A-6BE8110E9DE5}" srcOrd="0" destOrd="0" presId="urn:microsoft.com/office/officeart/2005/8/layout/process5"/>
    <dgm:cxn modelId="{3C2CD09F-71D0-47C5-80A4-A9C2BA1CCA10}" type="presParOf" srcId="{24A08CBB-CAA4-430C-9016-044EE13DEFA2}" destId="{8C0376C1-3B07-4166-91A6-7B64114A58BA}" srcOrd="0" destOrd="0" presId="urn:microsoft.com/office/officeart/2005/8/layout/process5"/>
    <dgm:cxn modelId="{E4828EA5-C957-4C79-8140-238725013D16}" type="presParOf" srcId="{24A08CBB-CAA4-430C-9016-044EE13DEFA2}" destId="{25E5E6E8-072E-4844-AE80-5AE598BA5B44}" srcOrd="1" destOrd="0" presId="urn:microsoft.com/office/officeart/2005/8/layout/process5"/>
    <dgm:cxn modelId="{CE238E4C-3AB8-4137-832A-2B35C6D235B2}" type="presParOf" srcId="{25E5E6E8-072E-4844-AE80-5AE598BA5B44}" destId="{B3D34AFC-EEB8-40F5-BA92-21494282F739}" srcOrd="0" destOrd="0" presId="urn:microsoft.com/office/officeart/2005/8/layout/process5"/>
    <dgm:cxn modelId="{554FEB2D-3070-4682-90AE-4B17A199F2D6}" type="presParOf" srcId="{24A08CBB-CAA4-430C-9016-044EE13DEFA2}" destId="{A37F980B-8A13-4692-999C-98E164351282}" srcOrd="2" destOrd="0" presId="urn:microsoft.com/office/officeart/2005/8/layout/process5"/>
    <dgm:cxn modelId="{D027DD9A-5C94-4BA0-867F-C1B0C8253E21}" type="presParOf" srcId="{24A08CBB-CAA4-430C-9016-044EE13DEFA2}" destId="{5F93127C-FC8C-4846-8A23-F3BED774EB6F}" srcOrd="3" destOrd="0" presId="urn:microsoft.com/office/officeart/2005/8/layout/process5"/>
    <dgm:cxn modelId="{0DC07783-0F34-4E17-B040-23E724F50FBB}" type="presParOf" srcId="{5F93127C-FC8C-4846-8A23-F3BED774EB6F}" destId="{0EF03340-398A-4AD6-B966-2B48DF016B1B}" srcOrd="0" destOrd="0" presId="urn:microsoft.com/office/officeart/2005/8/layout/process5"/>
    <dgm:cxn modelId="{F5ED216E-E1EF-4776-BAE0-A14AB3ECECB6}" type="presParOf" srcId="{24A08CBB-CAA4-430C-9016-044EE13DEFA2}" destId="{9EA139EA-2554-4C7B-8638-CBEDB881FE5E}" srcOrd="4" destOrd="0" presId="urn:microsoft.com/office/officeart/2005/8/layout/process5"/>
    <dgm:cxn modelId="{4CE7BEEF-5585-4356-9A77-A53C9FF3A642}" type="presParOf" srcId="{24A08CBB-CAA4-430C-9016-044EE13DEFA2}" destId="{9D51B0AC-543D-42F6-A518-6E56E98ED2F8}" srcOrd="5" destOrd="0" presId="urn:microsoft.com/office/officeart/2005/8/layout/process5"/>
    <dgm:cxn modelId="{A281B7C0-1F54-4DEE-B878-86739501B040}" type="presParOf" srcId="{9D51B0AC-543D-42F6-A518-6E56E98ED2F8}" destId="{6AA824E6-3327-4C9D-8F49-C95A08B8EE0F}" srcOrd="0" destOrd="0" presId="urn:microsoft.com/office/officeart/2005/8/layout/process5"/>
    <dgm:cxn modelId="{E6569E88-5189-43A0-A674-5B7A17BD11E0}" type="presParOf" srcId="{24A08CBB-CAA4-430C-9016-044EE13DEFA2}" destId="{F775357B-ED8D-4FFC-BB8C-3B67B9C68376}" srcOrd="6" destOrd="0" presId="urn:microsoft.com/office/officeart/2005/8/layout/process5"/>
    <dgm:cxn modelId="{6079D4A6-AD8A-4F19-A230-95F4E477F4B8}" type="presParOf" srcId="{24A08CBB-CAA4-430C-9016-044EE13DEFA2}" destId="{B8242468-7847-4AA1-8B6A-6BE8110E9DE5}" srcOrd="7" destOrd="0" presId="urn:microsoft.com/office/officeart/2005/8/layout/process5"/>
    <dgm:cxn modelId="{3436139C-00AD-4550-BCC0-F204A6EC2748}" type="presParOf" srcId="{B8242468-7847-4AA1-8B6A-6BE8110E9DE5}" destId="{4F033968-4BE0-41C6-BD60-6E4252B44796}" srcOrd="0" destOrd="0" presId="urn:microsoft.com/office/officeart/2005/8/layout/process5"/>
    <dgm:cxn modelId="{9CB028D4-6B33-4F58-880D-E1FBFD8558A5}" type="presParOf" srcId="{24A08CBB-CAA4-430C-9016-044EE13DEFA2}" destId="{48991844-5827-4F15-9B68-4F694D1A9AD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784C99-E637-4FFA-8C75-404CF57AA1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4886C5-CCE8-45F3-9D59-F433278FA7CD}">
      <dgm:prSet/>
      <dgm:spPr/>
      <dgm:t>
        <a:bodyPr/>
        <a:lstStyle/>
        <a:p>
          <a:r>
            <a:rPr lang="en-US"/>
            <a:t>Gradient in x dir.(Gx)</a:t>
          </a:r>
        </a:p>
      </dgm:t>
    </dgm:pt>
    <dgm:pt modelId="{E7EFBF0A-7345-4AE1-9682-1C463917C5C6}" type="parTrans" cxnId="{043A18F0-9B87-401D-BE61-51B3961DD229}">
      <dgm:prSet/>
      <dgm:spPr/>
      <dgm:t>
        <a:bodyPr/>
        <a:lstStyle/>
        <a:p>
          <a:endParaRPr lang="en-US"/>
        </a:p>
      </dgm:t>
    </dgm:pt>
    <dgm:pt modelId="{E940E833-CBBD-4EBA-B7D5-2BB3991DF30F}" type="sibTrans" cxnId="{043A18F0-9B87-401D-BE61-51B3961DD229}">
      <dgm:prSet/>
      <dgm:spPr/>
      <dgm:t>
        <a:bodyPr/>
        <a:lstStyle/>
        <a:p>
          <a:endParaRPr lang="en-US"/>
        </a:p>
      </dgm:t>
    </dgm:pt>
    <dgm:pt modelId="{1E25CC03-EDB2-48CD-ABD5-61D845F987C5}">
      <dgm:prSet/>
      <dgm:spPr/>
      <dgm:t>
        <a:bodyPr/>
        <a:lstStyle/>
        <a:p>
          <a:r>
            <a:rPr lang="en-US"/>
            <a:t>89-78=11</a:t>
          </a:r>
        </a:p>
      </dgm:t>
    </dgm:pt>
    <dgm:pt modelId="{28026252-8A49-44CF-B298-3A58464568D4}" type="parTrans" cxnId="{B03C17CA-A9DD-4A3B-B8C0-88A88DF1C37A}">
      <dgm:prSet/>
      <dgm:spPr/>
      <dgm:t>
        <a:bodyPr/>
        <a:lstStyle/>
        <a:p>
          <a:endParaRPr lang="en-US"/>
        </a:p>
      </dgm:t>
    </dgm:pt>
    <dgm:pt modelId="{23D889E0-802A-42EE-B685-01B8730D3277}" type="sibTrans" cxnId="{B03C17CA-A9DD-4A3B-B8C0-88A88DF1C37A}">
      <dgm:prSet/>
      <dgm:spPr/>
      <dgm:t>
        <a:bodyPr/>
        <a:lstStyle/>
        <a:p>
          <a:endParaRPr lang="en-US"/>
        </a:p>
      </dgm:t>
    </dgm:pt>
    <dgm:pt modelId="{536B4812-1420-4FD3-B46B-81DE581F5B47}">
      <dgm:prSet/>
      <dgm:spPr/>
      <dgm:t>
        <a:bodyPr/>
        <a:lstStyle/>
        <a:p>
          <a:r>
            <a:rPr lang="en-US" dirty="0"/>
            <a:t>Gradient in y dir.(Gy)</a:t>
          </a:r>
        </a:p>
      </dgm:t>
    </dgm:pt>
    <dgm:pt modelId="{0CA0BE45-AD0C-4B2D-9113-4B0F6BF4C2F3}" type="parTrans" cxnId="{BCDA3D50-01FB-4B36-A742-7C499ED34089}">
      <dgm:prSet/>
      <dgm:spPr/>
      <dgm:t>
        <a:bodyPr/>
        <a:lstStyle/>
        <a:p>
          <a:endParaRPr lang="en-US"/>
        </a:p>
      </dgm:t>
    </dgm:pt>
    <dgm:pt modelId="{CCD9A606-982D-44D9-A5D1-3CED5A298752}" type="sibTrans" cxnId="{BCDA3D50-01FB-4B36-A742-7C499ED34089}">
      <dgm:prSet/>
      <dgm:spPr/>
      <dgm:t>
        <a:bodyPr/>
        <a:lstStyle/>
        <a:p>
          <a:endParaRPr lang="en-US"/>
        </a:p>
      </dgm:t>
    </dgm:pt>
    <dgm:pt modelId="{EFABCBA7-4333-4289-A695-3822ADC32F1D}">
      <dgm:prSet/>
      <dgm:spPr/>
      <dgm:t>
        <a:bodyPr/>
        <a:lstStyle/>
        <a:p>
          <a:r>
            <a:rPr lang="en-US"/>
            <a:t>64-56=8</a:t>
          </a:r>
        </a:p>
      </dgm:t>
    </dgm:pt>
    <dgm:pt modelId="{E4016E4E-0AF3-42D3-B4B3-2394F02BD726}" type="parTrans" cxnId="{08E21716-2C00-400A-88B1-87440997967C}">
      <dgm:prSet/>
      <dgm:spPr/>
      <dgm:t>
        <a:bodyPr/>
        <a:lstStyle/>
        <a:p>
          <a:endParaRPr lang="en-US"/>
        </a:p>
      </dgm:t>
    </dgm:pt>
    <dgm:pt modelId="{7950E68C-6F67-4377-A5D3-A152EBD6D9B0}" type="sibTrans" cxnId="{08E21716-2C00-400A-88B1-87440997967C}">
      <dgm:prSet/>
      <dgm:spPr/>
      <dgm:t>
        <a:bodyPr/>
        <a:lstStyle/>
        <a:p>
          <a:endParaRPr lang="en-US"/>
        </a:p>
      </dgm:t>
    </dgm:pt>
    <dgm:pt modelId="{D711DF69-7D77-4AC3-A308-DAE80A7B1DD4}" type="pres">
      <dgm:prSet presAssocID="{C0784C99-E637-4FFA-8C75-404CF57AA113}" presName="linear" presStyleCnt="0">
        <dgm:presLayoutVars>
          <dgm:animLvl val="lvl"/>
          <dgm:resizeHandles val="exact"/>
        </dgm:presLayoutVars>
      </dgm:prSet>
      <dgm:spPr/>
    </dgm:pt>
    <dgm:pt modelId="{A45CD312-0E1B-484D-9968-A49763AB76C6}" type="pres">
      <dgm:prSet presAssocID="{EE4886C5-CCE8-45F3-9D59-F433278FA7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D226B4-25B5-4B22-9D27-03A955E51A79}" type="pres">
      <dgm:prSet presAssocID="{E940E833-CBBD-4EBA-B7D5-2BB3991DF30F}" presName="spacer" presStyleCnt="0"/>
      <dgm:spPr/>
    </dgm:pt>
    <dgm:pt modelId="{C170127D-E95C-4843-873B-65AB5BE92699}" type="pres">
      <dgm:prSet presAssocID="{1E25CC03-EDB2-48CD-ABD5-61D845F987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1AA196-ADBA-4320-856B-574763763E27}" type="pres">
      <dgm:prSet presAssocID="{23D889E0-802A-42EE-B685-01B8730D3277}" presName="spacer" presStyleCnt="0"/>
      <dgm:spPr/>
    </dgm:pt>
    <dgm:pt modelId="{5F08D552-4ABA-45ED-A767-235C8461FC36}" type="pres">
      <dgm:prSet presAssocID="{536B4812-1420-4FD3-B46B-81DE581F5B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F999EF-181C-416E-8B0D-735779B340AA}" type="pres">
      <dgm:prSet presAssocID="{CCD9A606-982D-44D9-A5D1-3CED5A298752}" presName="spacer" presStyleCnt="0"/>
      <dgm:spPr/>
    </dgm:pt>
    <dgm:pt modelId="{019AD376-9416-408E-A3B5-204DE6CE891B}" type="pres">
      <dgm:prSet presAssocID="{EFABCBA7-4333-4289-A695-3822ADC32F1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8E21716-2C00-400A-88B1-87440997967C}" srcId="{C0784C99-E637-4FFA-8C75-404CF57AA113}" destId="{EFABCBA7-4333-4289-A695-3822ADC32F1D}" srcOrd="3" destOrd="0" parTransId="{E4016E4E-0AF3-42D3-B4B3-2394F02BD726}" sibTransId="{7950E68C-6F67-4377-A5D3-A152EBD6D9B0}"/>
    <dgm:cxn modelId="{8B64B260-B7A6-44DA-A4FB-A5E7A3584C31}" type="presOf" srcId="{536B4812-1420-4FD3-B46B-81DE581F5B47}" destId="{5F08D552-4ABA-45ED-A767-235C8461FC36}" srcOrd="0" destOrd="0" presId="urn:microsoft.com/office/officeart/2005/8/layout/vList2"/>
    <dgm:cxn modelId="{AA72BB6C-019B-4505-AE16-5CC69A9FA50F}" type="presOf" srcId="{C0784C99-E637-4FFA-8C75-404CF57AA113}" destId="{D711DF69-7D77-4AC3-A308-DAE80A7B1DD4}" srcOrd="0" destOrd="0" presId="urn:microsoft.com/office/officeart/2005/8/layout/vList2"/>
    <dgm:cxn modelId="{BCDA3D50-01FB-4B36-A742-7C499ED34089}" srcId="{C0784C99-E637-4FFA-8C75-404CF57AA113}" destId="{536B4812-1420-4FD3-B46B-81DE581F5B47}" srcOrd="2" destOrd="0" parTransId="{0CA0BE45-AD0C-4B2D-9113-4B0F6BF4C2F3}" sibTransId="{CCD9A606-982D-44D9-A5D1-3CED5A298752}"/>
    <dgm:cxn modelId="{AB35667C-1FAF-453C-AC2C-C7528B9C13E0}" type="presOf" srcId="{1E25CC03-EDB2-48CD-ABD5-61D845F987C5}" destId="{C170127D-E95C-4843-873B-65AB5BE92699}" srcOrd="0" destOrd="0" presId="urn:microsoft.com/office/officeart/2005/8/layout/vList2"/>
    <dgm:cxn modelId="{75C6C8AD-DD02-4407-B992-514A9448E474}" type="presOf" srcId="{EE4886C5-CCE8-45F3-9D59-F433278FA7CD}" destId="{A45CD312-0E1B-484D-9968-A49763AB76C6}" srcOrd="0" destOrd="0" presId="urn:microsoft.com/office/officeart/2005/8/layout/vList2"/>
    <dgm:cxn modelId="{B03C17CA-A9DD-4A3B-B8C0-88A88DF1C37A}" srcId="{C0784C99-E637-4FFA-8C75-404CF57AA113}" destId="{1E25CC03-EDB2-48CD-ABD5-61D845F987C5}" srcOrd="1" destOrd="0" parTransId="{28026252-8A49-44CF-B298-3A58464568D4}" sibTransId="{23D889E0-802A-42EE-B685-01B8730D3277}"/>
    <dgm:cxn modelId="{6B20ADCC-C07A-4750-8A33-BA251EFE2CE4}" type="presOf" srcId="{EFABCBA7-4333-4289-A695-3822ADC32F1D}" destId="{019AD376-9416-408E-A3B5-204DE6CE891B}" srcOrd="0" destOrd="0" presId="urn:microsoft.com/office/officeart/2005/8/layout/vList2"/>
    <dgm:cxn modelId="{043A18F0-9B87-401D-BE61-51B3961DD229}" srcId="{C0784C99-E637-4FFA-8C75-404CF57AA113}" destId="{EE4886C5-CCE8-45F3-9D59-F433278FA7CD}" srcOrd="0" destOrd="0" parTransId="{E7EFBF0A-7345-4AE1-9682-1C463917C5C6}" sibTransId="{E940E833-CBBD-4EBA-B7D5-2BB3991DF30F}"/>
    <dgm:cxn modelId="{90BA8CC7-3F8D-485C-86D4-5A48A951CEA7}" type="presParOf" srcId="{D711DF69-7D77-4AC3-A308-DAE80A7B1DD4}" destId="{A45CD312-0E1B-484D-9968-A49763AB76C6}" srcOrd="0" destOrd="0" presId="urn:microsoft.com/office/officeart/2005/8/layout/vList2"/>
    <dgm:cxn modelId="{B4F0D577-9A37-4E65-9AE1-FCEBBB68F6F6}" type="presParOf" srcId="{D711DF69-7D77-4AC3-A308-DAE80A7B1DD4}" destId="{CCD226B4-25B5-4B22-9D27-03A955E51A79}" srcOrd="1" destOrd="0" presId="urn:microsoft.com/office/officeart/2005/8/layout/vList2"/>
    <dgm:cxn modelId="{BA32D9DD-60DA-4704-9103-E2B13DC34069}" type="presParOf" srcId="{D711DF69-7D77-4AC3-A308-DAE80A7B1DD4}" destId="{C170127D-E95C-4843-873B-65AB5BE92699}" srcOrd="2" destOrd="0" presId="urn:microsoft.com/office/officeart/2005/8/layout/vList2"/>
    <dgm:cxn modelId="{59276D56-7BCA-45B4-8D49-A07AC8738DDB}" type="presParOf" srcId="{D711DF69-7D77-4AC3-A308-DAE80A7B1DD4}" destId="{C11AA196-ADBA-4320-856B-574763763E27}" srcOrd="3" destOrd="0" presId="urn:microsoft.com/office/officeart/2005/8/layout/vList2"/>
    <dgm:cxn modelId="{B9267869-7B48-474E-BEF2-5DEA6B435645}" type="presParOf" srcId="{D711DF69-7D77-4AC3-A308-DAE80A7B1DD4}" destId="{5F08D552-4ABA-45ED-A767-235C8461FC36}" srcOrd="4" destOrd="0" presId="urn:microsoft.com/office/officeart/2005/8/layout/vList2"/>
    <dgm:cxn modelId="{55D7BBDC-F52A-4489-9A0F-C75E1CB52E26}" type="presParOf" srcId="{D711DF69-7D77-4AC3-A308-DAE80A7B1DD4}" destId="{84F999EF-181C-416E-8B0D-735779B340AA}" srcOrd="5" destOrd="0" presId="urn:microsoft.com/office/officeart/2005/8/layout/vList2"/>
    <dgm:cxn modelId="{51D3CC9C-CFEC-4746-BEF2-E0D590E31991}" type="presParOf" srcId="{D711DF69-7D77-4AC3-A308-DAE80A7B1DD4}" destId="{019AD376-9416-408E-A3B5-204DE6CE891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B5C55-286E-4B94-85B9-A6574021B8F1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the recent period there has been massive progress in synthetic image generation and manipulation which significantly raises concerns for its ill applications towards society.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27" y="48627"/>
        <a:ext cx="7572674" cy="1562978"/>
      </dsp:txXfrm>
    </dsp:sp>
    <dsp:sp modelId="{66AA0B44-EF53-4E8B-A7A2-D59064A50E93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would result in spreading false information, leading to loss of trust in digital content.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7801" y="2077799"/>
        <a:ext cx="6473075" cy="1562978"/>
      </dsp:txXfrm>
    </dsp:sp>
    <dsp:sp modelId="{E0985ACC-85E4-495A-A96D-9AA084FB1879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03C7B-B0CC-492D-A007-99A76746E1C4}">
      <dsp:nvSpPr>
        <dsp:cNvPr id="0" name=""/>
        <dsp:cNvSpPr/>
      </dsp:nvSpPr>
      <dsp:spPr>
        <a:xfrm>
          <a:off x="0" y="820218"/>
          <a:ext cx="3414946" cy="20489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CNN-based XceptionNet and ResNet50</a:t>
          </a:r>
        </a:p>
      </dsp:txBody>
      <dsp:txXfrm>
        <a:off x="0" y="820218"/>
        <a:ext cx="3414946" cy="2048967"/>
      </dsp:txXfrm>
    </dsp:sp>
    <dsp:sp modelId="{064B52B2-D084-43AA-9849-A10584E83EA7}">
      <dsp:nvSpPr>
        <dsp:cNvPr id="0" name=""/>
        <dsp:cNvSpPr/>
      </dsp:nvSpPr>
      <dsp:spPr>
        <a:xfrm>
          <a:off x="3756441" y="820218"/>
          <a:ext cx="3414946" cy="204896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EyeBlinking Detection</a:t>
          </a:r>
        </a:p>
      </dsp:txBody>
      <dsp:txXfrm>
        <a:off x="3756441" y="820218"/>
        <a:ext cx="3414946" cy="2048967"/>
      </dsp:txXfrm>
    </dsp:sp>
    <dsp:sp modelId="{E509495C-6219-4BB0-8D31-B807B4815DFD}">
      <dsp:nvSpPr>
        <dsp:cNvPr id="0" name=""/>
        <dsp:cNvSpPr/>
      </dsp:nvSpPr>
      <dsp:spPr>
        <a:xfrm>
          <a:off x="7512882" y="820218"/>
          <a:ext cx="3414946" cy="204896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LipForensics</a:t>
          </a:r>
        </a:p>
      </dsp:txBody>
      <dsp:txXfrm>
        <a:off x="7512882" y="820218"/>
        <a:ext cx="3414946" cy="2048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58E79-A687-4A9C-B367-DFF7FED2A9AD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09E56-FA05-4959-B715-A2FED05BE4FF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6856A-34A5-472C-9F35-E20B3DC0BF56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In this project we use the Celeb-DF dataset.</a:t>
          </a:r>
        </a:p>
      </dsp:txBody>
      <dsp:txXfrm>
        <a:off x="1342800" y="3255669"/>
        <a:ext cx="3600000" cy="720000"/>
      </dsp:txXfrm>
    </dsp:sp>
    <dsp:sp modelId="{163EE672-C07E-4779-9D42-814350DDA7A6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7458E-7942-490A-BBA2-04CF519B3CE3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AC695-284D-471E-8F8F-BA94061F772C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In this dataset contain original videos and fake or duplicate.</a:t>
          </a:r>
        </a:p>
      </dsp:txBody>
      <dsp:txXfrm>
        <a:off x="5572800" y="325566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B96E8-ED6F-4916-ABED-0795850D7FF3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have transfer learning to retrain the final 10 layers in the </a:t>
          </a:r>
          <a:r>
            <a:rPr lang="en-IN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model.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0572" y="3032"/>
        <a:ext cx="2833338" cy="1700003"/>
      </dsp:txXfrm>
    </dsp:sp>
    <dsp:sp modelId="{07BE1A6C-C0E9-43F3-8371-8E6F68993C3C}">
      <dsp:nvSpPr>
        <dsp:cNvPr id="0" name=""/>
        <dsp:cNvSpPr/>
      </dsp:nvSpPr>
      <dsp:spPr>
        <a:xfrm>
          <a:off x="3963265" y="0"/>
          <a:ext cx="2833338" cy="170000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the </a:t>
          </a:r>
          <a:r>
            <a:rPr lang="en-IN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celeb_deepfake</a:t>
          </a: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version2 dataset.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3265" y="0"/>
        <a:ext cx="2833338" cy="1700003"/>
      </dsp:txXfrm>
    </dsp:sp>
    <dsp:sp modelId="{788F11D9-BC3F-41AD-8E36-D1A91446EF81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Transfer Learning: Having the preordained model which is </a:t>
          </a:r>
          <a:r>
            <a:rPr lang="en-IN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trained on Image net data. 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63917" y="3032"/>
        <a:ext cx="2833338" cy="1700003"/>
      </dsp:txXfrm>
    </dsp:sp>
    <dsp:sp modelId="{632A416D-AC95-4AEE-B1A5-CE9F622FE81C}">
      <dsp:nvSpPr>
        <dsp:cNvPr id="0" name=""/>
        <dsp:cNvSpPr/>
      </dsp:nvSpPr>
      <dsp:spPr>
        <a:xfrm>
          <a:off x="2488909" y="1986369"/>
          <a:ext cx="2833338" cy="170000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have freeze the initial 130 layers and made the rest of the layer trainable on the deepfake dataset.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88909" y="1986369"/>
        <a:ext cx="2833338" cy="1700003"/>
      </dsp:txXfrm>
    </dsp:sp>
    <dsp:sp modelId="{0A291052-B988-4947-BCA5-7E675791F3C9}">
      <dsp:nvSpPr>
        <dsp:cNvPr id="0" name=""/>
        <dsp:cNvSpPr/>
      </dsp:nvSpPr>
      <dsp:spPr>
        <a:xfrm>
          <a:off x="5605581" y="1986369"/>
          <a:ext cx="2833338" cy="17000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accuracy of 92.424%. 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05581" y="1986369"/>
        <a:ext cx="2833338" cy="17000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C36FC-24C8-45EB-9994-2597ADDF8C4D}">
      <dsp:nvSpPr>
        <dsp:cNvPr id="0" name=""/>
        <dsp:cNvSpPr/>
      </dsp:nvSpPr>
      <dsp:spPr>
        <a:xfrm>
          <a:off x="746" y="1316805"/>
          <a:ext cx="2618487" cy="1662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A0CFE-44C2-45AE-A34A-140AFA451F00}">
      <dsp:nvSpPr>
        <dsp:cNvPr id="0" name=""/>
        <dsp:cNvSpPr/>
      </dsp:nvSpPr>
      <dsp:spPr>
        <a:xfrm>
          <a:off x="291689" y="1593201"/>
          <a:ext cx="2618487" cy="1662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Xception is an extension of the Inception architecture which replaces the standard Inception modules with depthwise separable convolutions.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389" y="1641901"/>
        <a:ext cx="2521087" cy="1565339"/>
      </dsp:txXfrm>
    </dsp:sp>
    <dsp:sp modelId="{64C36E07-8865-4D66-9D2A-3876286F5DC7}">
      <dsp:nvSpPr>
        <dsp:cNvPr id="0" name=""/>
        <dsp:cNvSpPr/>
      </dsp:nvSpPr>
      <dsp:spPr>
        <a:xfrm>
          <a:off x="3201120" y="1316805"/>
          <a:ext cx="2618487" cy="1662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ACACF-C6BB-4163-8851-BC4CB788F36A}">
      <dsp:nvSpPr>
        <dsp:cNvPr id="0" name=""/>
        <dsp:cNvSpPr/>
      </dsp:nvSpPr>
      <dsp:spPr>
        <a:xfrm>
          <a:off x="3492063" y="1593201"/>
          <a:ext cx="2618487" cy="1662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cnn’s based model</a:t>
          </a:r>
        </a:p>
      </dsp:txBody>
      <dsp:txXfrm>
        <a:off x="3540763" y="1641901"/>
        <a:ext cx="2521087" cy="1565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18444-B278-48E8-AB92-6E6C053F0F96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we trained two models Xception and ResNet.</a:t>
          </a:r>
        </a:p>
      </dsp:txBody>
      <dsp:txXfrm>
        <a:off x="930572" y="3032"/>
        <a:ext cx="2833338" cy="1700003"/>
      </dsp:txXfrm>
    </dsp:sp>
    <dsp:sp modelId="{A5F6CA3D-582D-4322-A7B3-C84BAD3DFA25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We concatenate both models on a final Dense layer. </a:t>
          </a:r>
        </a:p>
      </dsp:txBody>
      <dsp:txXfrm>
        <a:off x="4047245" y="3032"/>
        <a:ext cx="2833338" cy="1700003"/>
      </dsp:txXfrm>
    </dsp:sp>
    <dsp:sp modelId="{E78B1371-ECF6-45ED-8D54-DB549051A285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So that we will able to get the best of both models.</a:t>
          </a:r>
        </a:p>
      </dsp:txBody>
      <dsp:txXfrm>
        <a:off x="7163917" y="3032"/>
        <a:ext cx="2833338" cy="1700003"/>
      </dsp:txXfrm>
    </dsp:sp>
    <dsp:sp modelId="{C1BC8504-3CDE-4FC7-AF86-27B1CE55B670}">
      <dsp:nvSpPr>
        <dsp:cNvPr id="0" name=""/>
        <dsp:cNvSpPr/>
      </dsp:nvSpPr>
      <dsp:spPr>
        <a:xfrm>
          <a:off x="2488909" y="1986369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Once we have concatenated models ready we have trained the celeb-df dataset.</a:t>
          </a:r>
        </a:p>
      </dsp:txBody>
      <dsp:txXfrm>
        <a:off x="2488909" y="1986369"/>
        <a:ext cx="2833338" cy="1700003"/>
      </dsp:txXfrm>
    </dsp:sp>
    <dsp:sp modelId="{D2F4797F-A2C8-40BA-95F9-B76627C8E3BB}">
      <dsp:nvSpPr>
        <dsp:cNvPr id="0" name=""/>
        <dsp:cNvSpPr/>
      </dsp:nvSpPr>
      <dsp:spPr>
        <a:xfrm>
          <a:off x="5605581" y="1986369"/>
          <a:ext cx="2833338" cy="170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 The test accuracy is 93.00%</a:t>
          </a:r>
        </a:p>
      </dsp:txBody>
      <dsp:txXfrm>
        <a:off x="5605581" y="1986369"/>
        <a:ext cx="2833338" cy="17000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376C1-3B07-4166-91A6-7B64114A58BA}">
      <dsp:nvSpPr>
        <dsp:cNvPr id="0" name=""/>
        <dsp:cNvSpPr/>
      </dsp:nvSpPr>
      <dsp:spPr>
        <a:xfrm>
          <a:off x="97043" y="3321"/>
          <a:ext cx="2716187" cy="1629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Every Image in the deepfake dataset has dimensions (128,128,3).</a:t>
          </a:r>
        </a:p>
      </dsp:txBody>
      <dsp:txXfrm>
        <a:off x="144776" y="51054"/>
        <a:ext cx="2620721" cy="1534246"/>
      </dsp:txXfrm>
    </dsp:sp>
    <dsp:sp modelId="{25E5E6E8-072E-4844-AE80-5AE598BA5B44}">
      <dsp:nvSpPr>
        <dsp:cNvPr id="0" name=""/>
        <dsp:cNvSpPr/>
      </dsp:nvSpPr>
      <dsp:spPr>
        <a:xfrm>
          <a:off x="3052255" y="481370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2255" y="616093"/>
        <a:ext cx="403082" cy="404168"/>
      </dsp:txXfrm>
    </dsp:sp>
    <dsp:sp modelId="{A37F980B-8A13-4692-999C-98E164351282}">
      <dsp:nvSpPr>
        <dsp:cNvPr id="0" name=""/>
        <dsp:cNvSpPr/>
      </dsp:nvSpPr>
      <dsp:spPr>
        <a:xfrm>
          <a:off x="3899706" y="3321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Which is </a:t>
          </a: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a 2D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 by using HOG we will be able to convert the ND image to a 1d vector.</a:t>
          </a:r>
        </a:p>
      </dsp:txBody>
      <dsp:txXfrm>
        <a:off x="3947439" y="51054"/>
        <a:ext cx="2620721" cy="1534246"/>
      </dsp:txXfrm>
    </dsp:sp>
    <dsp:sp modelId="{5F93127C-FC8C-4846-8A23-F3BED774EB6F}">
      <dsp:nvSpPr>
        <dsp:cNvPr id="0" name=""/>
        <dsp:cNvSpPr/>
      </dsp:nvSpPr>
      <dsp:spPr>
        <a:xfrm>
          <a:off x="6854918" y="481370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54918" y="616093"/>
        <a:ext cx="403082" cy="404168"/>
      </dsp:txXfrm>
    </dsp:sp>
    <dsp:sp modelId="{9EA139EA-2554-4C7B-8638-CBEDB881FE5E}">
      <dsp:nvSpPr>
        <dsp:cNvPr id="0" name=""/>
        <dsp:cNvSpPr/>
      </dsp:nvSpPr>
      <dsp:spPr>
        <a:xfrm>
          <a:off x="7702368" y="3321"/>
          <a:ext cx="2716187" cy="1629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That 1D vector consists of crucial information about the image. </a:t>
          </a:r>
        </a:p>
      </dsp:txBody>
      <dsp:txXfrm>
        <a:off x="7750101" y="51054"/>
        <a:ext cx="2620721" cy="1534246"/>
      </dsp:txXfrm>
    </dsp:sp>
    <dsp:sp modelId="{9D51B0AC-543D-42F6-A518-6E56E98ED2F8}">
      <dsp:nvSpPr>
        <dsp:cNvPr id="0" name=""/>
        <dsp:cNvSpPr/>
      </dsp:nvSpPr>
      <dsp:spPr>
        <a:xfrm rot="5400000">
          <a:off x="8772546" y="18231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858378" y="1872059"/>
        <a:ext cx="404168" cy="403082"/>
      </dsp:txXfrm>
    </dsp:sp>
    <dsp:sp modelId="{F775357B-ED8D-4FFC-BB8C-3B67B9C68376}">
      <dsp:nvSpPr>
        <dsp:cNvPr id="0" name=""/>
        <dsp:cNvSpPr/>
      </dsp:nvSpPr>
      <dsp:spPr>
        <a:xfrm>
          <a:off x="7702368" y="2719509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Which can improve model performance.</a:t>
          </a:r>
        </a:p>
      </dsp:txBody>
      <dsp:txXfrm>
        <a:off x="7750101" y="2767242"/>
        <a:ext cx="2620721" cy="1534246"/>
      </dsp:txXfrm>
    </dsp:sp>
    <dsp:sp modelId="{B8242468-7847-4AA1-8B6A-6BE8110E9DE5}">
      <dsp:nvSpPr>
        <dsp:cNvPr id="0" name=""/>
        <dsp:cNvSpPr/>
      </dsp:nvSpPr>
      <dsp:spPr>
        <a:xfrm rot="10800000">
          <a:off x="6887512" y="3197558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7060261" y="3332281"/>
        <a:ext cx="403082" cy="404168"/>
      </dsp:txXfrm>
    </dsp:sp>
    <dsp:sp modelId="{48991844-5827-4F15-9B68-4F694D1A9ADC}">
      <dsp:nvSpPr>
        <dsp:cNvPr id="0" name=""/>
        <dsp:cNvSpPr/>
      </dsp:nvSpPr>
      <dsp:spPr>
        <a:xfrm>
          <a:off x="3899706" y="2719509"/>
          <a:ext cx="2716187" cy="16297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After this we concatenate the concatenated model and HOG model at the Dense layer to get better accuracy.</a:t>
          </a:r>
        </a:p>
      </dsp:txBody>
      <dsp:txXfrm>
        <a:off x="3947439" y="2767242"/>
        <a:ext cx="2620721" cy="15342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CD312-0E1B-484D-9968-A49763AB76C6}">
      <dsp:nvSpPr>
        <dsp:cNvPr id="0" name=""/>
        <dsp:cNvSpPr/>
      </dsp:nvSpPr>
      <dsp:spPr>
        <a:xfrm>
          <a:off x="0" y="1017"/>
          <a:ext cx="5183187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Gradient in x dir.(Gx)</a:t>
          </a:r>
        </a:p>
      </dsp:txBody>
      <dsp:txXfrm>
        <a:off x="50347" y="51364"/>
        <a:ext cx="5082493" cy="930660"/>
      </dsp:txXfrm>
    </dsp:sp>
    <dsp:sp modelId="{C170127D-E95C-4843-873B-65AB5BE92699}">
      <dsp:nvSpPr>
        <dsp:cNvPr id="0" name=""/>
        <dsp:cNvSpPr/>
      </dsp:nvSpPr>
      <dsp:spPr>
        <a:xfrm>
          <a:off x="0" y="1156212"/>
          <a:ext cx="5183187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89-78=11</a:t>
          </a:r>
        </a:p>
      </dsp:txBody>
      <dsp:txXfrm>
        <a:off x="50347" y="1206559"/>
        <a:ext cx="5082493" cy="930660"/>
      </dsp:txXfrm>
    </dsp:sp>
    <dsp:sp modelId="{5F08D552-4ABA-45ED-A767-235C8461FC36}">
      <dsp:nvSpPr>
        <dsp:cNvPr id="0" name=""/>
        <dsp:cNvSpPr/>
      </dsp:nvSpPr>
      <dsp:spPr>
        <a:xfrm>
          <a:off x="0" y="2311407"/>
          <a:ext cx="5183187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Gradient in y dir.(Gy)</a:t>
          </a:r>
        </a:p>
      </dsp:txBody>
      <dsp:txXfrm>
        <a:off x="50347" y="2361754"/>
        <a:ext cx="5082493" cy="930660"/>
      </dsp:txXfrm>
    </dsp:sp>
    <dsp:sp modelId="{019AD376-9416-408E-A3B5-204DE6CE891B}">
      <dsp:nvSpPr>
        <dsp:cNvPr id="0" name=""/>
        <dsp:cNvSpPr/>
      </dsp:nvSpPr>
      <dsp:spPr>
        <a:xfrm>
          <a:off x="0" y="3466602"/>
          <a:ext cx="5183187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64-56=8</a:t>
          </a:r>
        </a:p>
      </dsp:txBody>
      <dsp:txXfrm>
        <a:off x="50347" y="3516949"/>
        <a:ext cx="5082493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D71A-83C0-F3D1-1D31-2FD571135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14E06-2D05-F4BC-0B4E-3D6C58693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66315-3690-828F-456D-B1F88764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AE98-D906-4590-A6CF-0C59584DFF3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D4B2-4FA4-BCBC-41C5-529B65A7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27AC-3E4E-8DB5-BA34-F0E5028F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4153-5B44-4F41-AFA9-C53BE0903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98DB-19CF-9E56-8112-790DBC55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5881A-0EB4-EC44-5555-8147DB130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5754-CAAA-1F59-5C22-12DACFA6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AE98-D906-4590-A6CF-0C59584DFF3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7898B-D2AA-BC23-B36F-E15404FB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32B-3CFC-342B-8534-CFBF11F5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4153-5B44-4F41-AFA9-C53BE0903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10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2546A-826D-EB2A-B638-54769CD48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F3594-5502-282D-20A4-64869207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FFAC6-F31C-3663-16C5-84E5F142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AE98-D906-4590-A6CF-0C59584DFF3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6673-E4A2-06E8-437B-B8633CE7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3B8E6-5E2E-1F55-4D61-85836F3F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4153-5B44-4F41-AFA9-C53BE0903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053F-4546-14E3-A898-DBAD5874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DEB8-7FEF-63FC-FEE7-9193E28C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9E61D-3581-BDD9-EDAD-CEA495E5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AE98-D906-4590-A6CF-0C59584DFF3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7F342-D6A4-A5DF-9F53-3C3AF90E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36BB-1A5D-C8F1-3FE4-DB19A4B4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4153-5B44-4F41-AFA9-C53BE0903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32B8-D576-DC84-33D6-DF73156E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C2060-BA23-CAD3-A36E-DAE8EE80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5910-98B2-EE6B-CB83-8A84F860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AE98-D906-4590-A6CF-0C59584DFF3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6E8A-560B-320F-A32E-2870006C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700E-F496-F8C5-297D-CA917F63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4153-5B44-4F41-AFA9-C53BE0903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2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2861-813B-B48B-DA9C-5FE3E381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840E-BB2B-B97A-D3D4-863F60199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010A6-CED9-947A-2951-809FB73C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C2FBE-8F47-902C-BF35-C1DD23EF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AE98-D906-4590-A6CF-0C59584DFF3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46AB8-1D84-C9E1-0179-DA862139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3BC35-5BB5-5127-E64D-930862C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4153-5B44-4F41-AFA9-C53BE0903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6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4FE0-296D-3F16-5A32-1B70A373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24413-DCA8-5537-620F-F2B5F16F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A6980-0230-19E0-2366-4DF3D3495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AA881-D326-2954-E2B4-DB916B9D8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C9F79-F808-249A-3967-C2DE7272A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B27E6-65FD-A730-8719-24E1764C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AE98-D906-4590-A6CF-0C59584DFF3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1FF0B-1C86-AD57-3B86-CA232A97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60303-8FCC-7DDA-2AF4-9266DE19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4153-5B44-4F41-AFA9-C53BE0903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81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B253-7140-F4D4-19C3-46911618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A65F4-71F2-D093-3AF0-7BFA0ED7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AE98-D906-4590-A6CF-0C59584DFF3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76B0-46EA-D992-CD41-E93A903D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4A813-C17F-3872-1F3A-6F102130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4153-5B44-4F41-AFA9-C53BE0903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2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8AA7B-C096-5154-A8D0-BC1DC354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AE98-D906-4590-A6CF-0C59584DFF3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9212B-28F1-9CEA-64DF-E1661834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482BD-CBDA-3092-0FA2-CF683E34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4153-5B44-4F41-AFA9-C53BE0903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2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E720-B937-CD10-08B7-136F2C78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6418-0E97-287E-9E56-41D7FEBEB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5853E-00DF-6670-85C2-856766922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48FB2-3FAA-8113-93CE-126EC5F5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AE98-D906-4590-A6CF-0C59584DFF3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C3D0B-73C2-3750-B085-A8D8127C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28B6-9C65-F325-6DF6-D1349D98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4153-5B44-4F41-AFA9-C53BE0903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6983-66D6-3EFD-B926-E51F8BF4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FAF5C-DD29-B207-D392-3989444DD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8B91C-A68A-4175-98F1-F93A5447F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6C166-D9A0-CB4C-5221-9C657F9B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AE98-D906-4590-A6CF-0C59584DFF3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91E4-F1D2-4A5A-1436-5801DA47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ED445-E784-4807-1A35-C90B1624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4153-5B44-4F41-AFA9-C53BE0903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9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D587C-CEAD-6E24-495A-6BD36D19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CA604-BEB3-289B-84BD-8116E484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CE57E-89C6-F806-55EB-69B4AE731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AE98-D906-4590-A6CF-0C59584DFF3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9E07-75BA-E377-585F-34B6C4D92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62EA-FED2-BB05-4D64-800F3E6E7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4153-5B44-4F41-AFA9-C53BE09035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3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3" descr="Close-up of hopscotch on a sidewalk">
            <a:extLst>
              <a:ext uri="{FF2B5EF4-FFF2-40B4-BE49-F238E27FC236}">
                <a16:creationId xmlns:a16="http://schemas.microsoft.com/office/drawing/2014/main" id="{D178052B-619B-D343-A0E3-E66DC5ED3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2" r="2671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28710-36ED-E76E-64CC-EF2FE1C2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9" y="640082"/>
            <a:ext cx="5943950" cy="196397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(CS-891-13533-FALL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E7D3F-B3B2-5B25-2761-17290A9AA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7129" y="3031436"/>
            <a:ext cx="6184789" cy="318648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Multi-classifier-based Deepfake detector using deep &amp; Handcrafted Features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Prudhvi Reddy Mali     ID: Y943Z365 </a:t>
            </a:r>
          </a:p>
          <a:p>
            <a:pPr algn="l"/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Advisor: Ajita Rattani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8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5CDE6-3963-74FF-BD0E-E98A0D99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               ResNet Accuracy Graphs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D2DB5-42B8-77B6-BFEF-E945D608A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35" y="2177348"/>
            <a:ext cx="4481866" cy="314851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5E71D-B409-28C7-2AA5-0C9EBDF85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24" y="2321544"/>
            <a:ext cx="4486215" cy="285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6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1D9F7BF7-0470-4643-98A4-6BC35B3D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157694" cy="4950634"/>
          </a:xfrm>
          <a:custGeom>
            <a:avLst/>
            <a:gdLst>
              <a:gd name="connsiteX0" fmla="*/ 5157694 w 5157694"/>
              <a:gd name="connsiteY0" fmla="*/ 0 h 4950634"/>
              <a:gd name="connsiteX1" fmla="*/ 263400 w 5157694"/>
              <a:gd name="connsiteY1" fmla="*/ 0 h 4950634"/>
              <a:gd name="connsiteX2" fmla="*/ 161950 w 5157694"/>
              <a:gd name="connsiteY2" fmla="*/ 277179 h 4950634"/>
              <a:gd name="connsiteX3" fmla="*/ 0 w 5157694"/>
              <a:gd name="connsiteY3" fmla="*/ 1348379 h 4950634"/>
              <a:gd name="connsiteX4" fmla="*/ 3602256 w 5157694"/>
              <a:gd name="connsiteY4" fmla="*/ 4950634 h 4950634"/>
              <a:gd name="connsiteX5" fmla="*/ 4984183 w 5157694"/>
              <a:gd name="connsiteY5" fmla="*/ 4676036 h 4950634"/>
              <a:gd name="connsiteX6" fmla="*/ 5157694 w 5157694"/>
              <a:gd name="connsiteY6" fmla="*/ 4598233 h 495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7694" h="4950634">
                <a:moveTo>
                  <a:pt x="5157694" y="0"/>
                </a:moveTo>
                <a:lnTo>
                  <a:pt x="263400" y="0"/>
                </a:lnTo>
                <a:lnTo>
                  <a:pt x="161950" y="277179"/>
                </a:lnTo>
                <a:cubicBezTo>
                  <a:pt x="56700" y="615571"/>
                  <a:pt x="0" y="975354"/>
                  <a:pt x="0" y="1348379"/>
                </a:cubicBezTo>
                <a:cubicBezTo>
                  <a:pt x="0" y="3337849"/>
                  <a:pt x="1612786" y="4950634"/>
                  <a:pt x="3602256" y="4950634"/>
                </a:cubicBezTo>
                <a:cubicBezTo>
                  <a:pt x="4091852" y="4950634"/>
                  <a:pt x="4558635" y="4852960"/>
                  <a:pt x="4984183" y="4676036"/>
                </a:cubicBezTo>
                <a:lnTo>
                  <a:pt x="5157694" y="459823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1">
            <a:extLst>
              <a:ext uri="{FF2B5EF4-FFF2-40B4-BE49-F238E27FC236}">
                <a16:creationId xmlns:a16="http://schemas.microsoft.com/office/drawing/2014/main" id="{644AD5F1-5EFA-450C-8A99-3B23B033F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4931983" cy="4724929"/>
          </a:xfrm>
          <a:custGeom>
            <a:avLst/>
            <a:gdLst>
              <a:gd name="connsiteX0" fmla="*/ 4931983 w 4931983"/>
              <a:gd name="connsiteY0" fmla="*/ 0 h 4724929"/>
              <a:gd name="connsiteX1" fmla="*/ 281761 w 4931983"/>
              <a:gd name="connsiteY1" fmla="*/ 0 h 4724929"/>
              <a:gd name="connsiteX2" fmla="*/ 265347 w 4931983"/>
              <a:gd name="connsiteY2" fmla="*/ 34074 h 4724929"/>
              <a:gd name="connsiteX3" fmla="*/ 0 w 4931983"/>
              <a:gd name="connsiteY3" fmla="*/ 1348380 h 4724929"/>
              <a:gd name="connsiteX4" fmla="*/ 3376549 w 4931983"/>
              <a:gd name="connsiteY4" fmla="*/ 4724929 h 4724929"/>
              <a:gd name="connsiteX5" fmla="*/ 4840423 w 4931983"/>
              <a:gd name="connsiteY5" fmla="*/ 4391965 h 4724929"/>
              <a:gd name="connsiteX6" fmla="*/ 4931983 w 4931983"/>
              <a:gd name="connsiteY6" fmla="*/ 4341519 h 472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1983" h="4724929">
                <a:moveTo>
                  <a:pt x="4931983" y="0"/>
                </a:moveTo>
                <a:lnTo>
                  <a:pt x="281761" y="0"/>
                </a:lnTo>
                <a:lnTo>
                  <a:pt x="265347" y="34074"/>
                </a:lnTo>
                <a:cubicBezTo>
                  <a:pt x="94485" y="438040"/>
                  <a:pt x="0" y="882177"/>
                  <a:pt x="0" y="1348380"/>
                </a:cubicBezTo>
                <a:cubicBezTo>
                  <a:pt x="0" y="3213197"/>
                  <a:pt x="1511732" y="4724929"/>
                  <a:pt x="3376549" y="4724929"/>
                </a:cubicBezTo>
                <a:cubicBezTo>
                  <a:pt x="3901029" y="4724929"/>
                  <a:pt x="4397579" y="4605349"/>
                  <a:pt x="4840423" y="4391965"/>
                </a:cubicBezTo>
                <a:lnTo>
                  <a:pt x="4931983" y="43415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C7C8-F145-A88B-E169-EC4D9FB3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603504"/>
            <a:ext cx="3221067" cy="30361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                   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XceptionNet  </a:t>
            </a:r>
            <a:endParaRPr lang="en-IN" b="1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0EDA6-75F1-7B52-38C9-BB665616D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858181"/>
              </p:ext>
            </p:extLst>
          </p:nvPr>
        </p:nvGraphicFramePr>
        <p:xfrm>
          <a:off x="5683624" y="1409700"/>
          <a:ext cx="6111297" cy="457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98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CA4F8-9489-7A51-5B1A-F05BFB85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XceptionNet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42C7D-F5DA-0012-40BF-BCF1B7A61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044503"/>
            <a:ext cx="7225748" cy="47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6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AFF77-7DB8-6965-60AD-1BC512CC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XceptionNet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25B7C-DA51-D4EC-BDC3-F187D7CBA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ECF3-DBDA-2605-6FD5-2B43CAE2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transfer learning to retrain the final layers in the Xception model.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celeb version2 dataset.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 Having the pre-trained model.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time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parameters.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92.160%.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9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873EEF-C698-E651-3A80-60FCF37CC9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2166938"/>
            <a:ext cx="4864100" cy="34575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2366FC-BA37-0AE9-15A8-F2B66A08F3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3" y="2166938"/>
            <a:ext cx="5380038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17C92-C1FF-A600-5571-AD54B640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Xception</a:t>
            </a:r>
            <a:r>
              <a:rPr lang="en-US" sz="3200" dirty="0">
                <a:solidFill>
                  <a:schemeClr val="bg1"/>
                </a:solidFill>
              </a:rPr>
              <a:t>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et Accuracy Graphs</a:t>
            </a:r>
          </a:p>
        </p:txBody>
      </p:sp>
    </p:spTree>
    <p:extLst>
      <p:ext uri="{BB962C8B-B14F-4D97-AF65-F5344CB8AC3E}">
        <p14:creationId xmlns:p14="http://schemas.microsoft.com/office/powerpoint/2010/main" val="402348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8C7B6-082E-D587-896A-D3522EDA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Multiclassifier(ResNet  + XceptionNet)</a:t>
            </a:r>
            <a:endParaRPr lang="en-IN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FB7C5-C278-C1F5-EC73-C915E18F0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79304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20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AE91-EA36-A534-8F74-3141314A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ResNet + Xception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CC95-8480-E7B0-8A95-011D677E8DA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Flow Diagram: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5F09C-6FC5-7A65-D9B7-D31F310CBDCA}"/>
              </a:ext>
            </a:extLst>
          </p:cNvPr>
          <p:cNvSpPr/>
          <p:nvPr/>
        </p:nvSpPr>
        <p:spPr>
          <a:xfrm>
            <a:off x="2351314" y="2528596"/>
            <a:ext cx="1632857" cy="765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ResNet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FDE55-AA6A-FD36-4EC8-62982AF5FF1E}"/>
              </a:ext>
            </a:extLst>
          </p:cNvPr>
          <p:cNvSpPr/>
          <p:nvPr/>
        </p:nvSpPr>
        <p:spPr>
          <a:xfrm>
            <a:off x="2351314" y="3996677"/>
            <a:ext cx="1632857" cy="69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Xception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4782C5-6525-D2E8-5FC4-D64D428D45D6}"/>
              </a:ext>
            </a:extLst>
          </p:cNvPr>
          <p:cNvSpPr/>
          <p:nvPr/>
        </p:nvSpPr>
        <p:spPr>
          <a:xfrm>
            <a:off x="4730620" y="2341985"/>
            <a:ext cx="643813" cy="10870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FV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5424B1-75E0-3321-90A0-F31ABAF33729}"/>
              </a:ext>
            </a:extLst>
          </p:cNvPr>
          <p:cNvSpPr/>
          <p:nvPr/>
        </p:nvSpPr>
        <p:spPr>
          <a:xfrm>
            <a:off x="4730620" y="3811555"/>
            <a:ext cx="643813" cy="1087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FV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FF5B96-7E25-7FD9-BE73-3BBF80B89BC4}"/>
              </a:ext>
            </a:extLst>
          </p:cNvPr>
          <p:cNvCxnSpPr>
            <a:cxnSpLocks/>
            <a:stCxn id="11" idx="1"/>
            <a:endCxn id="11" idx="1"/>
          </p:cNvCxnSpPr>
          <p:nvPr/>
        </p:nvCxnSpPr>
        <p:spPr>
          <a:xfrm>
            <a:off x="4730620" y="435506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82E2BA-3E7E-1697-AD3E-7CE4C98ADA7B}"/>
              </a:ext>
            </a:extLst>
          </p:cNvPr>
          <p:cNvSpPr/>
          <p:nvPr/>
        </p:nvSpPr>
        <p:spPr>
          <a:xfrm>
            <a:off x="6096001" y="2640564"/>
            <a:ext cx="1069910" cy="20527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Concatenated </a:t>
            </a:r>
          </a:p>
          <a:p>
            <a:pPr algn="ctr"/>
            <a:r>
              <a:rPr lang="en-IN" dirty="0"/>
              <a:t>FV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E1DF74-A158-87FC-0935-E3D82B86CA4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74433" y="2885493"/>
            <a:ext cx="721567" cy="54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0C3FF7-E5DE-26FC-E083-D9C342A9406C}"/>
              </a:ext>
            </a:extLst>
          </p:cNvPr>
          <p:cNvCxnSpPr>
            <a:cxnSpLocks/>
          </p:cNvCxnSpPr>
          <p:nvPr/>
        </p:nvCxnSpPr>
        <p:spPr>
          <a:xfrm flipV="1">
            <a:off x="5374433" y="3996677"/>
            <a:ext cx="746449" cy="35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8FFFD6F-C049-F92A-0F90-87A3905D15C5}"/>
              </a:ext>
            </a:extLst>
          </p:cNvPr>
          <p:cNvSpPr/>
          <p:nvPr/>
        </p:nvSpPr>
        <p:spPr>
          <a:xfrm>
            <a:off x="7732744" y="3209731"/>
            <a:ext cx="9144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FV</a:t>
            </a:r>
            <a:endParaRPr lang="en-IN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5D4E2BB-18DD-D920-ADED-4EB7E34DE5AB}"/>
              </a:ext>
            </a:extLst>
          </p:cNvPr>
          <p:cNvSpPr/>
          <p:nvPr/>
        </p:nvSpPr>
        <p:spPr>
          <a:xfrm>
            <a:off x="3984171" y="2865432"/>
            <a:ext cx="72156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921AB15-3C90-40E7-7372-DB604E9D5343}"/>
              </a:ext>
            </a:extLst>
          </p:cNvPr>
          <p:cNvSpPr/>
          <p:nvPr/>
        </p:nvSpPr>
        <p:spPr>
          <a:xfrm>
            <a:off x="3984171" y="4355063"/>
            <a:ext cx="74644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2956D4C-DA5D-6F53-4C97-5D758C6976AF}"/>
              </a:ext>
            </a:extLst>
          </p:cNvPr>
          <p:cNvSpPr/>
          <p:nvPr/>
        </p:nvSpPr>
        <p:spPr>
          <a:xfrm>
            <a:off x="7165911" y="3564294"/>
            <a:ext cx="566833" cy="55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44CFA1-7CFB-6369-0873-A38B18578933}"/>
              </a:ext>
            </a:extLst>
          </p:cNvPr>
          <p:cNvCxnSpPr/>
          <p:nvPr/>
        </p:nvCxnSpPr>
        <p:spPr>
          <a:xfrm flipV="1">
            <a:off x="8647144" y="3023118"/>
            <a:ext cx="823427" cy="59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1609A3-F05B-E142-BF23-A9AB3ECA9FDE}"/>
              </a:ext>
            </a:extLst>
          </p:cNvPr>
          <p:cNvCxnSpPr/>
          <p:nvPr/>
        </p:nvCxnSpPr>
        <p:spPr>
          <a:xfrm>
            <a:off x="8647144" y="3741576"/>
            <a:ext cx="823427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C11A195-8B1D-2A3F-F2B1-95F170B63879}"/>
              </a:ext>
            </a:extLst>
          </p:cNvPr>
          <p:cNvSpPr/>
          <p:nvPr/>
        </p:nvSpPr>
        <p:spPr>
          <a:xfrm>
            <a:off x="9470571" y="2498450"/>
            <a:ext cx="914400" cy="914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683F6B-AE56-D258-9BFB-66685FF88599}"/>
              </a:ext>
            </a:extLst>
          </p:cNvPr>
          <p:cNvSpPr/>
          <p:nvPr/>
        </p:nvSpPr>
        <p:spPr>
          <a:xfrm>
            <a:off x="9470571" y="38805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03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969F7-54F7-021C-7D43-D66166D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ResNet 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+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Xception Net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08099-2833-CFD6-40DB-6C077EB5B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07" y="532625"/>
            <a:ext cx="8550593" cy="51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5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C1DE0-65EE-1343-9ABE-B2DD3BECBB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3338"/>
            <a:ext cx="5507038" cy="352742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BC9E87-8999-4C73-8E36-5ECF326FCC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573338"/>
            <a:ext cx="4937125" cy="352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B91D3-8A74-10FB-51D6-32AECE59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ResNet + Xception Net Accuracy Graphs</a:t>
            </a:r>
          </a:p>
        </p:txBody>
      </p:sp>
    </p:spTree>
    <p:extLst>
      <p:ext uri="{BB962C8B-B14F-4D97-AF65-F5344CB8AC3E}">
        <p14:creationId xmlns:p14="http://schemas.microsoft.com/office/powerpoint/2010/main" val="33297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D4BA-443C-29FD-CE70-5F480855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4A9A4A-00E6-07CD-4B68-BA326696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stands for the histogram of oriented gradients.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looks at the gradient magnitude and gradient direction of the image.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then creates a vector.</a:t>
            </a:r>
          </a:p>
        </p:txBody>
      </p:sp>
      <p:pic>
        <p:nvPicPr>
          <p:cNvPr id="22" name="Picture 4" descr="One in a crowd">
            <a:extLst>
              <a:ext uri="{FF2B5EF4-FFF2-40B4-BE49-F238E27FC236}">
                <a16:creationId xmlns:a16="http://schemas.microsoft.com/office/drawing/2014/main" id="{DF9F61D1-83E2-D2B8-1B87-4E490F575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10" r="2029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3497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7FEDD-16FF-452C-729D-0E9EE36D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Introduction to DeepFake</a:t>
            </a:r>
            <a:endParaRPr lang="en-IN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988F87-110E-5CCE-0E08-D1410D247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54270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28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13D81-58DF-B616-DA77-434A7B3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Histogram of Oriented Gradients  </a:t>
            </a:r>
            <a:endParaRPr lang="en-IN" sz="5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D704B44-B4D0-20C1-D617-7D50A2242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78068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618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A5D85-2CF3-D845-8AAF-CAE65BBB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    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Oriented Gradients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44CBB-539C-3713-A3F8-3BFB14926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of pixel(22*16):352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value for black:~0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value fir white:~255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the image data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867621-CD40-DCFE-1654-0EA77D842F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4" y="2523915"/>
            <a:ext cx="5171088" cy="374904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1813639-7AAD-3ABB-D791-BE3686ED4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6092"/>
              </p:ext>
            </p:extLst>
          </p:nvPr>
        </p:nvGraphicFramePr>
        <p:xfrm>
          <a:off x="6628951" y="3419029"/>
          <a:ext cx="4792527" cy="19669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55353">
                  <a:extLst>
                    <a:ext uri="{9D8B030D-6E8A-4147-A177-3AD203B41FA5}">
                      <a16:colId xmlns:a16="http://schemas.microsoft.com/office/drawing/2014/main" val="3129950887"/>
                    </a:ext>
                  </a:extLst>
                </a:gridCol>
                <a:gridCol w="1937174">
                  <a:extLst>
                    <a:ext uri="{9D8B030D-6E8A-4147-A177-3AD203B41FA5}">
                      <a16:colId xmlns:a16="http://schemas.microsoft.com/office/drawing/2014/main" val="2136244866"/>
                    </a:ext>
                  </a:extLst>
                </a:gridCol>
              </a:tblGrid>
              <a:tr h="1072896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Feature</a:t>
                      </a:r>
                      <a:endParaRPr lang="en-IN" sz="3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19100" marR="251460" marT="251460" marB="251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Label</a:t>
                      </a:r>
                      <a:endParaRPr lang="en-IN" sz="3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19100" marR="251460" marT="251460" marB="251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018268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F1,F2,…F352</a:t>
                      </a:r>
                      <a:endParaRPr lang="en-IN" sz="2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19100" marR="217932" marT="217932" marB="2179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IN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19100" marR="217932" marT="217932" marB="2179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9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1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8F577-9DB0-A986-B0A3-6F685032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from image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33166-516F-A424-B2C6-7BA9B85B4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2597" y="438559"/>
            <a:ext cx="6745314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of pixel (22*16*3):1056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3-pixel matrices: One each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Red/Green/Blue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value for B/G/R:0-255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this image data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CBB9CA-9093-DF98-3212-00F432D9B6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950962"/>
            <a:ext cx="5422392" cy="3144987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F63D2A8-844C-41E4-4AA2-BA40FA80C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41082"/>
              </p:ext>
            </p:extLst>
          </p:nvPr>
        </p:nvGraphicFramePr>
        <p:xfrm>
          <a:off x="6492070" y="3785839"/>
          <a:ext cx="4880188" cy="147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294">
                  <a:extLst>
                    <a:ext uri="{9D8B030D-6E8A-4147-A177-3AD203B41FA5}">
                      <a16:colId xmlns:a16="http://schemas.microsoft.com/office/drawing/2014/main" val="2561091390"/>
                    </a:ext>
                  </a:extLst>
                </a:gridCol>
                <a:gridCol w="1601894">
                  <a:extLst>
                    <a:ext uri="{9D8B030D-6E8A-4147-A177-3AD203B41FA5}">
                      <a16:colId xmlns:a16="http://schemas.microsoft.com/office/drawing/2014/main" val="762221574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Feature</a:t>
                      </a:r>
                      <a:endParaRPr lang="en-I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Label</a:t>
                      </a:r>
                      <a:endParaRPr lang="en-I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05519927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F1,F2,….F352</a:t>
                      </a:r>
                      <a:endParaRPr lang="en-I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Dog</a:t>
                      </a:r>
                      <a:endParaRPr lang="en-IN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9384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732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A9D44-9E52-9991-46E5-3CC29B54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                     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HOG INTRO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1C52FF-1FB8-1C59-F204-CF4D8FE94F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3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6B34-4F54-3A86-8A4D-C3A01E0D2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image pixel orientation and gradients on a histogram.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Oriented Gradients.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representation of images containing only the crucial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77668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C207D10-D28A-4E84-940A-15770F8C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994C2-5BA4-A6C9-0B2A-8F397419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Image Preprocessing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6ABD18-AF16-E0E9-0D85-48ED64875D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D1B78-4EAD-51CC-C7E7-93D355AE5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6" y="2516777"/>
            <a:ext cx="501548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Resized image size: 32*64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 Cell size: 4*4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size: 64*128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size:8*8/16*16</a:t>
            </a:r>
          </a:p>
        </p:txBody>
      </p:sp>
    </p:spTree>
    <p:extLst>
      <p:ext uri="{BB962C8B-B14F-4D97-AF65-F5344CB8AC3E}">
        <p14:creationId xmlns:p14="http://schemas.microsoft.com/office/powerpoint/2010/main" val="2297113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FC516-4827-0186-5EB4-4A4EA2A1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Gradient &amp; Orientation</a:t>
            </a:r>
            <a:endParaRPr lang="en-US" sz="4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3F2BA-30ED-172C-E91C-F6EB72254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88659"/>
            <a:ext cx="11496821" cy="30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48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809F-DEE0-069D-8CFC-4E9958DA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Calculation Gradient Orientation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6562F-94CA-616B-051E-1B2C921B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221903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E481BA9-4A33-1CBC-938C-C5077C23DDC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6959163"/>
              </p:ext>
            </p:extLst>
          </p:nvPr>
        </p:nvGraphicFramePr>
        <p:xfrm>
          <a:off x="836612" y="1690688"/>
          <a:ext cx="5183187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010AC-EC2B-E2C5-34A3-D01F860CA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Total Gradient Magnitude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AF5D6-B8C8-CFBC-B669-FB95BC9BC5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Sqrt[(Gx)*2+(Gy)*2]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Sqrt[(11)*2+(8)*2]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13.6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Orientation(theta)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atan(Gy/Gx)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deg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58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42FE-3F23-0581-2084-6F3D118E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Build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DD3AB-FDA3-FB83-B08D-A9F2DD6A5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332"/>
            <a:ext cx="10515599" cy="43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98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D3D0D-5CFF-29A6-C8B9-CFD0ACA8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Normalization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A524F-D063-5D46-4467-AC124FDF4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Gradients for highlighted Block(36 features)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V=[a1,a2,….a36]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of the sum of squares: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K=sqrt[(a1)*2+(a2)*2+...(a36)*2]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Vector=[a1/k..a36/k]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 creates all 105 blocks, having 36 features.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 1*3780 matrix.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75CDE-E427-15EF-FDCA-D989226C65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02" y="1230482"/>
            <a:ext cx="3615776" cy="44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00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AE91-EA36-A534-8F74-3141314A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Features + HOG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CC95-8480-E7B0-8A95-011D677E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47" y="1237181"/>
            <a:ext cx="10515600" cy="4351338"/>
          </a:xfr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Flow Diagram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5F09C-6FC5-7A65-D9B7-D31F310CBDCA}"/>
              </a:ext>
            </a:extLst>
          </p:cNvPr>
          <p:cNvSpPr/>
          <p:nvPr/>
        </p:nvSpPr>
        <p:spPr>
          <a:xfrm>
            <a:off x="2351314" y="2528596"/>
            <a:ext cx="1632857" cy="765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ResNet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FDE55-AA6A-FD36-4EC8-62982AF5FF1E}"/>
              </a:ext>
            </a:extLst>
          </p:cNvPr>
          <p:cNvSpPr/>
          <p:nvPr/>
        </p:nvSpPr>
        <p:spPr>
          <a:xfrm>
            <a:off x="2351314" y="3564295"/>
            <a:ext cx="1657738" cy="655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Xception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4782C5-6525-D2E8-5FC4-D64D428D45D6}"/>
              </a:ext>
            </a:extLst>
          </p:cNvPr>
          <p:cNvSpPr/>
          <p:nvPr/>
        </p:nvSpPr>
        <p:spPr>
          <a:xfrm>
            <a:off x="4666476" y="2498449"/>
            <a:ext cx="643813" cy="8153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FV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5424B1-75E0-3321-90A0-F31ABAF33729}"/>
              </a:ext>
            </a:extLst>
          </p:cNvPr>
          <p:cNvSpPr/>
          <p:nvPr/>
        </p:nvSpPr>
        <p:spPr>
          <a:xfrm>
            <a:off x="4692131" y="3564295"/>
            <a:ext cx="635650" cy="718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FV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FF5B96-7E25-7FD9-BE73-3BBF80B89BC4}"/>
              </a:ext>
            </a:extLst>
          </p:cNvPr>
          <p:cNvCxnSpPr>
            <a:cxnSpLocks/>
            <a:stCxn id="11" idx="1"/>
            <a:endCxn id="11" idx="1"/>
          </p:cNvCxnSpPr>
          <p:nvPr/>
        </p:nvCxnSpPr>
        <p:spPr>
          <a:xfrm>
            <a:off x="4692131" y="39235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82E2BA-3E7E-1697-AD3E-7CE4C98ADA7B}"/>
              </a:ext>
            </a:extLst>
          </p:cNvPr>
          <p:cNvSpPr/>
          <p:nvPr/>
        </p:nvSpPr>
        <p:spPr>
          <a:xfrm>
            <a:off x="6031856" y="2498449"/>
            <a:ext cx="705045" cy="17213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Concatenated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E1DF74-A158-87FC-0935-E3D82B86CA4E}"/>
              </a:ext>
            </a:extLst>
          </p:cNvPr>
          <p:cNvCxnSpPr>
            <a:cxnSpLocks/>
          </p:cNvCxnSpPr>
          <p:nvPr/>
        </p:nvCxnSpPr>
        <p:spPr>
          <a:xfrm>
            <a:off x="5310289" y="2898611"/>
            <a:ext cx="721567" cy="32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0C3FF7-E5DE-26FC-E083-D9C342A9406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327781" y="3723498"/>
            <a:ext cx="705045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8FFFD6F-C049-F92A-0F90-87A3905D15C5}"/>
              </a:ext>
            </a:extLst>
          </p:cNvPr>
          <p:cNvSpPr/>
          <p:nvPr/>
        </p:nvSpPr>
        <p:spPr>
          <a:xfrm>
            <a:off x="8647144" y="3209730"/>
            <a:ext cx="823427" cy="10100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5D4E2BB-18DD-D920-ADED-4EB7E34DE5AB}"/>
              </a:ext>
            </a:extLst>
          </p:cNvPr>
          <p:cNvSpPr/>
          <p:nvPr/>
        </p:nvSpPr>
        <p:spPr>
          <a:xfrm>
            <a:off x="3984171" y="2865432"/>
            <a:ext cx="72156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921AB15-3C90-40E7-7372-DB604E9D5343}"/>
              </a:ext>
            </a:extLst>
          </p:cNvPr>
          <p:cNvSpPr/>
          <p:nvPr/>
        </p:nvSpPr>
        <p:spPr>
          <a:xfrm>
            <a:off x="3945682" y="3892031"/>
            <a:ext cx="74644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2956D4C-DA5D-6F53-4C97-5D758C6976AF}"/>
              </a:ext>
            </a:extLst>
          </p:cNvPr>
          <p:cNvSpPr/>
          <p:nvPr/>
        </p:nvSpPr>
        <p:spPr>
          <a:xfrm>
            <a:off x="6743701" y="3401008"/>
            <a:ext cx="566833" cy="55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44CFA1-7CFB-6369-0873-A38B18578933}"/>
              </a:ext>
            </a:extLst>
          </p:cNvPr>
          <p:cNvCxnSpPr>
            <a:cxnSpLocks/>
          </p:cNvCxnSpPr>
          <p:nvPr/>
        </p:nvCxnSpPr>
        <p:spPr>
          <a:xfrm flipV="1">
            <a:off x="9470571" y="3029930"/>
            <a:ext cx="417056" cy="48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1609A3-F05B-E142-BF23-A9AB3ECA9FDE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9470571" y="3871613"/>
            <a:ext cx="417056" cy="52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C11A195-8B1D-2A3F-F2B1-95F170B63879}"/>
              </a:ext>
            </a:extLst>
          </p:cNvPr>
          <p:cNvSpPr/>
          <p:nvPr/>
        </p:nvSpPr>
        <p:spPr>
          <a:xfrm>
            <a:off x="9887628" y="2372553"/>
            <a:ext cx="914399" cy="107044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683F6B-AE56-D258-9BFB-66685FF88599}"/>
              </a:ext>
            </a:extLst>
          </p:cNvPr>
          <p:cNvSpPr/>
          <p:nvPr/>
        </p:nvSpPr>
        <p:spPr>
          <a:xfrm>
            <a:off x="9887627" y="3880506"/>
            <a:ext cx="914400" cy="1038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A2A73A-5A19-1C87-21FE-7F5AC2DACFB2}"/>
              </a:ext>
            </a:extLst>
          </p:cNvPr>
          <p:cNvSpPr/>
          <p:nvPr/>
        </p:nvSpPr>
        <p:spPr>
          <a:xfrm>
            <a:off x="2351314" y="4516015"/>
            <a:ext cx="1657738" cy="684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HOG</a:t>
            </a:r>
            <a:endParaRPr lang="en-IN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DD6EF9-DD97-40AE-EDD8-769D0116B3BC}"/>
              </a:ext>
            </a:extLst>
          </p:cNvPr>
          <p:cNvSpPr/>
          <p:nvPr/>
        </p:nvSpPr>
        <p:spPr>
          <a:xfrm>
            <a:off x="7303534" y="2898611"/>
            <a:ext cx="1157482" cy="20200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ResNet + Xception +</a:t>
            </a:r>
          </a:p>
          <a:p>
            <a:pPr algn="ctr"/>
            <a:r>
              <a:rPr lang="en-US" dirty="0"/>
              <a:t>HOG</a:t>
            </a:r>
            <a:endParaRPr lang="en-IN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F93A768-FB54-AF18-D8F2-D8445C42726B}"/>
              </a:ext>
            </a:extLst>
          </p:cNvPr>
          <p:cNvSpPr/>
          <p:nvPr/>
        </p:nvSpPr>
        <p:spPr>
          <a:xfrm>
            <a:off x="4666476" y="4553275"/>
            <a:ext cx="661306" cy="73071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FV</a:t>
            </a:r>
            <a:endParaRPr lang="en-IN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A25132D-D2DE-94E5-8B31-F3075D0A8321}"/>
              </a:ext>
            </a:extLst>
          </p:cNvPr>
          <p:cNvSpPr/>
          <p:nvPr/>
        </p:nvSpPr>
        <p:spPr>
          <a:xfrm>
            <a:off x="3963333" y="4794906"/>
            <a:ext cx="703143" cy="123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924BF9-7F0B-7B7F-5AC4-71751AD2802A}"/>
              </a:ext>
            </a:extLst>
          </p:cNvPr>
          <p:cNvCxnSpPr>
            <a:stCxn id="49" idx="3"/>
          </p:cNvCxnSpPr>
          <p:nvPr/>
        </p:nvCxnSpPr>
        <p:spPr>
          <a:xfrm flipV="1">
            <a:off x="5327782" y="4105469"/>
            <a:ext cx="1975752" cy="813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36AD18B-FCFC-A80F-F5C5-E923ED826F72}"/>
              </a:ext>
            </a:extLst>
          </p:cNvPr>
          <p:cNvSpPr/>
          <p:nvPr/>
        </p:nvSpPr>
        <p:spPr>
          <a:xfrm>
            <a:off x="8461016" y="3723498"/>
            <a:ext cx="1861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6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77795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13CDA-B6DD-5E67-1EAB-8400F76E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Deepfakes</a:t>
            </a:r>
          </a:p>
        </p:txBody>
      </p:sp>
      <p:pic>
        <p:nvPicPr>
          <p:cNvPr id="6" name="Content Placeholder 5" descr="A collage of people&#10;&#10;Description automatically generated with medium confidence">
            <a:extLst>
              <a:ext uri="{FF2B5EF4-FFF2-40B4-BE49-F238E27FC236}">
                <a16:creationId xmlns:a16="http://schemas.microsoft.com/office/drawing/2014/main" id="{37D5DE41-6008-9E27-5878-ECB6C52E8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r="5017" b="-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5EB42-7222-BD9F-23A1-67FBF341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Deepfakes (a portmanteau of "deep learning" and "fake") are synthetic media in which a person in an existing image or video is replaced with someone else's likeness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5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DA777-5253-0123-9A8B-8E8052D4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Features</a:t>
            </a:r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+</a:t>
            </a:r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2E1664-B767-3618-E458-1F75794E3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378694"/>
            <a:ext cx="7225748" cy="41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87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8E32C1-15B8-006D-236D-C2DBA083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                          </a:t>
            </a: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Results</a:t>
            </a:r>
            <a:endParaRPr lang="en-IN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A628BC-0C8D-941F-5AAA-56A88B939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774586"/>
              </p:ext>
            </p:extLst>
          </p:nvPr>
        </p:nvGraphicFramePr>
        <p:xfrm>
          <a:off x="5010150" y="1377977"/>
          <a:ext cx="6492876" cy="372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120">
                  <a:extLst>
                    <a:ext uri="{9D8B030D-6E8A-4147-A177-3AD203B41FA5}">
                      <a16:colId xmlns:a16="http://schemas.microsoft.com/office/drawing/2014/main" val="123718793"/>
                    </a:ext>
                  </a:extLst>
                </a:gridCol>
                <a:gridCol w="2880756">
                  <a:extLst>
                    <a:ext uri="{9D8B030D-6E8A-4147-A177-3AD203B41FA5}">
                      <a16:colId xmlns:a16="http://schemas.microsoft.com/office/drawing/2014/main" val="3820886101"/>
                    </a:ext>
                  </a:extLst>
                </a:gridCol>
              </a:tblGrid>
              <a:tr h="98322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MODELS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83" marR="81483" marT="40741" marB="40741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ACCURACY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83" marR="81483" marT="40741" marB="40741"/>
                </a:tc>
                <a:extLst>
                  <a:ext uri="{0D108BD9-81ED-4DB2-BD59-A6C34878D82A}">
                    <a16:rowId xmlns:a16="http://schemas.microsoft.com/office/drawing/2014/main" val="678598293"/>
                  </a:ext>
                </a:extLst>
              </a:tr>
              <a:tr h="49432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ResNet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83" marR="81483" marT="40741" marB="40741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92.160%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83" marR="81483" marT="40741" marB="40741"/>
                </a:tc>
                <a:extLst>
                  <a:ext uri="{0D108BD9-81ED-4DB2-BD59-A6C34878D82A}">
                    <a16:rowId xmlns:a16="http://schemas.microsoft.com/office/drawing/2014/main" val="1387520095"/>
                  </a:ext>
                </a:extLst>
              </a:tr>
              <a:tr h="49432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Xception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83" marR="81483" marT="40741" marB="40741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92.424%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83" marR="81483" marT="40741" marB="40741"/>
                </a:tc>
                <a:extLst>
                  <a:ext uri="{0D108BD9-81ED-4DB2-BD59-A6C34878D82A}">
                    <a16:rowId xmlns:a16="http://schemas.microsoft.com/office/drawing/2014/main" val="261609574"/>
                  </a:ext>
                </a:extLst>
              </a:tr>
              <a:tr h="87458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 + Xception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83" marR="81483" marT="40741" marB="40741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93.00%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83" marR="81483" marT="40741" marB="40741"/>
                </a:tc>
                <a:extLst>
                  <a:ext uri="{0D108BD9-81ED-4DB2-BD59-A6C34878D82A}">
                    <a16:rowId xmlns:a16="http://schemas.microsoft.com/office/drawing/2014/main" val="2766606555"/>
                  </a:ext>
                </a:extLst>
              </a:tr>
              <a:tr h="87458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 + Xception + H0G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83" marR="81483" marT="40741" marB="40741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99.21%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83" marR="81483" marT="40741" marB="40741"/>
                </a:tc>
                <a:extLst>
                  <a:ext uri="{0D108BD9-81ED-4DB2-BD59-A6C34878D82A}">
                    <a16:rowId xmlns:a16="http://schemas.microsoft.com/office/drawing/2014/main" val="156745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566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628C0-59F7-0753-9BF3-D93FB6FB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                              Conclusion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599B30B-393C-5E83-B650-AA61DE88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In this project, we used Multi-classifier based </a:t>
            </a:r>
            <a:r>
              <a:rPr lang="en-IN" sz="2000" dirty="0" err="1"/>
              <a:t>DeepFake</a:t>
            </a:r>
            <a:r>
              <a:rPr lang="en-IN" sz="2000" dirty="0"/>
              <a:t> Detection</a:t>
            </a:r>
          </a:p>
          <a:p>
            <a:endParaRPr lang="en-IN" sz="2000" dirty="0"/>
          </a:p>
          <a:p>
            <a:r>
              <a:rPr lang="en-IN" sz="2000" dirty="0"/>
              <a:t>Multiple classifiers were formed by concatenating the dense layers from </a:t>
            </a:r>
            <a:r>
              <a:rPr lang="en-IN" sz="2000" dirty="0" err="1"/>
              <a:t>XceptionNet</a:t>
            </a:r>
            <a:r>
              <a:rPr lang="en-IN" sz="2000" dirty="0"/>
              <a:t> and </a:t>
            </a:r>
            <a:r>
              <a:rPr lang="en-IN" sz="2000" dirty="0" err="1"/>
              <a:t>ResNet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Further, fusion of hand-crafted HOG and Deep features was performed by feature level concatenation. It obtained the best performance.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B12B8D10-79E4-7CF0-B6B3-E8C8E35E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68" r="32895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55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>
            <a:extLst>
              <a:ext uri="{FF2B5EF4-FFF2-40B4-BE49-F238E27FC236}">
                <a16:creationId xmlns:a16="http://schemas.microsoft.com/office/drawing/2014/main" id="{D5F61399-504E-4EC2-9BE0-8BBAC4522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24">
            <a:extLst>
              <a:ext uri="{FF2B5EF4-FFF2-40B4-BE49-F238E27FC236}">
                <a16:creationId xmlns:a16="http://schemas.microsoft.com/office/drawing/2014/main" id="{D5F2F9FC-C1FE-4278-85D1-2F25E0903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7556683" cy="6858000"/>
            <a:chOff x="1" y="0"/>
            <a:chExt cx="12191996" cy="6858000"/>
          </a:xfrm>
        </p:grpSpPr>
        <p:sp useBgFill="1">
          <p:nvSpPr>
            <p:cNvPr id="45" name="Rectangle 25">
              <a:extLst>
                <a:ext uri="{FF2B5EF4-FFF2-40B4-BE49-F238E27FC236}">
                  <a16:creationId xmlns:a16="http://schemas.microsoft.com/office/drawing/2014/main" id="{C7DAC55B-0532-491D-A00D-543A7D3B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26">
              <a:extLst>
                <a:ext uri="{FF2B5EF4-FFF2-40B4-BE49-F238E27FC236}">
                  <a16:creationId xmlns:a16="http://schemas.microsoft.com/office/drawing/2014/main" id="{574240D1-50AA-4881-B8E8-FB5DA1865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/>
            </a:p>
          </p:txBody>
        </p:sp>
      </p:grpSp>
      <p:grpSp>
        <p:nvGrpSpPr>
          <p:cNvPr id="47" name="Group 28">
            <a:extLst>
              <a:ext uri="{FF2B5EF4-FFF2-40B4-BE49-F238E27FC236}">
                <a16:creationId xmlns:a16="http://schemas.microsoft.com/office/drawing/2014/main" id="{FC6E19B8-6946-4650-88A2-207699C63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60555" y="613446"/>
            <a:ext cx="5235575" cy="5229225"/>
            <a:chOff x="5469352" y="613446"/>
            <a:chExt cx="5235575" cy="5229225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9FAF7D1-02BB-4EE4-A00B-39EFFE47F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9352" y="613446"/>
              <a:ext cx="5235575" cy="5229225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A5C351FE-9698-48C6-B7A1-8EBB1CC9E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9352" y="613446"/>
              <a:ext cx="5235575" cy="5229225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2E0ECA-5C3E-5C11-2611-68A86885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" y="1003019"/>
            <a:ext cx="6648249" cy="44500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YOU, PROFESSOR, FOR YOUR SUPPORT.</a:t>
            </a:r>
            <a:br>
              <a:rPr lang="en-US" sz="7500" dirty="0"/>
            </a:br>
            <a:endParaRPr lang="en-US" sz="7500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12B7B56-6FCD-7225-99FD-53A27B9F3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0" r="45233" b="-2"/>
          <a:stretch/>
        </p:blipFill>
        <p:spPr>
          <a:xfrm>
            <a:off x="7556685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5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4EA08-8324-CDE8-C65F-6FB9FFE1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        </a:t>
            </a: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Exiting methods on Deepfake</a:t>
            </a:r>
            <a:b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CNN-Based Methods</a:t>
            </a:r>
            <a:endParaRPr lang="en-IN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5A901EB-256C-7126-C7C5-2BD06C4D2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49348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93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1415F-AAAC-34A7-98B2-D2AE769C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PROJECT : Multi-classifier based DeepFake Detection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AC98E1-4843-29D8-E69F-57C200476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57419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81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8">
            <a:extLst>
              <a:ext uri="{FF2B5EF4-FFF2-40B4-BE49-F238E27FC236}">
                <a16:creationId xmlns:a16="http://schemas.microsoft.com/office/drawing/2014/main" id="{0FBEE5C9-5C2E-46DB-81F2-F4A3DBD16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93DD4A78-420C-2277-9B69-9DD629E768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" b="1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5" name="Content Placeholder 7" descr="A picture containing circle&#10;&#10;Description automatically generated">
            <a:extLst>
              <a:ext uri="{FF2B5EF4-FFF2-40B4-BE49-F238E27FC236}">
                <a16:creationId xmlns:a16="http://schemas.microsoft.com/office/drawing/2014/main" id="{7181593C-0944-BE16-7DF5-E8FA0B5D42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" r="1" b="26849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47765B4-4036-4622-8B6B-AB9832B6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8EA7D-6E35-9E31-40BE-1977BD06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DeepFake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3C5A9-7A23-FBEA-D57E-479D5232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In this project we use the Celeb-DF dataset.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Deepfake dataset contains original videos and fake or duplicates.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In this dataset contain the real videos of 590.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Fake videos of 5639.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0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9119-9501-E8FC-B0BA-4FB175BF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IN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04D5-6679-FBA2-1577-3A98EA2F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ResNet stands for Residual Network and convolutional neural network (CNN) based model.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onsists of a series of convolutional blocks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advantage is to avoid the vanishing gradient problem. By having a skip connection.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828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B4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5B9ED-9E44-E60E-0433-5743773A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ResNet-50 model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C496D-A4DA-6CBF-1D96-16ADDCBEC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069091"/>
            <a:ext cx="7347537" cy="47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5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ABC95-4FA2-BF97-3304-9ED62BF7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                               </a:t>
            </a: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IN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610ABE-43CE-65B0-26C9-C30968F33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4206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21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946</Words>
  <Application>Microsoft Office PowerPoint</Application>
  <PresentationFormat>Widescreen</PresentationFormat>
  <Paragraphs>169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PROJECT (CS-891-13533-FALL 2022</vt:lpstr>
      <vt:lpstr>          Introduction to DeepFake</vt:lpstr>
      <vt:lpstr>            Deepfakes</vt:lpstr>
      <vt:lpstr>         Exiting methods on Deepfake                 CNN-Based Methods</vt:lpstr>
      <vt:lpstr>PROJECT : Multi-classifier based DeepFake Detection</vt:lpstr>
      <vt:lpstr>DeepFake Dataset</vt:lpstr>
      <vt:lpstr>ResNet</vt:lpstr>
      <vt:lpstr>ResNet-50 model architecture</vt:lpstr>
      <vt:lpstr>                                ResNet</vt:lpstr>
      <vt:lpstr>               ResNet Accuracy Graphs</vt:lpstr>
      <vt:lpstr>                                XceptionNet  </vt:lpstr>
      <vt:lpstr>                XceptionNet Architecture</vt:lpstr>
      <vt:lpstr>                        XceptionNet</vt:lpstr>
      <vt:lpstr>   XceptionNet Accuracy Graphs</vt:lpstr>
      <vt:lpstr> Multiclassifier(ResNet  + XceptionNet)</vt:lpstr>
      <vt:lpstr>                ResNet + Xception</vt:lpstr>
      <vt:lpstr> ResNet           + Xception Net</vt:lpstr>
      <vt:lpstr>         ResNet + Xception Net Accuracy Graphs</vt:lpstr>
      <vt:lpstr>             HOG</vt:lpstr>
      <vt:lpstr>     Histogram of Oriented Gradients  </vt:lpstr>
      <vt:lpstr>     Histogram of Oriented Gradients</vt:lpstr>
      <vt:lpstr>Feature Extraction from image Data</vt:lpstr>
      <vt:lpstr>                               HOG INTRO</vt:lpstr>
      <vt:lpstr>                      Image Preprocessing</vt:lpstr>
      <vt:lpstr>Calculate Gradient &amp; Orientation</vt:lpstr>
      <vt:lpstr>     Calculation Gradient Orientation</vt:lpstr>
      <vt:lpstr>                        Build Histogram</vt:lpstr>
      <vt:lpstr>                   Normalization</vt:lpstr>
      <vt:lpstr>Deep Features + HOG</vt:lpstr>
      <vt:lpstr>Deep Features + HOG</vt:lpstr>
      <vt:lpstr>                           Final Results</vt:lpstr>
      <vt:lpstr>                              Conclusion</vt:lpstr>
      <vt:lpstr>THANK YOU, PROFESSOR, FOR YOUR SUPPORT.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(CS-891-13533-FALL 2022</dc:title>
  <dc:creator>PRUDHVI REDDY MALI</dc:creator>
  <cp:lastModifiedBy>PRUDHVI REDDY MALI</cp:lastModifiedBy>
  <cp:revision>9</cp:revision>
  <dcterms:created xsi:type="dcterms:W3CDTF">2022-12-07T04:48:59Z</dcterms:created>
  <dcterms:modified xsi:type="dcterms:W3CDTF">2022-12-21T01:55:07Z</dcterms:modified>
</cp:coreProperties>
</file>