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70D9C8-A9A4-476A-A03B-F8354A691AB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B1DF81C-7414-46FF-B9E6-E5B96FD2F8BE}">
      <dgm:prSet/>
      <dgm:spPr/>
      <dgm:t>
        <a:bodyPr/>
        <a:lstStyle/>
        <a:p>
          <a:r>
            <a:rPr lang="en-US"/>
            <a:t>1)Contains data base for Admin for entire content of user.</a:t>
          </a:r>
        </a:p>
      </dgm:t>
    </dgm:pt>
    <dgm:pt modelId="{33A6CCC6-C889-4429-9D78-F4183C90CB48}" type="parTrans" cxnId="{6A80F07B-9D53-41DB-908C-202387A5E34B}">
      <dgm:prSet/>
      <dgm:spPr/>
      <dgm:t>
        <a:bodyPr/>
        <a:lstStyle/>
        <a:p>
          <a:endParaRPr lang="en-US"/>
        </a:p>
      </dgm:t>
    </dgm:pt>
    <dgm:pt modelId="{64FA1B55-CFEC-4AC4-B6D2-22D81FD488E7}" type="sibTrans" cxnId="{6A80F07B-9D53-41DB-908C-202387A5E34B}">
      <dgm:prSet/>
      <dgm:spPr/>
      <dgm:t>
        <a:bodyPr/>
        <a:lstStyle/>
        <a:p>
          <a:endParaRPr lang="en-US"/>
        </a:p>
      </dgm:t>
    </dgm:pt>
    <dgm:pt modelId="{3C127C55-A661-46E5-8C48-22A473A13825}">
      <dgm:prSet/>
      <dgm:spPr/>
      <dgm:t>
        <a:bodyPr/>
        <a:lstStyle/>
        <a:p>
          <a:r>
            <a:rPr lang="en-US"/>
            <a:t>2)Total project is overall user-based.</a:t>
          </a:r>
        </a:p>
      </dgm:t>
    </dgm:pt>
    <dgm:pt modelId="{AD5DBF57-C617-400D-A2F5-071646634B88}" type="parTrans" cxnId="{8D52D546-AE19-4DD7-ABC7-6065CC20058B}">
      <dgm:prSet/>
      <dgm:spPr/>
      <dgm:t>
        <a:bodyPr/>
        <a:lstStyle/>
        <a:p>
          <a:endParaRPr lang="en-US"/>
        </a:p>
      </dgm:t>
    </dgm:pt>
    <dgm:pt modelId="{95A8B1B4-6698-497A-854F-6EAFBF5B7C6F}" type="sibTrans" cxnId="{8D52D546-AE19-4DD7-ABC7-6065CC20058B}">
      <dgm:prSet/>
      <dgm:spPr/>
      <dgm:t>
        <a:bodyPr/>
        <a:lstStyle/>
        <a:p>
          <a:endParaRPr lang="en-US"/>
        </a:p>
      </dgm:t>
    </dgm:pt>
    <dgm:pt modelId="{6DA8B225-334C-47DA-AB82-4E0B6A963014}">
      <dgm:prSet/>
      <dgm:spPr/>
      <dgm:t>
        <a:bodyPr/>
        <a:lstStyle/>
        <a:p>
          <a:r>
            <a:rPr lang="en-US"/>
            <a:t>3)User can get the travel history including dates.</a:t>
          </a:r>
        </a:p>
      </dgm:t>
    </dgm:pt>
    <dgm:pt modelId="{60E7C16C-FD6D-434F-9A3C-D48FDBC3FB22}" type="parTrans" cxnId="{01233D9C-801C-404B-A38B-0AF5E55AF389}">
      <dgm:prSet/>
      <dgm:spPr/>
      <dgm:t>
        <a:bodyPr/>
        <a:lstStyle/>
        <a:p>
          <a:endParaRPr lang="en-US"/>
        </a:p>
      </dgm:t>
    </dgm:pt>
    <dgm:pt modelId="{7AAC3B49-9835-4D39-B280-927CBCAF2A37}" type="sibTrans" cxnId="{01233D9C-801C-404B-A38B-0AF5E55AF389}">
      <dgm:prSet/>
      <dgm:spPr/>
      <dgm:t>
        <a:bodyPr/>
        <a:lstStyle/>
        <a:p>
          <a:endParaRPr lang="en-US"/>
        </a:p>
      </dgm:t>
    </dgm:pt>
    <dgm:pt modelId="{E25DA371-B1A6-4F6E-926F-428F664A6AD6}">
      <dgm:prSet/>
      <dgm:spPr/>
      <dgm:t>
        <a:bodyPr/>
        <a:lstStyle/>
        <a:p>
          <a:r>
            <a:rPr lang="en-US"/>
            <a:t>4)Creating account is user friendly.</a:t>
          </a:r>
        </a:p>
      </dgm:t>
    </dgm:pt>
    <dgm:pt modelId="{BC5E706A-0A43-476C-B17E-6C7832E00E89}" type="parTrans" cxnId="{767029D1-A38D-4F22-B381-67C56AB3CD4D}">
      <dgm:prSet/>
      <dgm:spPr/>
      <dgm:t>
        <a:bodyPr/>
        <a:lstStyle/>
        <a:p>
          <a:endParaRPr lang="en-US"/>
        </a:p>
      </dgm:t>
    </dgm:pt>
    <dgm:pt modelId="{594F58DF-EBC2-43EB-8388-72DA0BB0B759}" type="sibTrans" cxnId="{767029D1-A38D-4F22-B381-67C56AB3CD4D}">
      <dgm:prSet/>
      <dgm:spPr/>
      <dgm:t>
        <a:bodyPr/>
        <a:lstStyle/>
        <a:p>
          <a:endParaRPr lang="en-US"/>
        </a:p>
      </dgm:t>
    </dgm:pt>
    <dgm:pt modelId="{DA435228-2E84-4102-AB79-82B5B9674562}">
      <dgm:prSet/>
      <dgm:spPr/>
      <dgm:t>
        <a:bodyPr/>
        <a:lstStyle/>
        <a:p>
          <a:r>
            <a:rPr lang="en-US"/>
            <a:t>5)User can create a pool with pickup and destination.</a:t>
          </a:r>
        </a:p>
      </dgm:t>
    </dgm:pt>
    <dgm:pt modelId="{DBA85936-808B-4D06-906E-40958AAA9137}" type="parTrans" cxnId="{8986CB38-42FF-4DCE-B667-88EFE78E5622}">
      <dgm:prSet/>
      <dgm:spPr/>
      <dgm:t>
        <a:bodyPr/>
        <a:lstStyle/>
        <a:p>
          <a:endParaRPr lang="en-US"/>
        </a:p>
      </dgm:t>
    </dgm:pt>
    <dgm:pt modelId="{5C031755-0791-479B-8C68-3796B4DF2562}" type="sibTrans" cxnId="{8986CB38-42FF-4DCE-B667-88EFE78E5622}">
      <dgm:prSet/>
      <dgm:spPr/>
      <dgm:t>
        <a:bodyPr/>
        <a:lstStyle/>
        <a:p>
          <a:endParaRPr lang="en-US"/>
        </a:p>
      </dgm:t>
    </dgm:pt>
    <dgm:pt modelId="{B8BEEBB6-5C4F-4A1E-80B7-F9A6484C6E0E}">
      <dgm:prSet/>
      <dgm:spPr/>
      <dgm:t>
        <a:bodyPr/>
        <a:lstStyle/>
        <a:p>
          <a:r>
            <a:rPr lang="en-US"/>
            <a:t>6)User can get the details of price for each travel history.</a:t>
          </a:r>
        </a:p>
      </dgm:t>
    </dgm:pt>
    <dgm:pt modelId="{8989557C-D65A-4BC8-83EE-FDC150B94689}" type="parTrans" cxnId="{3CB9F09B-19DF-4F96-B17C-3478AD847888}">
      <dgm:prSet/>
      <dgm:spPr/>
      <dgm:t>
        <a:bodyPr/>
        <a:lstStyle/>
        <a:p>
          <a:endParaRPr lang="en-US"/>
        </a:p>
      </dgm:t>
    </dgm:pt>
    <dgm:pt modelId="{A09EAFE6-8322-4F05-A6D6-7253BFD04C1E}" type="sibTrans" cxnId="{3CB9F09B-19DF-4F96-B17C-3478AD847888}">
      <dgm:prSet/>
      <dgm:spPr/>
      <dgm:t>
        <a:bodyPr/>
        <a:lstStyle/>
        <a:p>
          <a:endParaRPr lang="en-US"/>
        </a:p>
      </dgm:t>
    </dgm:pt>
    <dgm:pt modelId="{6D4725FE-A085-4347-8CD7-D415B6D63356}" type="pres">
      <dgm:prSet presAssocID="{7170D9C8-A9A4-476A-A03B-F8354A691AB6}" presName="diagram" presStyleCnt="0">
        <dgm:presLayoutVars>
          <dgm:dir/>
          <dgm:resizeHandles val="exact"/>
        </dgm:presLayoutVars>
      </dgm:prSet>
      <dgm:spPr/>
    </dgm:pt>
    <dgm:pt modelId="{F3577FAF-48D8-4C12-B118-68E7844D34BA}" type="pres">
      <dgm:prSet presAssocID="{DB1DF81C-7414-46FF-B9E6-E5B96FD2F8BE}" presName="node" presStyleLbl="node1" presStyleIdx="0" presStyleCnt="6">
        <dgm:presLayoutVars>
          <dgm:bulletEnabled val="1"/>
        </dgm:presLayoutVars>
      </dgm:prSet>
      <dgm:spPr/>
    </dgm:pt>
    <dgm:pt modelId="{971565E5-330D-4740-87E7-22583AB48C96}" type="pres">
      <dgm:prSet presAssocID="{64FA1B55-CFEC-4AC4-B6D2-22D81FD488E7}" presName="sibTrans" presStyleCnt="0"/>
      <dgm:spPr/>
    </dgm:pt>
    <dgm:pt modelId="{B274DB29-DCDD-45E3-9318-186387FDB896}" type="pres">
      <dgm:prSet presAssocID="{3C127C55-A661-46E5-8C48-22A473A13825}" presName="node" presStyleLbl="node1" presStyleIdx="1" presStyleCnt="6">
        <dgm:presLayoutVars>
          <dgm:bulletEnabled val="1"/>
        </dgm:presLayoutVars>
      </dgm:prSet>
      <dgm:spPr/>
    </dgm:pt>
    <dgm:pt modelId="{421759A8-5E9C-4AD8-BC64-68B65D950681}" type="pres">
      <dgm:prSet presAssocID="{95A8B1B4-6698-497A-854F-6EAFBF5B7C6F}" presName="sibTrans" presStyleCnt="0"/>
      <dgm:spPr/>
    </dgm:pt>
    <dgm:pt modelId="{91183D85-5684-473E-969B-48E9E692161D}" type="pres">
      <dgm:prSet presAssocID="{6DA8B225-334C-47DA-AB82-4E0B6A963014}" presName="node" presStyleLbl="node1" presStyleIdx="2" presStyleCnt="6">
        <dgm:presLayoutVars>
          <dgm:bulletEnabled val="1"/>
        </dgm:presLayoutVars>
      </dgm:prSet>
      <dgm:spPr/>
    </dgm:pt>
    <dgm:pt modelId="{F0A8C419-9248-479F-A45F-718279EC38E3}" type="pres">
      <dgm:prSet presAssocID="{7AAC3B49-9835-4D39-B280-927CBCAF2A37}" presName="sibTrans" presStyleCnt="0"/>
      <dgm:spPr/>
    </dgm:pt>
    <dgm:pt modelId="{88C9CD3D-C86D-4E6A-89B8-9C0A30B25756}" type="pres">
      <dgm:prSet presAssocID="{E25DA371-B1A6-4F6E-926F-428F664A6AD6}" presName="node" presStyleLbl="node1" presStyleIdx="3" presStyleCnt="6">
        <dgm:presLayoutVars>
          <dgm:bulletEnabled val="1"/>
        </dgm:presLayoutVars>
      </dgm:prSet>
      <dgm:spPr/>
    </dgm:pt>
    <dgm:pt modelId="{0DC1407D-AE6B-4757-A80C-478F79FDB0DB}" type="pres">
      <dgm:prSet presAssocID="{594F58DF-EBC2-43EB-8388-72DA0BB0B759}" presName="sibTrans" presStyleCnt="0"/>
      <dgm:spPr/>
    </dgm:pt>
    <dgm:pt modelId="{60005663-DC40-47A3-942D-56CCD1707AA0}" type="pres">
      <dgm:prSet presAssocID="{DA435228-2E84-4102-AB79-82B5B9674562}" presName="node" presStyleLbl="node1" presStyleIdx="4" presStyleCnt="6">
        <dgm:presLayoutVars>
          <dgm:bulletEnabled val="1"/>
        </dgm:presLayoutVars>
      </dgm:prSet>
      <dgm:spPr/>
    </dgm:pt>
    <dgm:pt modelId="{DB9B61D4-D37D-4040-A947-C1A286094042}" type="pres">
      <dgm:prSet presAssocID="{5C031755-0791-479B-8C68-3796B4DF2562}" presName="sibTrans" presStyleCnt="0"/>
      <dgm:spPr/>
    </dgm:pt>
    <dgm:pt modelId="{62F86A28-72ED-4B7B-BE6A-479EFF8AA57A}" type="pres">
      <dgm:prSet presAssocID="{B8BEEBB6-5C4F-4A1E-80B7-F9A6484C6E0E}" presName="node" presStyleLbl="node1" presStyleIdx="5" presStyleCnt="6">
        <dgm:presLayoutVars>
          <dgm:bulletEnabled val="1"/>
        </dgm:presLayoutVars>
      </dgm:prSet>
      <dgm:spPr/>
    </dgm:pt>
  </dgm:ptLst>
  <dgm:cxnLst>
    <dgm:cxn modelId="{AE044034-1570-418B-96C4-1600B67BEF75}" type="presOf" srcId="{E25DA371-B1A6-4F6E-926F-428F664A6AD6}" destId="{88C9CD3D-C86D-4E6A-89B8-9C0A30B25756}" srcOrd="0" destOrd="0" presId="urn:microsoft.com/office/officeart/2005/8/layout/default"/>
    <dgm:cxn modelId="{8986CB38-42FF-4DCE-B667-88EFE78E5622}" srcId="{7170D9C8-A9A4-476A-A03B-F8354A691AB6}" destId="{DA435228-2E84-4102-AB79-82B5B9674562}" srcOrd="4" destOrd="0" parTransId="{DBA85936-808B-4D06-906E-40958AAA9137}" sibTransId="{5C031755-0791-479B-8C68-3796B4DF2562}"/>
    <dgm:cxn modelId="{8D52D546-AE19-4DD7-ABC7-6065CC20058B}" srcId="{7170D9C8-A9A4-476A-A03B-F8354A691AB6}" destId="{3C127C55-A661-46E5-8C48-22A473A13825}" srcOrd="1" destOrd="0" parTransId="{AD5DBF57-C617-400D-A2F5-071646634B88}" sibTransId="{95A8B1B4-6698-497A-854F-6EAFBF5B7C6F}"/>
    <dgm:cxn modelId="{73383B73-4CBB-4786-8105-C2E34500F074}" type="presOf" srcId="{3C127C55-A661-46E5-8C48-22A473A13825}" destId="{B274DB29-DCDD-45E3-9318-186387FDB896}" srcOrd="0" destOrd="0" presId="urn:microsoft.com/office/officeart/2005/8/layout/default"/>
    <dgm:cxn modelId="{4765D97A-9FF0-4FF3-A3A3-C80DBF1F48DA}" type="presOf" srcId="{7170D9C8-A9A4-476A-A03B-F8354A691AB6}" destId="{6D4725FE-A085-4347-8CD7-D415B6D63356}" srcOrd="0" destOrd="0" presId="urn:microsoft.com/office/officeart/2005/8/layout/default"/>
    <dgm:cxn modelId="{6A80F07B-9D53-41DB-908C-202387A5E34B}" srcId="{7170D9C8-A9A4-476A-A03B-F8354A691AB6}" destId="{DB1DF81C-7414-46FF-B9E6-E5B96FD2F8BE}" srcOrd="0" destOrd="0" parTransId="{33A6CCC6-C889-4429-9D78-F4183C90CB48}" sibTransId="{64FA1B55-CFEC-4AC4-B6D2-22D81FD488E7}"/>
    <dgm:cxn modelId="{3CB9F09B-19DF-4F96-B17C-3478AD847888}" srcId="{7170D9C8-A9A4-476A-A03B-F8354A691AB6}" destId="{B8BEEBB6-5C4F-4A1E-80B7-F9A6484C6E0E}" srcOrd="5" destOrd="0" parTransId="{8989557C-D65A-4BC8-83EE-FDC150B94689}" sibTransId="{A09EAFE6-8322-4F05-A6D6-7253BFD04C1E}"/>
    <dgm:cxn modelId="{01233D9C-801C-404B-A38B-0AF5E55AF389}" srcId="{7170D9C8-A9A4-476A-A03B-F8354A691AB6}" destId="{6DA8B225-334C-47DA-AB82-4E0B6A963014}" srcOrd="2" destOrd="0" parTransId="{60E7C16C-FD6D-434F-9A3C-D48FDBC3FB22}" sibTransId="{7AAC3B49-9835-4D39-B280-927CBCAF2A37}"/>
    <dgm:cxn modelId="{876ECEAF-0A54-40B3-ADE5-AB621E5AA571}" type="presOf" srcId="{DA435228-2E84-4102-AB79-82B5B9674562}" destId="{60005663-DC40-47A3-942D-56CCD1707AA0}" srcOrd="0" destOrd="0" presId="urn:microsoft.com/office/officeart/2005/8/layout/default"/>
    <dgm:cxn modelId="{160FE7C6-BACB-46D5-A9FA-CD27E1CB6CA6}" type="presOf" srcId="{6DA8B225-334C-47DA-AB82-4E0B6A963014}" destId="{91183D85-5684-473E-969B-48E9E692161D}" srcOrd="0" destOrd="0" presId="urn:microsoft.com/office/officeart/2005/8/layout/default"/>
    <dgm:cxn modelId="{767029D1-A38D-4F22-B381-67C56AB3CD4D}" srcId="{7170D9C8-A9A4-476A-A03B-F8354A691AB6}" destId="{E25DA371-B1A6-4F6E-926F-428F664A6AD6}" srcOrd="3" destOrd="0" parTransId="{BC5E706A-0A43-476C-B17E-6C7832E00E89}" sibTransId="{594F58DF-EBC2-43EB-8388-72DA0BB0B759}"/>
    <dgm:cxn modelId="{76675BD4-8B56-4769-B76D-65F277F72D61}" type="presOf" srcId="{B8BEEBB6-5C4F-4A1E-80B7-F9A6484C6E0E}" destId="{62F86A28-72ED-4B7B-BE6A-479EFF8AA57A}" srcOrd="0" destOrd="0" presId="urn:microsoft.com/office/officeart/2005/8/layout/default"/>
    <dgm:cxn modelId="{AA0B97ED-F953-4A17-BB7D-88AEC7576D5C}" type="presOf" srcId="{DB1DF81C-7414-46FF-B9E6-E5B96FD2F8BE}" destId="{F3577FAF-48D8-4C12-B118-68E7844D34BA}" srcOrd="0" destOrd="0" presId="urn:microsoft.com/office/officeart/2005/8/layout/default"/>
    <dgm:cxn modelId="{976153C7-04D2-484F-864A-4ABAF7522B23}" type="presParOf" srcId="{6D4725FE-A085-4347-8CD7-D415B6D63356}" destId="{F3577FAF-48D8-4C12-B118-68E7844D34BA}" srcOrd="0" destOrd="0" presId="urn:microsoft.com/office/officeart/2005/8/layout/default"/>
    <dgm:cxn modelId="{48C5DAFD-8879-448B-AFFA-C1D64D4A46E9}" type="presParOf" srcId="{6D4725FE-A085-4347-8CD7-D415B6D63356}" destId="{971565E5-330D-4740-87E7-22583AB48C96}" srcOrd="1" destOrd="0" presId="urn:microsoft.com/office/officeart/2005/8/layout/default"/>
    <dgm:cxn modelId="{D88CCBC5-5BF2-4315-B411-AD88C3D0DFF5}" type="presParOf" srcId="{6D4725FE-A085-4347-8CD7-D415B6D63356}" destId="{B274DB29-DCDD-45E3-9318-186387FDB896}" srcOrd="2" destOrd="0" presId="urn:microsoft.com/office/officeart/2005/8/layout/default"/>
    <dgm:cxn modelId="{7E9F48B3-B2A3-4E62-A586-332C1F15660A}" type="presParOf" srcId="{6D4725FE-A085-4347-8CD7-D415B6D63356}" destId="{421759A8-5E9C-4AD8-BC64-68B65D950681}" srcOrd="3" destOrd="0" presId="urn:microsoft.com/office/officeart/2005/8/layout/default"/>
    <dgm:cxn modelId="{130E135B-973C-4D72-94D5-D981BA433E40}" type="presParOf" srcId="{6D4725FE-A085-4347-8CD7-D415B6D63356}" destId="{91183D85-5684-473E-969B-48E9E692161D}" srcOrd="4" destOrd="0" presId="urn:microsoft.com/office/officeart/2005/8/layout/default"/>
    <dgm:cxn modelId="{F5084E4B-F91A-4A71-AF21-D952E90C3319}" type="presParOf" srcId="{6D4725FE-A085-4347-8CD7-D415B6D63356}" destId="{F0A8C419-9248-479F-A45F-718279EC38E3}" srcOrd="5" destOrd="0" presId="urn:microsoft.com/office/officeart/2005/8/layout/default"/>
    <dgm:cxn modelId="{DA5E4B56-E614-4DC3-8333-E323D23EE1CC}" type="presParOf" srcId="{6D4725FE-A085-4347-8CD7-D415B6D63356}" destId="{88C9CD3D-C86D-4E6A-89B8-9C0A30B25756}" srcOrd="6" destOrd="0" presId="urn:microsoft.com/office/officeart/2005/8/layout/default"/>
    <dgm:cxn modelId="{CA9B9D1B-23A2-4EEC-9BD3-62583A75DD97}" type="presParOf" srcId="{6D4725FE-A085-4347-8CD7-D415B6D63356}" destId="{0DC1407D-AE6B-4757-A80C-478F79FDB0DB}" srcOrd="7" destOrd="0" presId="urn:microsoft.com/office/officeart/2005/8/layout/default"/>
    <dgm:cxn modelId="{79C4C742-3F9F-4B88-A94E-9FF463C2FEF7}" type="presParOf" srcId="{6D4725FE-A085-4347-8CD7-D415B6D63356}" destId="{60005663-DC40-47A3-942D-56CCD1707AA0}" srcOrd="8" destOrd="0" presId="urn:microsoft.com/office/officeart/2005/8/layout/default"/>
    <dgm:cxn modelId="{ACB81C1C-671C-4109-86EB-36AE9A94483B}" type="presParOf" srcId="{6D4725FE-A085-4347-8CD7-D415B6D63356}" destId="{DB9B61D4-D37D-4040-A947-C1A286094042}" srcOrd="9" destOrd="0" presId="urn:microsoft.com/office/officeart/2005/8/layout/default"/>
    <dgm:cxn modelId="{12473455-C292-4E6E-8EE9-E764DCADAFB0}" type="presParOf" srcId="{6D4725FE-A085-4347-8CD7-D415B6D63356}" destId="{62F86A28-72ED-4B7B-BE6A-479EFF8AA57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AE8EBF-01AB-4CAB-B1E7-9C11EC42608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16773F-A803-4047-8829-F440B7609369}">
      <dgm:prSet/>
      <dgm:spPr/>
      <dgm:t>
        <a:bodyPr/>
        <a:lstStyle/>
        <a:p>
          <a:r>
            <a:rPr lang="en-US"/>
            <a:t>1)Data base connection with SQL database.</a:t>
          </a:r>
        </a:p>
      </dgm:t>
    </dgm:pt>
    <dgm:pt modelId="{FC87E62A-878F-43E2-9EE0-EF984F3F31BB}" type="parTrans" cxnId="{644465CE-C360-4790-812C-05756FCCF60F}">
      <dgm:prSet/>
      <dgm:spPr/>
      <dgm:t>
        <a:bodyPr/>
        <a:lstStyle/>
        <a:p>
          <a:endParaRPr lang="en-US"/>
        </a:p>
      </dgm:t>
    </dgm:pt>
    <dgm:pt modelId="{2B0B6A1A-4EAF-465A-AAFC-7C3C06D38DEB}" type="sibTrans" cxnId="{644465CE-C360-4790-812C-05756FCCF60F}">
      <dgm:prSet/>
      <dgm:spPr/>
      <dgm:t>
        <a:bodyPr/>
        <a:lstStyle/>
        <a:p>
          <a:endParaRPr lang="en-US"/>
        </a:p>
      </dgm:t>
    </dgm:pt>
    <dgm:pt modelId="{11CD9A91-9B29-4E69-AC0E-D1866A903885}">
      <dgm:prSet/>
      <dgm:spPr/>
      <dgm:t>
        <a:bodyPr/>
        <a:lstStyle/>
        <a:p>
          <a:r>
            <a:rPr lang="en-US"/>
            <a:t>2)Created sub domains for login details and pool details.</a:t>
          </a:r>
        </a:p>
      </dgm:t>
    </dgm:pt>
    <dgm:pt modelId="{D760619C-6F54-4C41-B81A-D70841A5C0C5}" type="parTrans" cxnId="{2B64D531-3F2F-446E-92A5-9A23B95F1E3B}">
      <dgm:prSet/>
      <dgm:spPr/>
      <dgm:t>
        <a:bodyPr/>
        <a:lstStyle/>
        <a:p>
          <a:endParaRPr lang="en-US"/>
        </a:p>
      </dgm:t>
    </dgm:pt>
    <dgm:pt modelId="{FE47CFEF-BAE4-46BA-8C00-5B2A78A91B34}" type="sibTrans" cxnId="{2B64D531-3F2F-446E-92A5-9A23B95F1E3B}">
      <dgm:prSet/>
      <dgm:spPr/>
      <dgm:t>
        <a:bodyPr/>
        <a:lstStyle/>
        <a:p>
          <a:endParaRPr lang="en-US"/>
        </a:p>
      </dgm:t>
    </dgm:pt>
    <dgm:pt modelId="{F9F1D303-11B5-449A-8621-6993BF0E4D86}">
      <dgm:prSet/>
      <dgm:spPr/>
      <dgm:t>
        <a:bodyPr/>
        <a:lstStyle/>
        <a:p>
          <a:r>
            <a:rPr lang="en-US"/>
            <a:t>3)Created 5 classes including main class.</a:t>
          </a:r>
        </a:p>
      </dgm:t>
    </dgm:pt>
    <dgm:pt modelId="{BC42EEB8-D54A-41A4-8A18-776990A9E7D7}" type="parTrans" cxnId="{64BFDBF2-953B-4F06-8B29-C9CD7F790E8E}">
      <dgm:prSet/>
      <dgm:spPr/>
      <dgm:t>
        <a:bodyPr/>
        <a:lstStyle/>
        <a:p>
          <a:endParaRPr lang="en-US"/>
        </a:p>
      </dgm:t>
    </dgm:pt>
    <dgm:pt modelId="{0E954E2C-6AAD-445A-8248-3DDE2BFD6C2D}" type="sibTrans" cxnId="{64BFDBF2-953B-4F06-8B29-C9CD7F790E8E}">
      <dgm:prSet/>
      <dgm:spPr/>
      <dgm:t>
        <a:bodyPr/>
        <a:lstStyle/>
        <a:p>
          <a:endParaRPr lang="en-US"/>
        </a:p>
      </dgm:t>
    </dgm:pt>
    <dgm:pt modelId="{D3FE0CD1-698D-47E7-A577-5BAF7087AF9B}">
      <dgm:prSet/>
      <dgm:spPr/>
      <dgm:t>
        <a:bodyPr/>
        <a:lstStyle/>
        <a:p>
          <a:r>
            <a:rPr lang="en-US"/>
            <a:t>4)Data base contains all the contents of the user.</a:t>
          </a:r>
        </a:p>
      </dgm:t>
    </dgm:pt>
    <dgm:pt modelId="{4135FFB6-E74F-4D78-9171-2B89C403DF22}" type="parTrans" cxnId="{63920F49-4564-4AC7-B9C8-68E5E6BFE11F}">
      <dgm:prSet/>
      <dgm:spPr/>
      <dgm:t>
        <a:bodyPr/>
        <a:lstStyle/>
        <a:p>
          <a:endParaRPr lang="en-US"/>
        </a:p>
      </dgm:t>
    </dgm:pt>
    <dgm:pt modelId="{D087DCD0-9CB1-476E-A048-35E9F740891B}" type="sibTrans" cxnId="{63920F49-4564-4AC7-B9C8-68E5E6BFE11F}">
      <dgm:prSet/>
      <dgm:spPr/>
      <dgm:t>
        <a:bodyPr/>
        <a:lstStyle/>
        <a:p>
          <a:endParaRPr lang="en-US"/>
        </a:p>
      </dgm:t>
    </dgm:pt>
    <dgm:pt modelId="{A55F48BD-8966-4A6B-993D-82F4C79A789F}" type="pres">
      <dgm:prSet presAssocID="{48AE8EBF-01AB-4CAB-B1E7-9C11EC426088}" presName="vert0" presStyleCnt="0">
        <dgm:presLayoutVars>
          <dgm:dir/>
          <dgm:animOne val="branch"/>
          <dgm:animLvl val="lvl"/>
        </dgm:presLayoutVars>
      </dgm:prSet>
      <dgm:spPr/>
    </dgm:pt>
    <dgm:pt modelId="{D6A45645-3B81-498F-8EE3-02B2364A26BC}" type="pres">
      <dgm:prSet presAssocID="{8616773F-A803-4047-8829-F440B7609369}" presName="thickLine" presStyleLbl="alignNode1" presStyleIdx="0" presStyleCnt="4"/>
      <dgm:spPr/>
    </dgm:pt>
    <dgm:pt modelId="{6A76FFDD-2397-4551-9EAD-ED1BB6C5B928}" type="pres">
      <dgm:prSet presAssocID="{8616773F-A803-4047-8829-F440B7609369}" presName="horz1" presStyleCnt="0"/>
      <dgm:spPr/>
    </dgm:pt>
    <dgm:pt modelId="{4BD67224-E17A-4D9F-9926-081135E93C4C}" type="pres">
      <dgm:prSet presAssocID="{8616773F-A803-4047-8829-F440B7609369}" presName="tx1" presStyleLbl="revTx" presStyleIdx="0" presStyleCnt="4"/>
      <dgm:spPr/>
    </dgm:pt>
    <dgm:pt modelId="{3C421B00-9DF0-4544-B873-163C9F4EDF59}" type="pres">
      <dgm:prSet presAssocID="{8616773F-A803-4047-8829-F440B7609369}" presName="vert1" presStyleCnt="0"/>
      <dgm:spPr/>
    </dgm:pt>
    <dgm:pt modelId="{697CEEB4-1FB5-42AA-B1D3-8C4317A8CB16}" type="pres">
      <dgm:prSet presAssocID="{11CD9A91-9B29-4E69-AC0E-D1866A903885}" presName="thickLine" presStyleLbl="alignNode1" presStyleIdx="1" presStyleCnt="4"/>
      <dgm:spPr/>
    </dgm:pt>
    <dgm:pt modelId="{8763D013-20C1-4837-984B-1081EF1340EF}" type="pres">
      <dgm:prSet presAssocID="{11CD9A91-9B29-4E69-AC0E-D1866A903885}" presName="horz1" presStyleCnt="0"/>
      <dgm:spPr/>
    </dgm:pt>
    <dgm:pt modelId="{0E992735-2F01-4B6B-9F29-9B0951FF6117}" type="pres">
      <dgm:prSet presAssocID="{11CD9A91-9B29-4E69-AC0E-D1866A903885}" presName="tx1" presStyleLbl="revTx" presStyleIdx="1" presStyleCnt="4"/>
      <dgm:spPr/>
    </dgm:pt>
    <dgm:pt modelId="{C9AD4BC1-5FAA-4066-8DC3-92703FCD6022}" type="pres">
      <dgm:prSet presAssocID="{11CD9A91-9B29-4E69-AC0E-D1866A903885}" presName="vert1" presStyleCnt="0"/>
      <dgm:spPr/>
    </dgm:pt>
    <dgm:pt modelId="{AB3ABECE-2A2A-468E-8616-5CE953B34852}" type="pres">
      <dgm:prSet presAssocID="{F9F1D303-11B5-449A-8621-6993BF0E4D86}" presName="thickLine" presStyleLbl="alignNode1" presStyleIdx="2" presStyleCnt="4"/>
      <dgm:spPr/>
    </dgm:pt>
    <dgm:pt modelId="{0E0B43BC-D622-4D35-A511-BFC42FC46D88}" type="pres">
      <dgm:prSet presAssocID="{F9F1D303-11B5-449A-8621-6993BF0E4D86}" presName="horz1" presStyleCnt="0"/>
      <dgm:spPr/>
    </dgm:pt>
    <dgm:pt modelId="{363413BA-4679-44B4-AC24-1CD73CCF0289}" type="pres">
      <dgm:prSet presAssocID="{F9F1D303-11B5-449A-8621-6993BF0E4D86}" presName="tx1" presStyleLbl="revTx" presStyleIdx="2" presStyleCnt="4"/>
      <dgm:spPr/>
    </dgm:pt>
    <dgm:pt modelId="{4101BE0A-0F3F-4563-8E6D-229F0ACED9B5}" type="pres">
      <dgm:prSet presAssocID="{F9F1D303-11B5-449A-8621-6993BF0E4D86}" presName="vert1" presStyleCnt="0"/>
      <dgm:spPr/>
    </dgm:pt>
    <dgm:pt modelId="{AE39358C-74AB-448A-8754-4608601A5A11}" type="pres">
      <dgm:prSet presAssocID="{D3FE0CD1-698D-47E7-A577-5BAF7087AF9B}" presName="thickLine" presStyleLbl="alignNode1" presStyleIdx="3" presStyleCnt="4"/>
      <dgm:spPr/>
    </dgm:pt>
    <dgm:pt modelId="{434D796F-B980-4F5E-9EC6-F6E05FE78B96}" type="pres">
      <dgm:prSet presAssocID="{D3FE0CD1-698D-47E7-A577-5BAF7087AF9B}" presName="horz1" presStyleCnt="0"/>
      <dgm:spPr/>
    </dgm:pt>
    <dgm:pt modelId="{BC816318-F30F-4B5B-ABC5-7ADE14D6AE29}" type="pres">
      <dgm:prSet presAssocID="{D3FE0CD1-698D-47E7-A577-5BAF7087AF9B}" presName="tx1" presStyleLbl="revTx" presStyleIdx="3" presStyleCnt="4"/>
      <dgm:spPr/>
    </dgm:pt>
    <dgm:pt modelId="{557771A5-0914-4795-97E0-74A9C39D2306}" type="pres">
      <dgm:prSet presAssocID="{D3FE0CD1-698D-47E7-A577-5BAF7087AF9B}" presName="vert1" presStyleCnt="0"/>
      <dgm:spPr/>
    </dgm:pt>
  </dgm:ptLst>
  <dgm:cxnLst>
    <dgm:cxn modelId="{CCBD7125-55F1-4D44-B56E-5C09905E12E3}" type="presOf" srcId="{F9F1D303-11B5-449A-8621-6993BF0E4D86}" destId="{363413BA-4679-44B4-AC24-1CD73CCF0289}" srcOrd="0" destOrd="0" presId="urn:microsoft.com/office/officeart/2008/layout/LinedList"/>
    <dgm:cxn modelId="{2B64D531-3F2F-446E-92A5-9A23B95F1E3B}" srcId="{48AE8EBF-01AB-4CAB-B1E7-9C11EC426088}" destId="{11CD9A91-9B29-4E69-AC0E-D1866A903885}" srcOrd="1" destOrd="0" parTransId="{D760619C-6F54-4C41-B81A-D70841A5C0C5}" sibTransId="{FE47CFEF-BAE4-46BA-8C00-5B2A78A91B34}"/>
    <dgm:cxn modelId="{63920F49-4564-4AC7-B9C8-68E5E6BFE11F}" srcId="{48AE8EBF-01AB-4CAB-B1E7-9C11EC426088}" destId="{D3FE0CD1-698D-47E7-A577-5BAF7087AF9B}" srcOrd="3" destOrd="0" parTransId="{4135FFB6-E74F-4D78-9171-2B89C403DF22}" sibTransId="{D087DCD0-9CB1-476E-A048-35E9F740891B}"/>
    <dgm:cxn modelId="{D338FAB0-E319-4717-93B3-AF94FCB02E68}" type="presOf" srcId="{D3FE0CD1-698D-47E7-A577-5BAF7087AF9B}" destId="{BC816318-F30F-4B5B-ABC5-7ADE14D6AE29}" srcOrd="0" destOrd="0" presId="urn:microsoft.com/office/officeart/2008/layout/LinedList"/>
    <dgm:cxn modelId="{AE7986C8-DFF0-4F0D-84C4-4BF50EFFED30}" type="presOf" srcId="{11CD9A91-9B29-4E69-AC0E-D1866A903885}" destId="{0E992735-2F01-4B6B-9F29-9B0951FF6117}" srcOrd="0" destOrd="0" presId="urn:microsoft.com/office/officeart/2008/layout/LinedList"/>
    <dgm:cxn modelId="{644465CE-C360-4790-812C-05756FCCF60F}" srcId="{48AE8EBF-01AB-4CAB-B1E7-9C11EC426088}" destId="{8616773F-A803-4047-8829-F440B7609369}" srcOrd="0" destOrd="0" parTransId="{FC87E62A-878F-43E2-9EE0-EF984F3F31BB}" sibTransId="{2B0B6A1A-4EAF-465A-AAFC-7C3C06D38DEB}"/>
    <dgm:cxn modelId="{66F8D4D9-332A-480D-81A7-689175346D31}" type="presOf" srcId="{8616773F-A803-4047-8829-F440B7609369}" destId="{4BD67224-E17A-4D9F-9926-081135E93C4C}" srcOrd="0" destOrd="0" presId="urn:microsoft.com/office/officeart/2008/layout/LinedList"/>
    <dgm:cxn modelId="{64BFDBF2-953B-4F06-8B29-C9CD7F790E8E}" srcId="{48AE8EBF-01AB-4CAB-B1E7-9C11EC426088}" destId="{F9F1D303-11B5-449A-8621-6993BF0E4D86}" srcOrd="2" destOrd="0" parTransId="{BC42EEB8-D54A-41A4-8A18-776990A9E7D7}" sibTransId="{0E954E2C-6AAD-445A-8248-3DDE2BFD6C2D}"/>
    <dgm:cxn modelId="{B1B9AAF7-967E-46AE-8055-AFEB24DD88CC}" type="presOf" srcId="{48AE8EBF-01AB-4CAB-B1E7-9C11EC426088}" destId="{A55F48BD-8966-4A6B-993D-82F4C79A789F}" srcOrd="0" destOrd="0" presId="urn:microsoft.com/office/officeart/2008/layout/LinedList"/>
    <dgm:cxn modelId="{72178B25-2538-4323-8579-7B9644B71D5B}" type="presParOf" srcId="{A55F48BD-8966-4A6B-993D-82F4C79A789F}" destId="{D6A45645-3B81-498F-8EE3-02B2364A26BC}" srcOrd="0" destOrd="0" presId="urn:microsoft.com/office/officeart/2008/layout/LinedList"/>
    <dgm:cxn modelId="{09D0FB80-5246-44C9-8EB9-C7E57278C1E3}" type="presParOf" srcId="{A55F48BD-8966-4A6B-993D-82F4C79A789F}" destId="{6A76FFDD-2397-4551-9EAD-ED1BB6C5B928}" srcOrd="1" destOrd="0" presId="urn:microsoft.com/office/officeart/2008/layout/LinedList"/>
    <dgm:cxn modelId="{21B4BACD-A9DA-44BB-AF7E-798DC9A9C883}" type="presParOf" srcId="{6A76FFDD-2397-4551-9EAD-ED1BB6C5B928}" destId="{4BD67224-E17A-4D9F-9926-081135E93C4C}" srcOrd="0" destOrd="0" presId="urn:microsoft.com/office/officeart/2008/layout/LinedList"/>
    <dgm:cxn modelId="{163FC9CD-1227-49D4-9845-A19A4FEF356A}" type="presParOf" srcId="{6A76FFDD-2397-4551-9EAD-ED1BB6C5B928}" destId="{3C421B00-9DF0-4544-B873-163C9F4EDF59}" srcOrd="1" destOrd="0" presId="urn:microsoft.com/office/officeart/2008/layout/LinedList"/>
    <dgm:cxn modelId="{F78409EE-B132-43FE-8974-099F1D535CF9}" type="presParOf" srcId="{A55F48BD-8966-4A6B-993D-82F4C79A789F}" destId="{697CEEB4-1FB5-42AA-B1D3-8C4317A8CB16}" srcOrd="2" destOrd="0" presId="urn:microsoft.com/office/officeart/2008/layout/LinedList"/>
    <dgm:cxn modelId="{2FDF2FF4-FD57-4A27-B7D3-4A1805A734D4}" type="presParOf" srcId="{A55F48BD-8966-4A6B-993D-82F4C79A789F}" destId="{8763D013-20C1-4837-984B-1081EF1340EF}" srcOrd="3" destOrd="0" presId="urn:microsoft.com/office/officeart/2008/layout/LinedList"/>
    <dgm:cxn modelId="{6FDC1C0A-5359-4BD4-A966-5D022A3E7B2B}" type="presParOf" srcId="{8763D013-20C1-4837-984B-1081EF1340EF}" destId="{0E992735-2F01-4B6B-9F29-9B0951FF6117}" srcOrd="0" destOrd="0" presId="urn:microsoft.com/office/officeart/2008/layout/LinedList"/>
    <dgm:cxn modelId="{CE6D39F1-2FED-424C-AAE1-B5CEE2E2A168}" type="presParOf" srcId="{8763D013-20C1-4837-984B-1081EF1340EF}" destId="{C9AD4BC1-5FAA-4066-8DC3-92703FCD6022}" srcOrd="1" destOrd="0" presId="urn:microsoft.com/office/officeart/2008/layout/LinedList"/>
    <dgm:cxn modelId="{059530FF-4196-4FA5-9076-310013F90D58}" type="presParOf" srcId="{A55F48BD-8966-4A6B-993D-82F4C79A789F}" destId="{AB3ABECE-2A2A-468E-8616-5CE953B34852}" srcOrd="4" destOrd="0" presId="urn:microsoft.com/office/officeart/2008/layout/LinedList"/>
    <dgm:cxn modelId="{C92CABC4-66A9-4D07-8A6E-C1230CD83C5E}" type="presParOf" srcId="{A55F48BD-8966-4A6B-993D-82F4C79A789F}" destId="{0E0B43BC-D622-4D35-A511-BFC42FC46D88}" srcOrd="5" destOrd="0" presId="urn:microsoft.com/office/officeart/2008/layout/LinedList"/>
    <dgm:cxn modelId="{0780619A-1BD1-4738-8C0B-49B589B1AEBD}" type="presParOf" srcId="{0E0B43BC-D622-4D35-A511-BFC42FC46D88}" destId="{363413BA-4679-44B4-AC24-1CD73CCF0289}" srcOrd="0" destOrd="0" presId="urn:microsoft.com/office/officeart/2008/layout/LinedList"/>
    <dgm:cxn modelId="{C40F72E7-3980-4387-A2D2-DC8F5FAE85A1}" type="presParOf" srcId="{0E0B43BC-D622-4D35-A511-BFC42FC46D88}" destId="{4101BE0A-0F3F-4563-8E6D-229F0ACED9B5}" srcOrd="1" destOrd="0" presId="urn:microsoft.com/office/officeart/2008/layout/LinedList"/>
    <dgm:cxn modelId="{185E7847-D888-4A6E-BBC8-03F57D89D618}" type="presParOf" srcId="{A55F48BD-8966-4A6B-993D-82F4C79A789F}" destId="{AE39358C-74AB-448A-8754-4608601A5A11}" srcOrd="6" destOrd="0" presId="urn:microsoft.com/office/officeart/2008/layout/LinedList"/>
    <dgm:cxn modelId="{87278114-419F-4EA8-B909-5C1E0FF80742}" type="presParOf" srcId="{A55F48BD-8966-4A6B-993D-82F4C79A789F}" destId="{434D796F-B980-4F5E-9EC6-F6E05FE78B96}" srcOrd="7" destOrd="0" presId="urn:microsoft.com/office/officeart/2008/layout/LinedList"/>
    <dgm:cxn modelId="{2DC2A8FB-8B12-4AD7-9C60-92CB3760A44B}" type="presParOf" srcId="{434D796F-B980-4F5E-9EC6-F6E05FE78B96}" destId="{BC816318-F30F-4B5B-ABC5-7ADE14D6AE29}" srcOrd="0" destOrd="0" presId="urn:microsoft.com/office/officeart/2008/layout/LinedList"/>
    <dgm:cxn modelId="{3D22D32C-0F08-4B2D-8BFB-B1E43E68E06E}" type="presParOf" srcId="{434D796F-B980-4F5E-9EC6-F6E05FE78B96}" destId="{557771A5-0914-4795-97E0-74A9C39D23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77FAF-48D8-4C12-B118-68E7844D34BA}">
      <dsp:nvSpPr>
        <dsp:cNvPr id="0" name=""/>
        <dsp:cNvSpPr/>
      </dsp:nvSpPr>
      <dsp:spPr>
        <a:xfrm>
          <a:off x="139660" y="1174"/>
          <a:ext cx="3198837" cy="19193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1)Contains data base for Admin for entire content of user.</a:t>
          </a:r>
        </a:p>
      </dsp:txBody>
      <dsp:txXfrm>
        <a:off x="139660" y="1174"/>
        <a:ext cx="3198837" cy="1919302"/>
      </dsp:txXfrm>
    </dsp:sp>
    <dsp:sp modelId="{B274DB29-DCDD-45E3-9318-186387FDB896}">
      <dsp:nvSpPr>
        <dsp:cNvPr id="0" name=""/>
        <dsp:cNvSpPr/>
      </dsp:nvSpPr>
      <dsp:spPr>
        <a:xfrm>
          <a:off x="3658381" y="1174"/>
          <a:ext cx="3198837" cy="191930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2)Total project is overall user-based.</a:t>
          </a:r>
        </a:p>
      </dsp:txBody>
      <dsp:txXfrm>
        <a:off x="3658381" y="1174"/>
        <a:ext cx="3198837" cy="1919302"/>
      </dsp:txXfrm>
    </dsp:sp>
    <dsp:sp modelId="{91183D85-5684-473E-969B-48E9E692161D}">
      <dsp:nvSpPr>
        <dsp:cNvPr id="0" name=""/>
        <dsp:cNvSpPr/>
      </dsp:nvSpPr>
      <dsp:spPr>
        <a:xfrm>
          <a:off x="7177102" y="1174"/>
          <a:ext cx="3198837" cy="191930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3)User can get the travel history including dates.</a:t>
          </a:r>
        </a:p>
      </dsp:txBody>
      <dsp:txXfrm>
        <a:off x="7177102" y="1174"/>
        <a:ext cx="3198837" cy="1919302"/>
      </dsp:txXfrm>
    </dsp:sp>
    <dsp:sp modelId="{88C9CD3D-C86D-4E6A-89B8-9C0A30B25756}">
      <dsp:nvSpPr>
        <dsp:cNvPr id="0" name=""/>
        <dsp:cNvSpPr/>
      </dsp:nvSpPr>
      <dsp:spPr>
        <a:xfrm>
          <a:off x="139660" y="2240360"/>
          <a:ext cx="3198837" cy="19193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4)Creating account is user friendly.</a:t>
          </a:r>
        </a:p>
      </dsp:txBody>
      <dsp:txXfrm>
        <a:off x="139660" y="2240360"/>
        <a:ext cx="3198837" cy="1919302"/>
      </dsp:txXfrm>
    </dsp:sp>
    <dsp:sp modelId="{60005663-DC40-47A3-942D-56CCD1707AA0}">
      <dsp:nvSpPr>
        <dsp:cNvPr id="0" name=""/>
        <dsp:cNvSpPr/>
      </dsp:nvSpPr>
      <dsp:spPr>
        <a:xfrm>
          <a:off x="3658381" y="2240360"/>
          <a:ext cx="3198837" cy="19193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5)User can create a pool with pickup and destination.</a:t>
          </a:r>
        </a:p>
      </dsp:txBody>
      <dsp:txXfrm>
        <a:off x="3658381" y="2240360"/>
        <a:ext cx="3198837" cy="1919302"/>
      </dsp:txXfrm>
    </dsp:sp>
    <dsp:sp modelId="{62F86A28-72ED-4B7B-BE6A-479EFF8AA57A}">
      <dsp:nvSpPr>
        <dsp:cNvPr id="0" name=""/>
        <dsp:cNvSpPr/>
      </dsp:nvSpPr>
      <dsp:spPr>
        <a:xfrm>
          <a:off x="7177102" y="2240360"/>
          <a:ext cx="3198837" cy="19193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6)User can get the details of price for each travel history.</a:t>
          </a:r>
        </a:p>
      </dsp:txBody>
      <dsp:txXfrm>
        <a:off x="7177102" y="2240360"/>
        <a:ext cx="3198837" cy="1919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A45645-3B81-498F-8EE3-02B2364A26BC}">
      <dsp:nvSpPr>
        <dsp:cNvPr id="0" name=""/>
        <dsp:cNvSpPr/>
      </dsp:nvSpPr>
      <dsp:spPr>
        <a:xfrm>
          <a:off x="0" y="0"/>
          <a:ext cx="580323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67224-E17A-4D9F-9926-081135E93C4C}">
      <dsp:nvSpPr>
        <dsp:cNvPr id="0" name=""/>
        <dsp:cNvSpPr/>
      </dsp:nvSpPr>
      <dsp:spPr>
        <a:xfrm>
          <a:off x="0" y="0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1)Data base connection with SQL database.</a:t>
          </a:r>
        </a:p>
      </dsp:txBody>
      <dsp:txXfrm>
        <a:off x="0" y="0"/>
        <a:ext cx="5803231" cy="1373745"/>
      </dsp:txXfrm>
    </dsp:sp>
    <dsp:sp modelId="{697CEEB4-1FB5-42AA-B1D3-8C4317A8CB16}">
      <dsp:nvSpPr>
        <dsp:cNvPr id="0" name=""/>
        <dsp:cNvSpPr/>
      </dsp:nvSpPr>
      <dsp:spPr>
        <a:xfrm>
          <a:off x="0" y="1373745"/>
          <a:ext cx="5803231" cy="0"/>
        </a:xfrm>
        <a:prstGeom prst="line">
          <a:avLst/>
        </a:prstGeom>
        <a:solidFill>
          <a:schemeClr val="accent2">
            <a:hueOff val="-502647"/>
            <a:satOff val="-84"/>
            <a:lumOff val="2092"/>
            <a:alphaOff val="0"/>
          </a:schemeClr>
        </a:solidFill>
        <a:ln w="12700" cap="flat" cmpd="sng" algn="ctr">
          <a:solidFill>
            <a:schemeClr val="accent2">
              <a:hueOff val="-502647"/>
              <a:satOff val="-84"/>
              <a:lumOff val="2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92735-2F01-4B6B-9F29-9B0951FF6117}">
      <dsp:nvSpPr>
        <dsp:cNvPr id="0" name=""/>
        <dsp:cNvSpPr/>
      </dsp:nvSpPr>
      <dsp:spPr>
        <a:xfrm>
          <a:off x="0" y="1373745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2)Created sub domains for login details and pool details.</a:t>
          </a:r>
        </a:p>
      </dsp:txBody>
      <dsp:txXfrm>
        <a:off x="0" y="1373745"/>
        <a:ext cx="5803231" cy="1373745"/>
      </dsp:txXfrm>
    </dsp:sp>
    <dsp:sp modelId="{AB3ABECE-2A2A-468E-8616-5CE953B34852}">
      <dsp:nvSpPr>
        <dsp:cNvPr id="0" name=""/>
        <dsp:cNvSpPr/>
      </dsp:nvSpPr>
      <dsp:spPr>
        <a:xfrm>
          <a:off x="0" y="2747491"/>
          <a:ext cx="5803231" cy="0"/>
        </a:xfrm>
        <a:prstGeom prst="line">
          <a:avLst/>
        </a:prstGeom>
        <a:solidFill>
          <a:schemeClr val="accent2">
            <a:hueOff val="-1005294"/>
            <a:satOff val="-168"/>
            <a:lumOff val="4183"/>
            <a:alphaOff val="0"/>
          </a:schemeClr>
        </a:solidFill>
        <a:ln w="12700" cap="flat" cmpd="sng" algn="ctr">
          <a:solidFill>
            <a:schemeClr val="accent2">
              <a:hueOff val="-1005294"/>
              <a:satOff val="-168"/>
              <a:lumOff val="41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413BA-4679-44B4-AC24-1CD73CCF0289}">
      <dsp:nvSpPr>
        <dsp:cNvPr id="0" name=""/>
        <dsp:cNvSpPr/>
      </dsp:nvSpPr>
      <dsp:spPr>
        <a:xfrm>
          <a:off x="0" y="2747491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3)Created 5 classes including main class.</a:t>
          </a:r>
        </a:p>
      </dsp:txBody>
      <dsp:txXfrm>
        <a:off x="0" y="2747491"/>
        <a:ext cx="5803231" cy="1373745"/>
      </dsp:txXfrm>
    </dsp:sp>
    <dsp:sp modelId="{AE39358C-74AB-448A-8754-4608601A5A11}">
      <dsp:nvSpPr>
        <dsp:cNvPr id="0" name=""/>
        <dsp:cNvSpPr/>
      </dsp:nvSpPr>
      <dsp:spPr>
        <a:xfrm>
          <a:off x="0" y="4121237"/>
          <a:ext cx="5803231" cy="0"/>
        </a:xfrm>
        <a:prstGeom prst="line">
          <a:avLst/>
        </a:prstGeom>
        <a:solidFill>
          <a:schemeClr val="accent2">
            <a:hueOff val="-1507941"/>
            <a:satOff val="-252"/>
            <a:lumOff val="6275"/>
            <a:alphaOff val="0"/>
          </a:schemeClr>
        </a:solidFill>
        <a:ln w="12700" cap="flat" cmpd="sng" algn="ctr">
          <a:solidFill>
            <a:schemeClr val="accent2">
              <a:hueOff val="-1507941"/>
              <a:satOff val="-252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16318-F30F-4B5B-ABC5-7ADE14D6AE29}">
      <dsp:nvSpPr>
        <dsp:cNvPr id="0" name=""/>
        <dsp:cNvSpPr/>
      </dsp:nvSpPr>
      <dsp:spPr>
        <a:xfrm>
          <a:off x="0" y="4121237"/>
          <a:ext cx="5803231" cy="137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4)Data base contains all the contents of the user.</a:t>
          </a:r>
        </a:p>
      </dsp:txBody>
      <dsp:txXfrm>
        <a:off x="0" y="4121237"/>
        <a:ext cx="5803231" cy="1373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8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8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5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7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0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5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2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4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5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0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5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0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untain reflected in lake">
            <a:extLst>
              <a:ext uri="{FF2B5EF4-FFF2-40B4-BE49-F238E27FC236}">
                <a16:creationId xmlns:a16="http://schemas.microsoft.com/office/drawing/2014/main" id="{1B042C10-9965-4927-90ED-9611868867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4" b="11386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DF92CE-E327-476D-A0A3-BB8537F19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/>
              <a:t>CAR POOLING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8F5CF-D5E8-4CB1-B448-8380FD0A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/>
              <a:t>Team Name: Data pirates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81408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D7EF1B-7265-4A47-AB85-5639DB83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3615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rgbClr val="C09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1E2E3-4B47-43F0-8F38-D372547C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8542" y="1065749"/>
            <a:ext cx="4505258" cy="47265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Team Members: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5CF6632-259A-4A0C-A763-B3513482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3313"/>
            <a:ext cx="3815778" cy="543137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1) PRUDHVISH NARAYANAM- Project manager)</a:t>
            </a:r>
          </a:p>
          <a:p>
            <a:r>
              <a:rPr lang="en-US" sz="2000" dirty="0"/>
              <a:t>2) BHARATH KUMAR UPPALA-((Process Analyst)</a:t>
            </a:r>
          </a:p>
          <a:p>
            <a:r>
              <a:rPr lang="en-US" sz="2000" dirty="0"/>
              <a:t>3)VUTTHUNOORI YAGNESH –(Functional manager)</a:t>
            </a:r>
          </a:p>
          <a:p>
            <a:r>
              <a:rPr lang="en-US" sz="2000" dirty="0"/>
              <a:t>4)LV THARUN REDDY-(Co-</a:t>
            </a:r>
            <a:r>
              <a:rPr lang="en-US" sz="2000" dirty="0" err="1"/>
              <a:t>ordinator</a:t>
            </a:r>
            <a:r>
              <a:rPr lang="en-US" sz="2000" dirty="0"/>
              <a:t>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9286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24A85-8DCC-4CDE-A1C9-8B068E8D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Modules of Car pooling system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0B3CD2-E9B6-4B5A-A57D-6C3E727DE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307376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02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36526D-0F1F-46DD-8DDC-385EF7FFF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26ABA4-C8CE-4D75-AC96-BAC602AFF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482"/>
            <a:ext cx="5463940" cy="6861482"/>
          </a:xfrm>
          <a:custGeom>
            <a:avLst/>
            <a:gdLst>
              <a:gd name="connsiteX0" fmla="*/ 5463940 w 5463940"/>
              <a:gd name="connsiteY0" fmla="*/ 0 h 6861482"/>
              <a:gd name="connsiteX1" fmla="*/ 792388 w 5463940"/>
              <a:gd name="connsiteY1" fmla="*/ 0 h 6861482"/>
              <a:gd name="connsiteX2" fmla="*/ 807288 w 5463940"/>
              <a:gd name="connsiteY2" fmla="*/ 23688 h 6861482"/>
              <a:gd name="connsiteX3" fmla="*/ 847167 w 5463940"/>
              <a:gd name="connsiteY3" fmla="*/ 52392 h 6861482"/>
              <a:gd name="connsiteX4" fmla="*/ 861906 w 5463940"/>
              <a:gd name="connsiteY4" fmla="*/ 104693 h 6861482"/>
              <a:gd name="connsiteX5" fmla="*/ 891809 w 5463940"/>
              <a:gd name="connsiteY5" fmla="*/ 314763 h 6861482"/>
              <a:gd name="connsiteX6" fmla="*/ 883105 w 5463940"/>
              <a:gd name="connsiteY6" fmla="*/ 361124 h 6861482"/>
              <a:gd name="connsiteX7" fmla="*/ 839062 w 5463940"/>
              <a:gd name="connsiteY7" fmla="*/ 423850 h 6861482"/>
              <a:gd name="connsiteX8" fmla="*/ 804620 w 5463940"/>
              <a:gd name="connsiteY8" fmla="*/ 560313 h 6861482"/>
              <a:gd name="connsiteX9" fmla="*/ 736357 w 5463940"/>
              <a:gd name="connsiteY9" fmla="*/ 760897 h 6861482"/>
              <a:gd name="connsiteX10" fmla="*/ 701931 w 5463940"/>
              <a:gd name="connsiteY10" fmla="*/ 821285 h 6861482"/>
              <a:gd name="connsiteX11" fmla="*/ 730099 w 5463940"/>
              <a:gd name="connsiteY11" fmla="*/ 854014 h 6861482"/>
              <a:gd name="connsiteX12" fmla="*/ 828340 w 5463940"/>
              <a:gd name="connsiteY12" fmla="*/ 1080052 h 6861482"/>
              <a:gd name="connsiteX13" fmla="*/ 700490 w 5463940"/>
              <a:gd name="connsiteY13" fmla="*/ 1372761 h 6861482"/>
              <a:gd name="connsiteX14" fmla="*/ 632708 w 5463940"/>
              <a:gd name="connsiteY14" fmla="*/ 1466109 h 6861482"/>
              <a:gd name="connsiteX15" fmla="*/ 768641 w 5463940"/>
              <a:gd name="connsiteY15" fmla="*/ 1459414 h 6861482"/>
              <a:gd name="connsiteX16" fmla="*/ 819196 w 5463940"/>
              <a:gd name="connsiteY16" fmla="*/ 1556554 h 6861482"/>
              <a:gd name="connsiteX17" fmla="*/ 841602 w 5463940"/>
              <a:gd name="connsiteY17" fmla="*/ 1606217 h 6861482"/>
              <a:gd name="connsiteX18" fmla="*/ 979741 w 5463940"/>
              <a:gd name="connsiteY18" fmla="*/ 1914129 h 6861482"/>
              <a:gd name="connsiteX19" fmla="*/ 961586 w 5463940"/>
              <a:gd name="connsiteY19" fmla="*/ 2014028 h 6861482"/>
              <a:gd name="connsiteX20" fmla="*/ 763580 w 5463940"/>
              <a:gd name="connsiteY20" fmla="*/ 2524080 h 6861482"/>
              <a:gd name="connsiteX21" fmla="*/ 993601 w 5463940"/>
              <a:gd name="connsiteY21" fmla="*/ 2596949 h 6861482"/>
              <a:gd name="connsiteX22" fmla="*/ 1013917 w 5463940"/>
              <a:gd name="connsiteY22" fmla="*/ 2810127 h 6861482"/>
              <a:gd name="connsiteX23" fmla="*/ 1136989 w 5463940"/>
              <a:gd name="connsiteY23" fmla="*/ 3024678 h 6861482"/>
              <a:gd name="connsiteX24" fmla="*/ 1259967 w 5463940"/>
              <a:gd name="connsiteY24" fmla="*/ 3181568 h 6861482"/>
              <a:gd name="connsiteX25" fmla="*/ 1265794 w 5463940"/>
              <a:gd name="connsiteY25" fmla="*/ 3198166 h 6861482"/>
              <a:gd name="connsiteX26" fmla="*/ 1265717 w 5463940"/>
              <a:gd name="connsiteY26" fmla="*/ 3204655 h 6861482"/>
              <a:gd name="connsiteX27" fmla="*/ 1288242 w 5463940"/>
              <a:gd name="connsiteY27" fmla="*/ 3274732 h 6861482"/>
              <a:gd name="connsiteX28" fmla="*/ 1291297 w 5463940"/>
              <a:gd name="connsiteY28" fmla="*/ 3279721 h 6861482"/>
              <a:gd name="connsiteX29" fmla="*/ 1314272 w 5463940"/>
              <a:gd name="connsiteY29" fmla="*/ 3363918 h 6861482"/>
              <a:gd name="connsiteX30" fmla="*/ 1319860 w 5463940"/>
              <a:gd name="connsiteY30" fmla="*/ 3393684 h 6861482"/>
              <a:gd name="connsiteX31" fmla="*/ 1316519 w 5463940"/>
              <a:gd name="connsiteY31" fmla="*/ 3405686 h 6861482"/>
              <a:gd name="connsiteX32" fmla="*/ 1288529 w 5463940"/>
              <a:gd name="connsiteY32" fmla="*/ 3445525 h 6861482"/>
              <a:gd name="connsiteX33" fmla="*/ 1242782 w 5463940"/>
              <a:gd name="connsiteY33" fmla="*/ 3705028 h 6861482"/>
              <a:gd name="connsiteX34" fmla="*/ 1286485 w 5463940"/>
              <a:gd name="connsiteY34" fmla="*/ 3747325 h 6861482"/>
              <a:gd name="connsiteX35" fmla="*/ 1292276 w 5463940"/>
              <a:gd name="connsiteY35" fmla="*/ 3757935 h 6861482"/>
              <a:gd name="connsiteX36" fmla="*/ 1295640 w 5463940"/>
              <a:gd name="connsiteY36" fmla="*/ 3771718 h 6861482"/>
              <a:gd name="connsiteX37" fmla="*/ 1297165 w 5463940"/>
              <a:gd name="connsiteY37" fmla="*/ 3800021 h 6861482"/>
              <a:gd name="connsiteX38" fmla="*/ 1175354 w 5463940"/>
              <a:gd name="connsiteY38" fmla="*/ 3860429 h 6861482"/>
              <a:gd name="connsiteX39" fmla="*/ 1307283 w 5463940"/>
              <a:gd name="connsiteY39" fmla="*/ 4017890 h 6861482"/>
              <a:gd name="connsiteX40" fmla="*/ 1296662 w 5463940"/>
              <a:gd name="connsiteY40" fmla="*/ 4042035 h 6861482"/>
              <a:gd name="connsiteX41" fmla="*/ 1272882 w 5463940"/>
              <a:gd name="connsiteY41" fmla="*/ 4153970 h 6861482"/>
              <a:gd name="connsiteX42" fmla="*/ 1262688 w 5463940"/>
              <a:gd name="connsiteY42" fmla="*/ 4216187 h 6861482"/>
              <a:gd name="connsiteX43" fmla="*/ 1264417 w 5463940"/>
              <a:gd name="connsiteY43" fmla="*/ 4216187 h 6861482"/>
              <a:gd name="connsiteX44" fmla="*/ 1262699 w 5463940"/>
              <a:gd name="connsiteY44" fmla="*/ 4228245 h 6861482"/>
              <a:gd name="connsiteX45" fmla="*/ 1261091 w 5463940"/>
              <a:gd name="connsiteY45" fmla="*/ 4239616 h 6861482"/>
              <a:gd name="connsiteX46" fmla="*/ 1260815 w 5463940"/>
              <a:gd name="connsiteY46" fmla="*/ 4241609 h 6861482"/>
              <a:gd name="connsiteX47" fmla="*/ 1260967 w 5463940"/>
              <a:gd name="connsiteY47" fmla="*/ 4240495 h 6861482"/>
              <a:gd name="connsiteX48" fmla="*/ 1261091 w 5463940"/>
              <a:gd name="connsiteY48" fmla="*/ 4239616 h 6861482"/>
              <a:gd name="connsiteX49" fmla="*/ 1261469 w 5463940"/>
              <a:gd name="connsiteY49" fmla="*/ 4236887 h 6861482"/>
              <a:gd name="connsiteX50" fmla="*/ 1256626 w 5463940"/>
              <a:gd name="connsiteY50" fmla="*/ 4265601 h 6861482"/>
              <a:gd name="connsiteX51" fmla="*/ 1248755 w 5463940"/>
              <a:gd name="connsiteY51" fmla="*/ 4319440 h 6861482"/>
              <a:gd name="connsiteX52" fmla="*/ 1247265 w 5463940"/>
              <a:gd name="connsiteY52" fmla="*/ 4327380 h 6861482"/>
              <a:gd name="connsiteX53" fmla="*/ 1237396 w 5463940"/>
              <a:gd name="connsiteY53" fmla="*/ 4327380 h 6861482"/>
              <a:gd name="connsiteX54" fmla="*/ 1217455 w 5463940"/>
              <a:gd name="connsiteY54" fmla="*/ 4371063 h 6861482"/>
              <a:gd name="connsiteX55" fmla="*/ 1141096 w 5463940"/>
              <a:gd name="connsiteY55" fmla="*/ 4440302 h 6861482"/>
              <a:gd name="connsiteX56" fmla="*/ 987553 w 5463940"/>
              <a:gd name="connsiteY56" fmla="*/ 4640688 h 6861482"/>
              <a:gd name="connsiteX57" fmla="*/ 649254 w 5463940"/>
              <a:gd name="connsiteY57" fmla="*/ 5463560 h 6861482"/>
              <a:gd name="connsiteX58" fmla="*/ 542839 w 5463940"/>
              <a:gd name="connsiteY58" fmla="*/ 5729320 h 6861482"/>
              <a:gd name="connsiteX59" fmla="*/ 629662 w 5463940"/>
              <a:gd name="connsiteY59" fmla="*/ 5793573 h 6861482"/>
              <a:gd name="connsiteX60" fmla="*/ 476494 w 5463940"/>
              <a:gd name="connsiteY60" fmla="*/ 6082357 h 6861482"/>
              <a:gd name="connsiteX61" fmla="*/ 295356 w 5463940"/>
              <a:gd name="connsiteY61" fmla="*/ 6405892 h 6861482"/>
              <a:gd name="connsiteX62" fmla="*/ 21866 w 5463940"/>
              <a:gd name="connsiteY62" fmla="*/ 6831011 h 6861482"/>
              <a:gd name="connsiteX63" fmla="*/ 0 w 5463940"/>
              <a:gd name="connsiteY63" fmla="*/ 6861482 h 6861482"/>
              <a:gd name="connsiteX64" fmla="*/ 5463940 w 5463940"/>
              <a:gd name="connsiteY64" fmla="*/ 6861482 h 686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463940" h="6861482">
                <a:moveTo>
                  <a:pt x="5463940" y="0"/>
                </a:moveTo>
                <a:lnTo>
                  <a:pt x="792388" y="0"/>
                </a:lnTo>
                <a:lnTo>
                  <a:pt x="807288" y="23688"/>
                </a:lnTo>
                <a:cubicBezTo>
                  <a:pt x="818348" y="36363"/>
                  <a:pt x="831351" y="46345"/>
                  <a:pt x="847167" y="52392"/>
                </a:cubicBezTo>
                <a:cubicBezTo>
                  <a:pt x="862365" y="58007"/>
                  <a:pt x="867376" y="78523"/>
                  <a:pt x="861906" y="104693"/>
                </a:cubicBezTo>
                <a:cubicBezTo>
                  <a:pt x="843817" y="191375"/>
                  <a:pt x="858534" y="258432"/>
                  <a:pt x="891809" y="314763"/>
                </a:cubicBezTo>
                <a:cubicBezTo>
                  <a:pt x="903576" y="334407"/>
                  <a:pt x="899159" y="347903"/>
                  <a:pt x="883105" y="361124"/>
                </a:cubicBezTo>
                <a:cubicBezTo>
                  <a:pt x="864669" y="375704"/>
                  <a:pt x="850327" y="397046"/>
                  <a:pt x="839062" y="423850"/>
                </a:cubicBezTo>
                <a:cubicBezTo>
                  <a:pt x="820568" y="467166"/>
                  <a:pt x="811859" y="513531"/>
                  <a:pt x="804620" y="560313"/>
                </a:cubicBezTo>
                <a:cubicBezTo>
                  <a:pt x="793378" y="633687"/>
                  <a:pt x="780112" y="704450"/>
                  <a:pt x="736357" y="760897"/>
                </a:cubicBezTo>
                <a:cubicBezTo>
                  <a:pt x="723332" y="778040"/>
                  <a:pt x="712885" y="799992"/>
                  <a:pt x="701931" y="821285"/>
                </a:cubicBezTo>
                <a:cubicBezTo>
                  <a:pt x="705425" y="839840"/>
                  <a:pt x="714063" y="852486"/>
                  <a:pt x="730099" y="854014"/>
                </a:cubicBezTo>
                <a:cubicBezTo>
                  <a:pt x="832163" y="864105"/>
                  <a:pt x="827638" y="966113"/>
                  <a:pt x="828340" y="1080052"/>
                </a:cubicBezTo>
                <a:cubicBezTo>
                  <a:pt x="829412" y="1221065"/>
                  <a:pt x="771840" y="1300280"/>
                  <a:pt x="700490" y="1372761"/>
                </a:cubicBezTo>
                <a:cubicBezTo>
                  <a:pt x="676074" y="1397333"/>
                  <a:pt x="640472" y="1405223"/>
                  <a:pt x="632708" y="1466109"/>
                </a:cubicBezTo>
                <a:cubicBezTo>
                  <a:pt x="675330" y="1511622"/>
                  <a:pt x="723920" y="1454776"/>
                  <a:pt x="768641" y="1459414"/>
                </a:cubicBezTo>
                <a:cubicBezTo>
                  <a:pt x="805594" y="1463610"/>
                  <a:pt x="865476" y="1442049"/>
                  <a:pt x="819196" y="1556554"/>
                </a:cubicBezTo>
                <a:cubicBezTo>
                  <a:pt x="805723" y="1590108"/>
                  <a:pt x="823233" y="1607581"/>
                  <a:pt x="841602" y="1606217"/>
                </a:cubicBezTo>
                <a:cubicBezTo>
                  <a:pt x="990393" y="1592503"/>
                  <a:pt x="928704" y="1817105"/>
                  <a:pt x="979741" y="1914129"/>
                </a:cubicBezTo>
                <a:cubicBezTo>
                  <a:pt x="994130" y="1940125"/>
                  <a:pt x="981845" y="1995898"/>
                  <a:pt x="961586" y="2014028"/>
                </a:cubicBezTo>
                <a:cubicBezTo>
                  <a:pt x="833010" y="2130710"/>
                  <a:pt x="821559" y="2335317"/>
                  <a:pt x="763580" y="2524080"/>
                </a:cubicBezTo>
                <a:cubicBezTo>
                  <a:pt x="834503" y="2575904"/>
                  <a:pt x="917665" y="2570407"/>
                  <a:pt x="993601" y="2596949"/>
                </a:cubicBezTo>
                <a:cubicBezTo>
                  <a:pt x="1072474" y="2624324"/>
                  <a:pt x="1073570" y="2658988"/>
                  <a:pt x="1013917" y="2810127"/>
                </a:cubicBezTo>
                <a:cubicBezTo>
                  <a:pt x="1181198" y="2798901"/>
                  <a:pt x="1181198" y="2798901"/>
                  <a:pt x="1136989" y="3024678"/>
                </a:cubicBezTo>
                <a:cubicBezTo>
                  <a:pt x="1180902" y="3020054"/>
                  <a:pt x="1224298" y="3088781"/>
                  <a:pt x="1259967" y="3181568"/>
                </a:cubicBezTo>
                <a:lnTo>
                  <a:pt x="1265794" y="3198166"/>
                </a:lnTo>
                <a:lnTo>
                  <a:pt x="1265717" y="3204655"/>
                </a:lnTo>
                <a:cubicBezTo>
                  <a:pt x="1268733" y="3236251"/>
                  <a:pt x="1277862" y="3256804"/>
                  <a:pt x="1288242" y="3274732"/>
                </a:cubicBezTo>
                <a:lnTo>
                  <a:pt x="1291297" y="3279721"/>
                </a:lnTo>
                <a:lnTo>
                  <a:pt x="1314272" y="3363918"/>
                </a:lnTo>
                <a:lnTo>
                  <a:pt x="1319860" y="3393684"/>
                </a:lnTo>
                <a:lnTo>
                  <a:pt x="1316519" y="3405686"/>
                </a:lnTo>
                <a:cubicBezTo>
                  <a:pt x="1310372" y="3418102"/>
                  <a:pt x="1301211" y="3431228"/>
                  <a:pt x="1288529" y="3445525"/>
                </a:cubicBezTo>
                <a:cubicBezTo>
                  <a:pt x="1161348" y="3588143"/>
                  <a:pt x="1146805" y="3608961"/>
                  <a:pt x="1242782" y="3705028"/>
                </a:cubicBezTo>
                <a:lnTo>
                  <a:pt x="1286485" y="3747325"/>
                </a:lnTo>
                <a:lnTo>
                  <a:pt x="1292276" y="3757935"/>
                </a:lnTo>
                <a:lnTo>
                  <a:pt x="1295640" y="3771718"/>
                </a:lnTo>
                <a:cubicBezTo>
                  <a:pt x="1296144" y="3781009"/>
                  <a:pt x="1296074" y="3791627"/>
                  <a:pt x="1297165" y="3800021"/>
                </a:cubicBezTo>
                <a:cubicBezTo>
                  <a:pt x="1261584" y="3834526"/>
                  <a:pt x="1216509" y="3777846"/>
                  <a:pt x="1175354" y="3860429"/>
                </a:cubicBezTo>
                <a:lnTo>
                  <a:pt x="1307283" y="4017890"/>
                </a:lnTo>
                <a:lnTo>
                  <a:pt x="1296662" y="4042035"/>
                </a:lnTo>
                <a:cubicBezTo>
                  <a:pt x="1285446" y="4076730"/>
                  <a:pt x="1278762" y="4115040"/>
                  <a:pt x="1272882" y="4153970"/>
                </a:cubicBezTo>
                <a:lnTo>
                  <a:pt x="1262688" y="4216187"/>
                </a:lnTo>
                <a:lnTo>
                  <a:pt x="1264417" y="4216187"/>
                </a:lnTo>
                <a:lnTo>
                  <a:pt x="1262699" y="4228245"/>
                </a:lnTo>
                <a:lnTo>
                  <a:pt x="1261091" y="4239616"/>
                </a:lnTo>
                <a:lnTo>
                  <a:pt x="1260815" y="4241609"/>
                </a:lnTo>
                <a:cubicBezTo>
                  <a:pt x="1260689" y="4242505"/>
                  <a:pt x="1260696" y="4242428"/>
                  <a:pt x="1260967" y="4240495"/>
                </a:cubicBezTo>
                <a:lnTo>
                  <a:pt x="1261091" y="4239616"/>
                </a:lnTo>
                <a:lnTo>
                  <a:pt x="1261469" y="4236887"/>
                </a:lnTo>
                <a:cubicBezTo>
                  <a:pt x="1262532" y="4229054"/>
                  <a:pt x="1263675" y="4219786"/>
                  <a:pt x="1256626" y="4265601"/>
                </a:cubicBezTo>
                <a:cubicBezTo>
                  <a:pt x="1256291" y="4267782"/>
                  <a:pt x="1251762" y="4300784"/>
                  <a:pt x="1248755" y="4319440"/>
                </a:cubicBezTo>
                <a:lnTo>
                  <a:pt x="1247265" y="4327380"/>
                </a:lnTo>
                <a:lnTo>
                  <a:pt x="1237396" y="4327380"/>
                </a:lnTo>
                <a:lnTo>
                  <a:pt x="1217455" y="4371063"/>
                </a:lnTo>
                <a:cubicBezTo>
                  <a:pt x="1199891" y="4400506"/>
                  <a:pt x="1175680" y="4424583"/>
                  <a:pt x="1141096" y="4440302"/>
                </a:cubicBezTo>
                <a:cubicBezTo>
                  <a:pt x="1069946" y="4473150"/>
                  <a:pt x="1038303" y="4575550"/>
                  <a:pt x="987553" y="4640688"/>
                </a:cubicBezTo>
                <a:cubicBezTo>
                  <a:pt x="810580" y="4866180"/>
                  <a:pt x="695846" y="5129308"/>
                  <a:pt x="649254" y="5463560"/>
                </a:cubicBezTo>
                <a:cubicBezTo>
                  <a:pt x="636193" y="5556007"/>
                  <a:pt x="578841" y="5642157"/>
                  <a:pt x="542839" y="5729320"/>
                </a:cubicBezTo>
                <a:cubicBezTo>
                  <a:pt x="563420" y="5782527"/>
                  <a:pt x="660486" y="5634705"/>
                  <a:pt x="629662" y="5793573"/>
                </a:cubicBezTo>
                <a:cubicBezTo>
                  <a:pt x="606320" y="5913360"/>
                  <a:pt x="539304" y="6000311"/>
                  <a:pt x="476494" y="6082357"/>
                </a:cubicBezTo>
                <a:cubicBezTo>
                  <a:pt x="404358" y="6175982"/>
                  <a:pt x="324070" y="6256850"/>
                  <a:pt x="295356" y="6405892"/>
                </a:cubicBezTo>
                <a:cubicBezTo>
                  <a:pt x="293791" y="6413841"/>
                  <a:pt x="198424" y="6580901"/>
                  <a:pt x="21866" y="6831011"/>
                </a:cubicBezTo>
                <a:lnTo>
                  <a:pt x="0" y="6861482"/>
                </a:lnTo>
                <a:lnTo>
                  <a:pt x="5463940" y="686148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0738A-32D6-461B-9032-718675E6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200400" cy="543137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Contents used in code execution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7595CA-A9B0-4E73-9FCB-93FCF97D1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626843"/>
              </p:ext>
            </p:extLst>
          </p:nvPr>
        </p:nvGraphicFramePr>
        <p:xfrm>
          <a:off x="5550568" y="713312"/>
          <a:ext cx="5803231" cy="54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93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9A959-24C3-42B5-84D6-D23E739E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/>
              <a:t>Thanks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DB7D-967D-4951-9488-F3C33A3F3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/>
              <a:t>Team-DATA PIRATES.</a:t>
            </a:r>
            <a:endParaRPr lang="en-IN" sz="2000" dirty="0"/>
          </a:p>
        </p:txBody>
      </p:sp>
      <p:pic>
        <p:nvPicPr>
          <p:cNvPr id="7" name="Graphic 6" descr="Winking Face with No Fill">
            <a:extLst>
              <a:ext uri="{FF2B5EF4-FFF2-40B4-BE49-F238E27FC236}">
                <a16:creationId xmlns:a16="http://schemas.microsoft.com/office/drawing/2014/main" id="{98362EB0-B135-4963-8D3D-C15827A44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0043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6E8"/>
      </a:lt2>
      <a:accent1>
        <a:srgbClr val="C0998B"/>
      </a:accent1>
      <a:accent2>
        <a:srgbClr val="BA7F88"/>
      </a:accent2>
      <a:accent3>
        <a:srgbClr val="C594B0"/>
      </a:accent3>
      <a:accent4>
        <a:srgbClr val="BA7FB9"/>
      </a:accent4>
      <a:accent5>
        <a:srgbClr val="B396C6"/>
      </a:accent5>
      <a:accent6>
        <a:srgbClr val="897FBA"/>
      </a:accent6>
      <a:hlink>
        <a:srgbClr val="5D8A9A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27</TotalTime>
  <Words>164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BrushVTI</vt:lpstr>
      <vt:lpstr>CAR POOLING</vt:lpstr>
      <vt:lpstr>Team Members:</vt:lpstr>
      <vt:lpstr>Modules of Car pooling system</vt:lpstr>
      <vt:lpstr>Contents used in code execution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POOLING</dc:title>
  <dc:creator>Bharath Uppala</dc:creator>
  <cp:lastModifiedBy>Prudhvish  Narayanam</cp:lastModifiedBy>
  <cp:revision>4</cp:revision>
  <dcterms:created xsi:type="dcterms:W3CDTF">2021-10-17T16:25:58Z</dcterms:created>
  <dcterms:modified xsi:type="dcterms:W3CDTF">2023-03-10T08:29:05Z</dcterms:modified>
</cp:coreProperties>
</file>