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63" r:id="rId7"/>
    <p:sldId id="261" r:id="rId8"/>
    <p:sldId id="262" r:id="rId9"/>
    <p:sldId id="268" r:id="rId10"/>
    <p:sldId id="271" r:id="rId11"/>
    <p:sldId id="272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199"/>
            <a:ext cx="8229600" cy="866774"/>
          </a:xfrm>
        </p:spPr>
        <p:txBody>
          <a:bodyPr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SIDDHARTH INSTITUTE OF ENGINEERING &amp; TECHNOLOGY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 (AUTONOMOUS)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(Approved by AICTE, New Delhi &amp; Affiliated to JNTUA,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Ananthapuramu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(Accredited by NBA for Civil, EEE, Mech., ECE &amp; CSE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Accredited by NAAC with ‘A+’ Grade)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Puttur -517583,Tirupathi District, A.P. (India)</a:t>
            </a:r>
            <a:b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ACY-2024-25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iddharth Institute of Engineering &amp; Technology - [SIETK], Puttur -  Admissions, Contact, Website, Facilities 2021-20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43" y="194479"/>
            <a:ext cx="990599" cy="8667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3542" y="3957769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Branch-CSE(CCC)</a:t>
            </a:r>
          </a:p>
        </p:txBody>
      </p:sp>
      <p:sp>
        <p:nvSpPr>
          <p:cNvPr id="9" name="Rectangle 8"/>
          <p:cNvSpPr/>
          <p:nvPr/>
        </p:nvSpPr>
        <p:spPr>
          <a:xfrm>
            <a:off x="2743200" y="2639840"/>
            <a:ext cx="3054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Project Second Review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05274" y="3200517"/>
            <a:ext cx="1724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Title of Project</a:t>
            </a:r>
            <a:endParaRPr lang="en-US" sz="2000" dirty="0"/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726D40B-79FA-5C9C-B1C6-5162A7D08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69032"/>
              </p:ext>
            </p:extLst>
          </p:nvPr>
        </p:nvGraphicFramePr>
        <p:xfrm>
          <a:off x="457200" y="4378658"/>
          <a:ext cx="8305801" cy="22504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9693">
                  <a:extLst>
                    <a:ext uri="{9D8B030D-6E8A-4147-A177-3AD203B41FA5}">
                      <a16:colId xmlns:a16="http://schemas.microsoft.com/office/drawing/2014/main" val="3454361256"/>
                    </a:ext>
                  </a:extLst>
                </a:gridCol>
                <a:gridCol w="2284095">
                  <a:extLst>
                    <a:ext uri="{9D8B030D-6E8A-4147-A177-3AD203B41FA5}">
                      <a16:colId xmlns:a16="http://schemas.microsoft.com/office/drawing/2014/main" val="115167568"/>
                    </a:ext>
                  </a:extLst>
                </a:gridCol>
                <a:gridCol w="2595563">
                  <a:extLst>
                    <a:ext uri="{9D8B030D-6E8A-4147-A177-3AD203B41FA5}">
                      <a16:colId xmlns:a16="http://schemas.microsoft.com/office/drawing/2014/main" val="254141104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47963892"/>
                    </a:ext>
                  </a:extLst>
                </a:gridCol>
              </a:tblGrid>
              <a:tr h="8291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 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GUIDE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35710"/>
                  </a:ext>
                </a:extLst>
              </a:tr>
              <a:tr h="47378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26067"/>
                  </a:ext>
                </a:extLst>
              </a:tr>
              <a:tr h="47378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35473"/>
                  </a:ext>
                </a:extLst>
              </a:tr>
              <a:tr h="47378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317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829F-45DD-BE0D-B971-AF3ED0D24CC0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Module Description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AEB7D7-3AC9-91B4-92FE-E39C914340D8}"/>
              </a:ext>
            </a:extLst>
          </p:cNvPr>
          <p:cNvSpPr txBox="1">
            <a:spLocks/>
          </p:cNvSpPr>
          <p:nvPr/>
        </p:nvSpPr>
        <p:spPr>
          <a:xfrm>
            <a:off x="152400" y="32004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Screen shot1.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37D49E-B89A-FB12-60D1-D3F56899262C}"/>
              </a:ext>
            </a:extLst>
          </p:cNvPr>
          <p:cNvSpPr txBox="1"/>
          <p:nvPr/>
        </p:nvSpPr>
        <p:spPr>
          <a:xfrm>
            <a:off x="1600200" y="175502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Login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69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FA8E-8427-9FCC-8F9F-556FB83726F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Module Description(contd..,) </a:t>
            </a:r>
          </a:p>
        </p:txBody>
      </p:sp>
    </p:spTree>
    <p:extLst>
      <p:ext uri="{BB962C8B-B14F-4D97-AF65-F5344CB8AC3E}">
        <p14:creationId xmlns:p14="http://schemas.microsoft.com/office/powerpoint/2010/main" val="2034180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Conclusion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2828836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ABSTRACT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Literature Survey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2667000"/>
          <a:ext cx="6781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Sno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Title of the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Year of publication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E3D4B-A50D-7858-2B1A-9C6BECA4B31E}"/>
              </a:ext>
            </a:extLst>
          </p:cNvPr>
          <p:cNvSpPr txBox="1"/>
          <p:nvPr/>
        </p:nvSpPr>
        <p:spPr>
          <a:xfrm>
            <a:off x="762000" y="533400"/>
            <a:ext cx="739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Inferences from 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30571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Architectural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Existing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752600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285750" lvl="0" indent="-28575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>
              <a:spcBef>
                <a:spcPct val="0"/>
              </a:spcBef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Proposed Methodology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 specification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81000" y="21336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388620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Hardware Requirements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76</TotalTime>
  <Words>142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SIDDHARTH INSTITUTE OF ENGINEERING &amp; TECHNOLOGY  (AUTONOMOUS) (Approved by AICTE, New Delhi &amp; Affiliated to JNTUA, Ananthapuramu) (Accredited by NBA for Civil, EEE, Mech., ECE &amp; CSE Accredited by NAAC with ‘A+’ Grade) Puttur -517583,Tirupathi District, A.P. (India) DEPARTMENT OF COMPUTER SCIENCE AND ENGINEERING ACY-2024-25    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Requirement specification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Chandu</dc:creator>
  <cp:lastModifiedBy>chandu pmss</cp:lastModifiedBy>
  <cp:revision>15</cp:revision>
  <dcterms:created xsi:type="dcterms:W3CDTF">2006-08-16T00:00:00Z</dcterms:created>
  <dcterms:modified xsi:type="dcterms:W3CDTF">2025-03-07T05:29:40Z</dcterms:modified>
</cp:coreProperties>
</file>