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90DB-329D-4618-9735-4AD0178E18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drug drug interaction detector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D90EB-10E7-4014-B84F-346671FB03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Innovators</a:t>
            </a:r>
          </a:p>
          <a:p>
            <a:r>
              <a:rPr lang="en-US" dirty="0" err="1"/>
              <a:t>Sarat</a:t>
            </a:r>
            <a:r>
              <a:rPr lang="en-US" dirty="0"/>
              <a:t> Chandra Varma</a:t>
            </a:r>
          </a:p>
          <a:p>
            <a:r>
              <a:rPr lang="en-US" dirty="0"/>
              <a:t>Prudvi Varma Tirumalaraju</a:t>
            </a:r>
          </a:p>
          <a:p>
            <a:r>
              <a:rPr lang="en-US" dirty="0" err="1"/>
              <a:t>Ramgopal</a:t>
            </a:r>
            <a:r>
              <a:rPr lang="en-US" dirty="0"/>
              <a:t> Mangena</a:t>
            </a:r>
          </a:p>
          <a:p>
            <a:r>
              <a:rPr lang="en-US" dirty="0"/>
              <a:t>Chaitanya Kumar </a:t>
            </a:r>
            <a:r>
              <a:rPr lang="en-US" dirty="0" err="1"/>
              <a:t>Peravalli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62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5B2E9-E303-4FC5-B89F-1B5D4598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78DFB-371C-4A9A-B6B1-2732456C1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Named Entity Recognition</a:t>
            </a:r>
          </a:p>
          <a:p>
            <a:pPr marL="0" indent="0">
              <a:buNone/>
            </a:pPr>
            <a:r>
              <a:rPr lang="en-US" dirty="0"/>
              <a:t>	Used ChemSpot github repository to identify entities in the given data.</a:t>
            </a:r>
          </a:p>
        </p:txBody>
      </p:sp>
    </p:spTree>
    <p:extLst>
      <p:ext uri="{BB962C8B-B14F-4D97-AF65-F5344CB8AC3E}">
        <p14:creationId xmlns:p14="http://schemas.microsoft.com/office/powerpoint/2010/main" val="402397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1D11-03BE-4933-A3DD-69AD56DE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 Name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29604-1AB6-400A-8045-2A75B8146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7000"/>
            <a:ext cx="9905998" cy="857436"/>
          </a:xfrm>
        </p:spPr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DrugBank</a:t>
            </a:r>
            <a:r>
              <a:rPr lang="en-US" dirty="0"/>
              <a:t> API for the drug name mapping</a:t>
            </a:r>
          </a:p>
        </p:txBody>
      </p:sp>
    </p:spTree>
    <p:extLst>
      <p:ext uri="{BB962C8B-B14F-4D97-AF65-F5344CB8AC3E}">
        <p14:creationId xmlns:p14="http://schemas.microsoft.com/office/powerpoint/2010/main" val="20172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BEF7-8D64-47BB-9AD1-9F13FAFC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0DA9A-347B-4917-9021-26BCE74C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couldn’t make as much progress as we’d hoped.</a:t>
            </a:r>
          </a:p>
          <a:p>
            <a:r>
              <a:rPr lang="en-US" dirty="0"/>
              <a:t>Thank you for this </a:t>
            </a:r>
            <a:r>
              <a:rPr lang="en-US"/>
              <a:t>amazing opportunity.</a:t>
            </a:r>
          </a:p>
        </p:txBody>
      </p:sp>
    </p:spTree>
    <p:extLst>
      <p:ext uri="{BB962C8B-B14F-4D97-AF65-F5344CB8AC3E}">
        <p14:creationId xmlns:p14="http://schemas.microsoft.com/office/powerpoint/2010/main" val="512995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8</TotalTime>
  <Words>50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Mesh</vt:lpstr>
      <vt:lpstr>Smart drug drug interaction detector</vt:lpstr>
      <vt:lpstr>Introduction</vt:lpstr>
      <vt:lpstr>Drug Name Mapping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drug drug interaction detector</dc:title>
  <dc:creator>Prudvi Varma Tirumalaraju</dc:creator>
  <cp:lastModifiedBy>Prudvi Varma Tirumalaraju</cp:lastModifiedBy>
  <cp:revision>1</cp:revision>
  <dcterms:created xsi:type="dcterms:W3CDTF">2017-11-13T02:08:59Z</dcterms:created>
  <dcterms:modified xsi:type="dcterms:W3CDTF">2017-11-13T02:17:09Z</dcterms:modified>
</cp:coreProperties>
</file>