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slideLayouts/slideLayout11.xml" ContentType="application/vnd.openxmlformats-officedocument.presentationml.slideLayout+xml"/>
  <Override PartName="/ppt/theme/theme6.xml" ContentType="application/vnd.openxmlformats-officedocument.theme+xml"/>
  <Override PartName="/ppt/slideLayouts/slideLayout12.xml" ContentType="application/vnd.openxmlformats-officedocument.presentationml.slideLayout+xml"/>
  <Override PartName="/ppt/theme/theme7.xml" ContentType="application/vnd.openxmlformats-officedocument.theme+xml"/>
  <Override PartName="/ppt/slideLayouts/slideLayout13.xml" ContentType="application/vnd.openxmlformats-officedocument.presentationml.slideLayout+xml"/>
  <Override PartName="/ppt/theme/theme8.xml" ContentType="application/vnd.openxmlformats-officedocument.theme+xml"/>
  <Override PartName="/ppt/slideLayouts/slideLayout14.xml" ContentType="application/vnd.openxmlformats-officedocument.presentationml.slideLayout+xml"/>
  <Override PartName="/ppt/theme/theme9.xml" ContentType="application/vnd.openxmlformats-officedocument.theme+xml"/>
  <Override PartName="/ppt/slideLayouts/slideLayout15.xml" ContentType="application/vnd.openxmlformats-officedocument.presentationml.slideLayout+xml"/>
  <Override PartName="/ppt/theme/theme10.xml" ContentType="application/vnd.openxmlformats-officedocument.theme+xml"/>
  <Override PartName="/ppt/slideLayouts/slideLayout16.xml" ContentType="application/vnd.openxmlformats-officedocument.presentationml.slideLayout+xml"/>
  <Override PartName="/ppt/theme/theme11.xml" ContentType="application/vnd.openxmlformats-officedocument.theme+xml"/>
  <Override PartName="/ppt/slideLayouts/slideLayout17.xml" ContentType="application/vnd.openxmlformats-officedocument.presentationml.slideLayout+xml"/>
  <Override PartName="/ppt/theme/theme12.xml" ContentType="application/vnd.openxmlformats-officedocument.theme+xml"/>
  <Override PartName="/ppt/slideLayouts/slideLayout18.xml" ContentType="application/vnd.openxmlformats-officedocument.presentationml.slideLayout+xml"/>
  <Override PartName="/ppt/theme/theme13.xml" ContentType="application/vnd.openxmlformats-officedocument.theme+xml"/>
  <Override PartName="/ppt/slideLayouts/slideLayout19.xml" ContentType="application/vnd.openxmlformats-officedocument.presentationml.slideLayout+xml"/>
  <Override PartName="/ppt/theme/theme14.xml" ContentType="application/vnd.openxmlformats-officedocument.theme+xml"/>
  <Override PartName="/ppt/slideLayouts/slideLayout20.xml" ContentType="application/vnd.openxmlformats-officedocument.presentationml.slideLayout+xml"/>
  <Override PartName="/ppt/theme/theme15.xml" ContentType="application/vnd.openxmlformats-officedocument.theme+xml"/>
  <Override PartName="/ppt/slideLayouts/slideLayout21.xml" ContentType="application/vnd.openxmlformats-officedocument.presentationml.slideLayout+xml"/>
  <Override PartName="/ppt/theme/theme16.xml" ContentType="application/vnd.openxmlformats-officedocument.theme+xml"/>
  <Override PartName="/ppt/slideLayouts/slideLayout22.xml" ContentType="application/vnd.openxmlformats-officedocument.presentationml.slideLayout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4"/>
    <p:sldMasterId id="2147483823" r:id="rId5"/>
    <p:sldMasterId id="2147483827" r:id="rId6"/>
    <p:sldMasterId id="2147483822" r:id="rId7"/>
    <p:sldMasterId id="2147483830" r:id="rId8"/>
    <p:sldMasterId id="2147483832" r:id="rId9"/>
    <p:sldMasterId id="2147483834" r:id="rId10"/>
    <p:sldMasterId id="2147483836" r:id="rId11"/>
    <p:sldMasterId id="2147483838" r:id="rId12"/>
    <p:sldMasterId id="2147483840" r:id="rId13"/>
    <p:sldMasterId id="2147483842" r:id="rId14"/>
    <p:sldMasterId id="2147483844" r:id="rId15"/>
    <p:sldMasterId id="2147483846" r:id="rId16"/>
    <p:sldMasterId id="2147483848" r:id="rId17"/>
    <p:sldMasterId id="2147483851" r:id="rId18"/>
    <p:sldMasterId id="2147483853" r:id="rId19"/>
    <p:sldMasterId id="2147483855" r:id="rId20"/>
  </p:sldMasterIdLst>
  <p:notesMasterIdLst>
    <p:notesMasterId r:id="rId35"/>
  </p:notesMasterIdLst>
  <p:handoutMasterIdLst>
    <p:handoutMasterId r:id="rId36"/>
  </p:handoutMasterIdLst>
  <p:sldIdLst>
    <p:sldId id="2142532993" r:id="rId21"/>
    <p:sldId id="2142533057" r:id="rId22"/>
    <p:sldId id="2142533082" r:id="rId23"/>
    <p:sldId id="2142533079" r:id="rId24"/>
    <p:sldId id="2142533084" r:id="rId25"/>
    <p:sldId id="2142533085" r:id="rId26"/>
    <p:sldId id="2142533086" r:id="rId27"/>
    <p:sldId id="2142533087" r:id="rId28"/>
    <p:sldId id="2142533088" r:id="rId29"/>
    <p:sldId id="2142533089" r:id="rId30"/>
    <p:sldId id="2142533090" r:id="rId31"/>
    <p:sldId id="2142533080" r:id="rId32"/>
    <p:sldId id="2142533081" r:id="rId33"/>
    <p:sldId id="2142532983" r:id="rId34"/>
  </p:sldIdLst>
  <p:sldSz cx="12192000" cy="6858000"/>
  <p:notesSz cx="20104100" cy="11315700"/>
  <p:defaultTextStyle>
    <a:defPPr>
      <a:defRPr lang="en-US"/>
    </a:defPPr>
    <a:lvl1pPr marL="0" algn="l" defTabSz="553964" rtl="0" eaLnBrk="1" latinLnBrk="0" hangingPunct="1">
      <a:defRPr sz="1090" kern="1200">
        <a:solidFill>
          <a:schemeClr val="tx1"/>
        </a:solidFill>
        <a:latin typeface="+mn-lt"/>
        <a:ea typeface="+mn-ea"/>
        <a:cs typeface="+mn-cs"/>
      </a:defRPr>
    </a:lvl1pPr>
    <a:lvl2pPr marL="276982" algn="l" defTabSz="553964" rtl="0" eaLnBrk="1" latinLnBrk="0" hangingPunct="1">
      <a:defRPr sz="1090" kern="1200">
        <a:solidFill>
          <a:schemeClr val="tx1"/>
        </a:solidFill>
        <a:latin typeface="+mn-lt"/>
        <a:ea typeface="+mn-ea"/>
        <a:cs typeface="+mn-cs"/>
      </a:defRPr>
    </a:lvl2pPr>
    <a:lvl3pPr marL="553964" algn="l" defTabSz="553964" rtl="0" eaLnBrk="1" latinLnBrk="0" hangingPunct="1">
      <a:defRPr sz="1090" kern="1200">
        <a:solidFill>
          <a:schemeClr val="tx1"/>
        </a:solidFill>
        <a:latin typeface="+mn-lt"/>
        <a:ea typeface="+mn-ea"/>
        <a:cs typeface="+mn-cs"/>
      </a:defRPr>
    </a:lvl3pPr>
    <a:lvl4pPr marL="830945" algn="l" defTabSz="553964" rtl="0" eaLnBrk="1" latinLnBrk="0" hangingPunct="1">
      <a:defRPr sz="1090" kern="1200">
        <a:solidFill>
          <a:schemeClr val="tx1"/>
        </a:solidFill>
        <a:latin typeface="+mn-lt"/>
        <a:ea typeface="+mn-ea"/>
        <a:cs typeface="+mn-cs"/>
      </a:defRPr>
    </a:lvl4pPr>
    <a:lvl5pPr marL="1107926" algn="l" defTabSz="553964" rtl="0" eaLnBrk="1" latinLnBrk="0" hangingPunct="1">
      <a:defRPr sz="1090" kern="1200">
        <a:solidFill>
          <a:schemeClr val="tx1"/>
        </a:solidFill>
        <a:latin typeface="+mn-lt"/>
        <a:ea typeface="+mn-ea"/>
        <a:cs typeface="+mn-cs"/>
      </a:defRPr>
    </a:lvl5pPr>
    <a:lvl6pPr marL="1384908" algn="l" defTabSz="553964" rtl="0" eaLnBrk="1" latinLnBrk="0" hangingPunct="1">
      <a:defRPr sz="1090" kern="1200">
        <a:solidFill>
          <a:schemeClr val="tx1"/>
        </a:solidFill>
        <a:latin typeface="+mn-lt"/>
        <a:ea typeface="+mn-ea"/>
        <a:cs typeface="+mn-cs"/>
      </a:defRPr>
    </a:lvl6pPr>
    <a:lvl7pPr marL="1661890" algn="l" defTabSz="553964" rtl="0" eaLnBrk="1" latinLnBrk="0" hangingPunct="1">
      <a:defRPr sz="1090" kern="1200">
        <a:solidFill>
          <a:schemeClr val="tx1"/>
        </a:solidFill>
        <a:latin typeface="+mn-lt"/>
        <a:ea typeface="+mn-ea"/>
        <a:cs typeface="+mn-cs"/>
      </a:defRPr>
    </a:lvl7pPr>
    <a:lvl8pPr marL="1938873" algn="l" defTabSz="553964" rtl="0" eaLnBrk="1" latinLnBrk="0" hangingPunct="1">
      <a:defRPr sz="1090" kern="1200">
        <a:solidFill>
          <a:schemeClr val="tx1"/>
        </a:solidFill>
        <a:latin typeface="+mn-lt"/>
        <a:ea typeface="+mn-ea"/>
        <a:cs typeface="+mn-cs"/>
      </a:defRPr>
    </a:lvl8pPr>
    <a:lvl9pPr marL="2215855" algn="l" defTabSz="553964" rtl="0" eaLnBrk="1" latinLnBrk="0" hangingPunct="1">
      <a:defRPr sz="109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vanti Mukul" initials="AM" lastIdx="134" clrIdx="0">
    <p:extLst>
      <p:ext uri="{19B8F6BF-5375-455C-9EA6-DF929625EA0E}">
        <p15:presenceInfo xmlns:p15="http://schemas.microsoft.com/office/powerpoint/2012/main" userId="S::1561747@TCS.com::b915b143-710a-4e7a-a06a-915d3c266981" providerId="AD"/>
      </p:ext>
    </p:extLst>
  </p:cmAuthor>
  <p:cmAuthor id="2" name="Kapil  Krishnan" initials="KK" lastIdx="81" clrIdx="1">
    <p:extLst>
      <p:ext uri="{19B8F6BF-5375-455C-9EA6-DF929625EA0E}">
        <p15:presenceInfo xmlns:p15="http://schemas.microsoft.com/office/powerpoint/2012/main" userId="S::571206@TCS.com::f34fbc68-f4bd-41fd-a210-a6e9abee1cae" providerId="AD"/>
      </p:ext>
    </p:extLst>
  </p:cmAuthor>
  <p:cmAuthor id="3" name="Milind" initials="M" lastIdx="1" clrIdx="2">
    <p:extLst>
      <p:ext uri="{19B8F6BF-5375-455C-9EA6-DF929625EA0E}">
        <p15:presenceInfo xmlns:p15="http://schemas.microsoft.com/office/powerpoint/2012/main" userId="S::106465@TCS.com::6f0e4f12-3889-446c-9da4-4330ec04817d" providerId="AD"/>
      </p:ext>
    </p:extLst>
  </p:cmAuthor>
  <p:cmAuthor id="4" name="Sreenivasa Chakravarti" initials="SC" lastIdx="7" clrIdx="3">
    <p:extLst>
      <p:ext uri="{19B8F6BF-5375-455C-9EA6-DF929625EA0E}">
        <p15:presenceInfo xmlns:p15="http://schemas.microsoft.com/office/powerpoint/2012/main" userId="S::132743@TCS.com::aa4a9113-4e87-47be-963d-67c84a211225" providerId="AD"/>
      </p:ext>
    </p:extLst>
  </p:cmAuthor>
  <p:cmAuthor id="5" name="Mario Martinez Rodriguez" initials="MMR" lastIdx="1" clrIdx="4">
    <p:extLst>
      <p:ext uri="{19B8F6BF-5375-455C-9EA6-DF929625EA0E}">
        <p15:presenceInfo xmlns:p15="http://schemas.microsoft.com/office/powerpoint/2012/main" userId="S::577089@tcs.com::0471fd92-c731-4381-a461-e5b5ae3ffbd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A3EB"/>
    <a:srgbClr val="F2F2F2"/>
    <a:srgbClr val="0D0D0D"/>
    <a:srgbClr val="262626"/>
    <a:srgbClr val="7F7F7F"/>
    <a:srgbClr val="EF7333"/>
    <a:srgbClr val="FE4C4C"/>
    <a:srgbClr val="404040"/>
    <a:srgbClr val="7159B1"/>
    <a:srgbClr val="0F54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23F81B-23D0-434C-9173-6DD75070F799}" v="49" dt="2024-03-19T18:59:21.2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70" d="100"/>
          <a:sy n="70" d="100"/>
        </p:scale>
        <p:origin x="5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" Target="slides/slide6.xml"/><Relationship Id="rId39" Type="http://schemas.openxmlformats.org/officeDocument/2006/relationships/viewProps" Target="viewProps.xml"/><Relationship Id="rId21" Type="http://schemas.openxmlformats.org/officeDocument/2006/relationships/slide" Target="slides/slide1.xml"/><Relationship Id="rId34" Type="http://schemas.openxmlformats.org/officeDocument/2006/relationships/slide" Target="slides/slide14.xml"/><Relationship Id="rId42" Type="http://schemas.microsoft.com/office/2015/10/relationships/revisionInfo" Target="revisionInfo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Master" Target="slideMasters/slideMaster17.xml"/><Relationship Id="rId29" Type="http://schemas.openxmlformats.org/officeDocument/2006/relationships/slide" Target="slides/slide9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4.xml"/><Relationship Id="rId32" Type="http://schemas.openxmlformats.org/officeDocument/2006/relationships/slide" Target="slides/slide12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handoutMaster" Target="handoutMasters/handoutMaster1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notesMaster" Target="notesMasters/notesMaster1.xml"/><Relationship Id="rId43" Type="http://schemas.microsoft.com/office/2016/11/relationships/changesInfo" Target="changesInfos/changesInfo1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" Target="slides/slide5.xml"/><Relationship Id="rId33" Type="http://schemas.openxmlformats.org/officeDocument/2006/relationships/slide" Target="slides/slide13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Martinez Rodriguez" userId="0471fd92-c731-4381-a461-e5b5ae3ffbdd" providerId="ADAL" clId="{56D0097A-CBB1-49E8-9AD2-7C1EAB5030BD}"/>
    <pc:docChg chg="custSel modSld">
      <pc:chgData name="Mario Martinez Rodriguez" userId="0471fd92-c731-4381-a461-e5b5ae3ffbdd" providerId="ADAL" clId="{56D0097A-CBB1-49E8-9AD2-7C1EAB5030BD}" dt="2024-02-02T02:16:01.638" v="63" actId="1076"/>
      <pc:docMkLst>
        <pc:docMk/>
      </pc:docMkLst>
    </pc:docChg>
  </pc:docChgLst>
  <pc:docChgLst>
    <pc:chgData name="Oscar Posada Betancur" userId="b5c5a8bf-c022-43fd-be5c-64d5f9255701" providerId="ADAL" clId="{9585D35E-2822-4C5E-8C87-72E844A9B44E}"/>
    <pc:docChg chg="undo custSel modSld">
      <pc:chgData name="Oscar Posada Betancur" userId="b5c5a8bf-c022-43fd-be5c-64d5f9255701" providerId="ADAL" clId="{9585D35E-2822-4C5E-8C87-72E844A9B44E}" dt="2024-02-02T14:21:38.957" v="191" actId="6549"/>
      <pc:docMkLst>
        <pc:docMk/>
      </pc:docMkLst>
      <pc:sldChg chg="addSp delSp modSp">
        <pc:chgData name="Oscar Posada Betancur" userId="b5c5a8bf-c022-43fd-be5c-64d5f9255701" providerId="ADAL" clId="{9585D35E-2822-4C5E-8C87-72E844A9B44E}" dt="2024-02-02T13:45:40.176" v="74" actId="478"/>
        <pc:sldMkLst>
          <pc:docMk/>
          <pc:sldMk cId="2898423716" sldId="2142532993"/>
        </pc:sldMkLst>
        <pc:spChg chg="add del mod">
          <ac:chgData name="Oscar Posada Betancur" userId="b5c5a8bf-c022-43fd-be5c-64d5f9255701" providerId="ADAL" clId="{9585D35E-2822-4C5E-8C87-72E844A9B44E}" dt="2024-02-02T13:45:40.176" v="74" actId="478"/>
          <ac:spMkLst>
            <pc:docMk/>
            <pc:sldMk cId="2898423716" sldId="2142532993"/>
            <ac:spMk id="3" creationId="{2C57787A-3856-4946-A634-393829ACCDD4}"/>
          </ac:spMkLst>
        </pc:spChg>
        <pc:spChg chg="del mod">
          <ac:chgData name="Oscar Posada Betancur" userId="b5c5a8bf-c022-43fd-be5c-64d5f9255701" providerId="ADAL" clId="{9585D35E-2822-4C5E-8C87-72E844A9B44E}" dt="2024-02-02T13:45:35.432" v="73" actId="478"/>
          <ac:spMkLst>
            <pc:docMk/>
            <pc:sldMk cId="2898423716" sldId="2142532993"/>
            <ac:spMk id="5" creationId="{7D18D59B-DF2B-D75A-2D56-1DD1010E1B43}"/>
          </ac:spMkLst>
        </pc:spChg>
        <pc:spChg chg="mod">
          <ac:chgData name="Oscar Posada Betancur" userId="b5c5a8bf-c022-43fd-be5c-64d5f9255701" providerId="ADAL" clId="{9585D35E-2822-4C5E-8C87-72E844A9B44E}" dt="2024-02-02T13:45:16.070" v="59" actId="20577"/>
          <ac:spMkLst>
            <pc:docMk/>
            <pc:sldMk cId="2898423716" sldId="2142532993"/>
            <ac:spMk id="6" creationId="{37E20636-631C-49E3-A5F8-C3D8684F9D01}"/>
          </ac:spMkLst>
        </pc:spChg>
      </pc:sldChg>
      <pc:sldChg chg="modSp">
        <pc:chgData name="Oscar Posada Betancur" userId="b5c5a8bf-c022-43fd-be5c-64d5f9255701" providerId="ADAL" clId="{9585D35E-2822-4C5E-8C87-72E844A9B44E}" dt="2024-02-02T13:54:02.316" v="104" actId="20577"/>
        <pc:sldMkLst>
          <pc:docMk/>
          <pc:sldMk cId="304554522" sldId="2142533079"/>
        </pc:sldMkLst>
        <pc:spChg chg="mod">
          <ac:chgData name="Oscar Posada Betancur" userId="b5c5a8bf-c022-43fd-be5c-64d5f9255701" providerId="ADAL" clId="{9585D35E-2822-4C5E-8C87-72E844A9B44E}" dt="2024-02-02T13:46:06.508" v="91" actId="20577"/>
          <ac:spMkLst>
            <pc:docMk/>
            <pc:sldMk cId="304554522" sldId="2142533079"/>
            <ac:spMk id="28" creationId="{7BB1D512-7828-4049-8972-17D4E6FB2082}"/>
          </ac:spMkLst>
        </pc:spChg>
        <pc:graphicFrameChg chg="modGraphic">
          <ac:chgData name="Oscar Posada Betancur" userId="b5c5a8bf-c022-43fd-be5c-64d5f9255701" providerId="ADAL" clId="{9585D35E-2822-4C5E-8C87-72E844A9B44E}" dt="2024-02-02T13:54:02.316" v="104" actId="20577"/>
          <ac:graphicFrameMkLst>
            <pc:docMk/>
            <pc:sldMk cId="304554522" sldId="2142533079"/>
            <ac:graphicFrameMk id="141" creationId="{AAF2D941-EEC4-4C2B-844F-1ACAC0D6C798}"/>
          </ac:graphicFrameMkLst>
        </pc:graphicFrameChg>
      </pc:sldChg>
      <pc:sldChg chg="modSp">
        <pc:chgData name="Oscar Posada Betancur" userId="b5c5a8bf-c022-43fd-be5c-64d5f9255701" providerId="ADAL" clId="{9585D35E-2822-4C5E-8C87-72E844A9B44E}" dt="2024-02-02T13:57:50.885" v="112" actId="20577"/>
        <pc:sldMkLst>
          <pc:docMk/>
          <pc:sldMk cId="1760772485" sldId="2142533080"/>
        </pc:sldMkLst>
        <pc:spChg chg="mod">
          <ac:chgData name="Oscar Posada Betancur" userId="b5c5a8bf-c022-43fd-be5c-64d5f9255701" providerId="ADAL" clId="{9585D35E-2822-4C5E-8C87-72E844A9B44E}" dt="2024-02-02T13:57:50.885" v="112" actId="20577"/>
          <ac:spMkLst>
            <pc:docMk/>
            <pc:sldMk cId="1760772485" sldId="2142533080"/>
            <ac:spMk id="28" creationId="{7BB1D512-7828-4049-8972-17D4E6FB2082}"/>
          </ac:spMkLst>
        </pc:spChg>
      </pc:sldChg>
    </pc:docChg>
  </pc:docChgLst>
  <pc:docChgLst>
    <pc:chgData name="Mario Martinez Rodriguez" userId="0471fd92-c731-4381-a461-e5b5ae3ffbdd" providerId="ADAL" clId="{3F23F81B-23D0-434C-9173-6DD75070F799}"/>
    <pc:docChg chg="undo custSel addSld modSld">
      <pc:chgData name="Mario Martinez Rodriguez" userId="0471fd92-c731-4381-a461-e5b5ae3ffbdd" providerId="ADAL" clId="{3F23F81B-23D0-434C-9173-6DD75070F799}" dt="2024-03-19T18:59:21.242" v="4168" actId="465"/>
      <pc:docMkLst>
        <pc:docMk/>
      </pc:docMkLst>
      <pc:sldChg chg="modSp">
        <pc:chgData name="Mario Martinez Rodriguez" userId="0471fd92-c731-4381-a461-e5b5ae3ffbdd" providerId="ADAL" clId="{3F23F81B-23D0-434C-9173-6DD75070F799}" dt="2024-03-19T16:20:35.354" v="47" actId="6549"/>
        <pc:sldMkLst>
          <pc:docMk/>
          <pc:sldMk cId="2898423716" sldId="2142532993"/>
        </pc:sldMkLst>
        <pc:spChg chg="mod">
          <ac:chgData name="Mario Martinez Rodriguez" userId="0471fd92-c731-4381-a461-e5b5ae3ffbdd" providerId="ADAL" clId="{3F23F81B-23D0-434C-9173-6DD75070F799}" dt="2024-03-19T16:14:09.730" v="46" actId="20577"/>
          <ac:spMkLst>
            <pc:docMk/>
            <pc:sldMk cId="2898423716" sldId="2142532993"/>
            <ac:spMk id="4" creationId="{16779108-1843-46BF-B1FF-75AC0359F597}"/>
          </ac:spMkLst>
        </pc:spChg>
        <pc:spChg chg="mod">
          <ac:chgData name="Mario Martinez Rodriguez" userId="0471fd92-c731-4381-a461-e5b5ae3ffbdd" providerId="ADAL" clId="{3F23F81B-23D0-434C-9173-6DD75070F799}" dt="2024-03-19T16:20:35.354" v="47" actId="6549"/>
          <ac:spMkLst>
            <pc:docMk/>
            <pc:sldMk cId="2898423716" sldId="2142532993"/>
            <ac:spMk id="6" creationId="{37E20636-631C-49E3-A5F8-C3D8684F9D01}"/>
          </ac:spMkLst>
        </pc:spChg>
      </pc:sldChg>
      <pc:sldChg chg="addSp modSp">
        <pc:chgData name="Mario Martinez Rodriguez" userId="0471fd92-c731-4381-a461-e5b5ae3ffbdd" providerId="ADAL" clId="{3F23F81B-23D0-434C-9173-6DD75070F799}" dt="2024-03-19T18:59:21.242" v="4168" actId="465"/>
        <pc:sldMkLst>
          <pc:docMk/>
          <pc:sldMk cId="2299949465" sldId="2142533057"/>
        </pc:sldMkLst>
        <pc:spChg chg="mod">
          <ac:chgData name="Mario Martinez Rodriguez" userId="0471fd92-c731-4381-a461-e5b5ae3ffbdd" providerId="ADAL" clId="{3F23F81B-23D0-434C-9173-6DD75070F799}" dt="2024-03-19T18:59:21.242" v="4168" actId="465"/>
          <ac:spMkLst>
            <pc:docMk/>
            <pc:sldMk cId="2299949465" sldId="2142533057"/>
            <ac:spMk id="3" creationId="{B73B7593-ED23-4D15-94AA-73F987F0A170}"/>
          </ac:spMkLst>
        </pc:spChg>
        <pc:spChg chg="add mod">
          <ac:chgData name="Mario Martinez Rodriguez" userId="0471fd92-c731-4381-a461-e5b5ae3ffbdd" providerId="ADAL" clId="{3F23F81B-23D0-434C-9173-6DD75070F799}" dt="2024-03-19T18:56:44.340" v="4085"/>
          <ac:spMkLst>
            <pc:docMk/>
            <pc:sldMk cId="2299949465" sldId="2142533057"/>
            <ac:spMk id="10" creationId="{E7E10FBA-D280-4751-BF84-6168D5404CFB}"/>
          </ac:spMkLst>
        </pc:spChg>
        <pc:spChg chg="add mod">
          <ac:chgData name="Mario Martinez Rodriguez" userId="0471fd92-c731-4381-a461-e5b5ae3ffbdd" providerId="ADAL" clId="{3F23F81B-23D0-434C-9173-6DD75070F799}" dt="2024-03-19T18:59:21.242" v="4168" actId="465"/>
          <ac:spMkLst>
            <pc:docMk/>
            <pc:sldMk cId="2299949465" sldId="2142533057"/>
            <ac:spMk id="11" creationId="{0BF014A2-B243-4D14-979E-435CC3992EBC}"/>
          </ac:spMkLst>
        </pc:spChg>
        <pc:spChg chg="add mod">
          <ac:chgData name="Mario Martinez Rodriguez" userId="0471fd92-c731-4381-a461-e5b5ae3ffbdd" providerId="ADAL" clId="{3F23F81B-23D0-434C-9173-6DD75070F799}" dt="2024-03-19T18:59:21.242" v="4168" actId="465"/>
          <ac:spMkLst>
            <pc:docMk/>
            <pc:sldMk cId="2299949465" sldId="2142533057"/>
            <ac:spMk id="12" creationId="{CF39A97A-A1C0-41A7-8554-6E75B0CFCC3E}"/>
          </ac:spMkLst>
        </pc:spChg>
        <pc:spChg chg="mod">
          <ac:chgData name="Mario Martinez Rodriguez" userId="0471fd92-c731-4381-a461-e5b5ae3ffbdd" providerId="ADAL" clId="{3F23F81B-23D0-434C-9173-6DD75070F799}" dt="2024-03-19T18:56:29.307" v="4083"/>
          <ac:spMkLst>
            <pc:docMk/>
            <pc:sldMk cId="2299949465" sldId="2142533057"/>
            <ac:spMk id="43" creationId="{A970C723-A179-45C6-9E13-0E7DB3BDF655}"/>
          </ac:spMkLst>
        </pc:spChg>
        <pc:spChg chg="mod">
          <ac:chgData name="Mario Martinez Rodriguez" userId="0471fd92-c731-4381-a461-e5b5ae3ffbdd" providerId="ADAL" clId="{3F23F81B-23D0-434C-9173-6DD75070F799}" dt="2024-03-19T18:56:36.206" v="4084"/>
          <ac:spMkLst>
            <pc:docMk/>
            <pc:sldMk cId="2299949465" sldId="2142533057"/>
            <ac:spMk id="44" creationId="{178BA6A6-F042-45F3-A7DA-F6F800833EEE}"/>
          </ac:spMkLst>
        </pc:spChg>
        <pc:spChg chg="mod">
          <ac:chgData name="Mario Martinez Rodriguez" userId="0471fd92-c731-4381-a461-e5b5ae3ffbdd" providerId="ADAL" clId="{3F23F81B-23D0-434C-9173-6DD75070F799}" dt="2024-03-19T18:56:53.383" v="4086"/>
          <ac:spMkLst>
            <pc:docMk/>
            <pc:sldMk cId="2299949465" sldId="2142533057"/>
            <ac:spMk id="45" creationId="{9B55E6B2-C5A3-4BFF-A1A2-E4ECCB4D97A2}"/>
          </ac:spMkLst>
        </pc:spChg>
        <pc:spChg chg="mod">
          <ac:chgData name="Mario Martinez Rodriguez" userId="0471fd92-c731-4381-a461-e5b5ae3ffbdd" providerId="ADAL" clId="{3F23F81B-23D0-434C-9173-6DD75070F799}" dt="2024-03-19T18:59:21.242" v="4168" actId="465"/>
          <ac:spMkLst>
            <pc:docMk/>
            <pc:sldMk cId="2299949465" sldId="2142533057"/>
            <ac:spMk id="53" creationId="{5AA2F8AD-D263-4BB9-8CB7-0E142601CD91}"/>
          </ac:spMkLst>
        </pc:spChg>
        <pc:picChg chg="mod">
          <ac:chgData name="Mario Martinez Rodriguez" userId="0471fd92-c731-4381-a461-e5b5ae3ffbdd" providerId="ADAL" clId="{3F23F81B-23D0-434C-9173-6DD75070F799}" dt="2024-03-19T18:58:51.676" v="4138" actId="1035"/>
          <ac:picMkLst>
            <pc:docMk/>
            <pc:sldMk cId="2299949465" sldId="2142533057"/>
            <ac:picMk id="4" creationId="{EB604FE0-711D-4A7A-8B6D-157029F5F5FA}"/>
          </ac:picMkLst>
        </pc:picChg>
      </pc:sldChg>
      <pc:sldChg chg="addSp delSp modSp modNotesTx">
        <pc:chgData name="Mario Martinez Rodriguez" userId="0471fd92-c731-4381-a461-e5b5ae3ffbdd" providerId="ADAL" clId="{3F23F81B-23D0-434C-9173-6DD75070F799}" dt="2024-03-19T18:57:15.664" v="4090" actId="108"/>
        <pc:sldMkLst>
          <pc:docMk/>
          <pc:sldMk cId="304554522" sldId="2142533079"/>
        </pc:sldMkLst>
        <pc:spChg chg="add mod">
          <ac:chgData name="Mario Martinez Rodriguez" userId="0471fd92-c731-4381-a461-e5b5ae3ffbdd" providerId="ADAL" clId="{3F23F81B-23D0-434C-9173-6DD75070F799}" dt="2024-03-19T16:30:25.599" v="220" actId="20577"/>
          <ac:spMkLst>
            <pc:docMk/>
            <pc:sldMk cId="304554522" sldId="2142533079"/>
            <ac:spMk id="2" creationId="{3291B842-8A82-4D55-A72A-F2E3DE2DBC39}"/>
          </ac:spMkLst>
        </pc:spChg>
        <pc:spChg chg="mod">
          <ac:chgData name="Mario Martinez Rodriguez" userId="0471fd92-c731-4381-a461-e5b5ae3ffbdd" providerId="ADAL" clId="{3F23F81B-23D0-434C-9173-6DD75070F799}" dt="2024-03-19T17:34:41.009" v="1244" actId="20577"/>
          <ac:spMkLst>
            <pc:docMk/>
            <pc:sldMk cId="304554522" sldId="2142533079"/>
            <ac:spMk id="28" creationId="{7BB1D512-7828-4049-8972-17D4E6FB2082}"/>
          </ac:spMkLst>
        </pc:spChg>
        <pc:spChg chg="add del">
          <ac:chgData name="Mario Martinez Rodriguez" userId="0471fd92-c731-4381-a461-e5b5ae3ffbdd" providerId="ADAL" clId="{3F23F81B-23D0-434C-9173-6DD75070F799}" dt="2024-03-19T16:23:15.235" v="69"/>
          <ac:spMkLst>
            <pc:docMk/>
            <pc:sldMk cId="304554522" sldId="2142533079"/>
            <ac:spMk id="52" creationId="{E4924C8C-ED75-40C0-B401-5C2D836FA959}"/>
          </ac:spMkLst>
        </pc:spChg>
        <pc:spChg chg="add">
          <ac:chgData name="Mario Martinez Rodriguez" userId="0471fd92-c731-4381-a461-e5b5ae3ffbdd" providerId="ADAL" clId="{3F23F81B-23D0-434C-9173-6DD75070F799}" dt="2024-03-19T16:23:31.202" v="76"/>
          <ac:spMkLst>
            <pc:docMk/>
            <pc:sldMk cId="304554522" sldId="2142533079"/>
            <ac:spMk id="53" creationId="{3BBB087A-09A4-458D-ABBB-D44163051C9B}"/>
          </ac:spMkLst>
        </pc:spChg>
        <pc:spChg chg="mod">
          <ac:chgData name="Mario Martinez Rodriguez" userId="0471fd92-c731-4381-a461-e5b5ae3ffbdd" providerId="ADAL" clId="{3F23F81B-23D0-434C-9173-6DD75070F799}" dt="2024-03-19T16:27:30.485" v="153" actId="14100"/>
          <ac:spMkLst>
            <pc:docMk/>
            <pc:sldMk cId="304554522" sldId="2142533079"/>
            <ac:spMk id="57" creationId="{DAED9EEB-858E-463F-9EA3-47E3A985C930}"/>
          </ac:spMkLst>
        </pc:spChg>
        <pc:spChg chg="add del mod">
          <ac:chgData name="Mario Martinez Rodriguez" userId="0471fd92-c731-4381-a461-e5b5ae3ffbdd" providerId="ADAL" clId="{3F23F81B-23D0-434C-9173-6DD75070F799}" dt="2024-03-19T17:13:09.157" v="1009" actId="478"/>
          <ac:spMkLst>
            <pc:docMk/>
            <pc:sldMk cId="304554522" sldId="2142533079"/>
            <ac:spMk id="59" creationId="{CDAA8C19-B938-41F7-9A37-40EC552F0151}"/>
          </ac:spMkLst>
        </pc:spChg>
        <pc:spChg chg="mod ord">
          <ac:chgData name="Mario Martinez Rodriguez" userId="0471fd92-c731-4381-a461-e5b5ae3ffbdd" providerId="ADAL" clId="{3F23F81B-23D0-434C-9173-6DD75070F799}" dt="2024-03-19T16:28:39.336" v="161" actId="14100"/>
          <ac:spMkLst>
            <pc:docMk/>
            <pc:sldMk cId="304554522" sldId="2142533079"/>
            <ac:spMk id="60" creationId="{3937E514-6D1F-4C23-A016-062C08FD894E}"/>
          </ac:spMkLst>
        </pc:spChg>
        <pc:spChg chg="mod">
          <ac:chgData name="Mario Martinez Rodriguez" userId="0471fd92-c731-4381-a461-e5b5ae3ffbdd" providerId="ADAL" clId="{3F23F81B-23D0-434C-9173-6DD75070F799}" dt="2024-03-19T16:28:33.103" v="160" actId="1076"/>
          <ac:spMkLst>
            <pc:docMk/>
            <pc:sldMk cId="304554522" sldId="2142533079"/>
            <ac:spMk id="61" creationId="{D6830BF5-66B9-4656-9E52-93C0B4373521}"/>
          </ac:spMkLst>
        </pc:spChg>
        <pc:spChg chg="add del mod">
          <ac:chgData name="Mario Martinez Rodriguez" userId="0471fd92-c731-4381-a461-e5b5ae3ffbdd" providerId="ADAL" clId="{3F23F81B-23D0-434C-9173-6DD75070F799}" dt="2024-03-19T17:13:09.157" v="1009" actId="478"/>
          <ac:spMkLst>
            <pc:docMk/>
            <pc:sldMk cId="304554522" sldId="2142533079"/>
            <ac:spMk id="62" creationId="{DA126108-38E1-4B9B-89C9-24F4409BA3C6}"/>
          </ac:spMkLst>
        </pc:spChg>
        <pc:spChg chg="mod">
          <ac:chgData name="Mario Martinez Rodriguez" userId="0471fd92-c731-4381-a461-e5b5ae3ffbdd" providerId="ADAL" clId="{3F23F81B-23D0-434C-9173-6DD75070F799}" dt="2024-03-19T16:30:35.824" v="222" actId="20577"/>
          <ac:spMkLst>
            <pc:docMk/>
            <pc:sldMk cId="304554522" sldId="2142533079"/>
            <ac:spMk id="63" creationId="{EC10C320-3755-4111-8FA8-823729846FC6}"/>
          </ac:spMkLst>
        </pc:spChg>
        <pc:spChg chg="add del mod">
          <ac:chgData name="Mario Martinez Rodriguez" userId="0471fd92-c731-4381-a461-e5b5ae3ffbdd" providerId="ADAL" clId="{3F23F81B-23D0-434C-9173-6DD75070F799}" dt="2024-03-19T17:13:09.157" v="1009" actId="478"/>
          <ac:spMkLst>
            <pc:docMk/>
            <pc:sldMk cId="304554522" sldId="2142533079"/>
            <ac:spMk id="64" creationId="{D2AFC2D3-36A9-41AA-BDB7-93D44B48C051}"/>
          </ac:spMkLst>
        </pc:spChg>
        <pc:spChg chg="add del mod">
          <ac:chgData name="Mario Martinez Rodriguez" userId="0471fd92-c731-4381-a461-e5b5ae3ffbdd" providerId="ADAL" clId="{3F23F81B-23D0-434C-9173-6DD75070F799}" dt="2024-03-19T17:13:09.157" v="1009" actId="478"/>
          <ac:spMkLst>
            <pc:docMk/>
            <pc:sldMk cId="304554522" sldId="2142533079"/>
            <ac:spMk id="65" creationId="{3AA9828E-C1AD-4C25-A9B3-A50E71E57A74}"/>
          </ac:spMkLst>
        </pc:spChg>
        <pc:spChg chg="add del mod">
          <ac:chgData name="Mario Martinez Rodriguez" userId="0471fd92-c731-4381-a461-e5b5ae3ffbdd" providerId="ADAL" clId="{3F23F81B-23D0-434C-9173-6DD75070F799}" dt="2024-03-19T17:13:09.157" v="1009" actId="478"/>
          <ac:spMkLst>
            <pc:docMk/>
            <pc:sldMk cId="304554522" sldId="2142533079"/>
            <ac:spMk id="66" creationId="{6FB35D3A-E1FD-4F21-AC97-0253808A9628}"/>
          </ac:spMkLst>
        </pc:spChg>
        <pc:spChg chg="add del mod">
          <ac:chgData name="Mario Martinez Rodriguez" userId="0471fd92-c731-4381-a461-e5b5ae3ffbdd" providerId="ADAL" clId="{3F23F81B-23D0-434C-9173-6DD75070F799}" dt="2024-03-19T17:11:42.859" v="997" actId="478"/>
          <ac:spMkLst>
            <pc:docMk/>
            <pc:sldMk cId="304554522" sldId="2142533079"/>
            <ac:spMk id="68" creationId="{85A6F2E6-1D45-48B4-972D-B57C39FA0CBD}"/>
          </ac:spMkLst>
        </pc:spChg>
        <pc:spChg chg="add mod ord">
          <ac:chgData name="Mario Martinez Rodriguez" userId="0471fd92-c731-4381-a461-e5b5ae3ffbdd" providerId="ADAL" clId="{3F23F81B-23D0-434C-9173-6DD75070F799}" dt="2024-03-19T18:07:17.210" v="1301" actId="1076"/>
          <ac:spMkLst>
            <pc:docMk/>
            <pc:sldMk cId="304554522" sldId="2142533079"/>
            <ac:spMk id="69" creationId="{94FE5F47-908D-4B15-BFE4-60BF0E13FB1F}"/>
          </ac:spMkLst>
        </pc:spChg>
        <pc:spChg chg="add del">
          <ac:chgData name="Mario Martinez Rodriguez" userId="0471fd92-c731-4381-a461-e5b5ae3ffbdd" providerId="ADAL" clId="{3F23F81B-23D0-434C-9173-6DD75070F799}" dt="2024-03-19T16:23:30.959" v="75"/>
          <ac:spMkLst>
            <pc:docMk/>
            <pc:sldMk cId="304554522" sldId="2142533079"/>
            <ac:spMk id="70" creationId="{8D35BDF5-DFFB-4982-89BD-658A358A9DCA}"/>
          </ac:spMkLst>
        </pc:spChg>
        <pc:spChg chg="add mod ord">
          <ac:chgData name="Mario Martinez Rodriguez" userId="0471fd92-c731-4381-a461-e5b5ae3ffbdd" providerId="ADAL" clId="{3F23F81B-23D0-434C-9173-6DD75070F799}" dt="2024-03-19T18:07:02.928" v="1300" actId="1076"/>
          <ac:spMkLst>
            <pc:docMk/>
            <pc:sldMk cId="304554522" sldId="2142533079"/>
            <ac:spMk id="71" creationId="{5175237E-122C-4029-8C20-0693BF68A5E4}"/>
          </ac:spMkLst>
        </pc:spChg>
        <pc:spChg chg="add mod">
          <ac:chgData name="Mario Martinez Rodriguez" userId="0471fd92-c731-4381-a461-e5b5ae3ffbdd" providerId="ADAL" clId="{3F23F81B-23D0-434C-9173-6DD75070F799}" dt="2024-03-19T17:13:12.283" v="1012" actId="1076"/>
          <ac:spMkLst>
            <pc:docMk/>
            <pc:sldMk cId="304554522" sldId="2142533079"/>
            <ac:spMk id="72" creationId="{A56B37DD-417A-4F14-9A94-4E504A70DA1A}"/>
          </ac:spMkLst>
        </pc:spChg>
        <pc:spChg chg="add mod">
          <ac:chgData name="Mario Martinez Rodriguez" userId="0471fd92-c731-4381-a461-e5b5ae3ffbdd" providerId="ADAL" clId="{3F23F81B-23D0-434C-9173-6DD75070F799}" dt="2024-03-19T17:13:12.283" v="1012" actId="1076"/>
          <ac:spMkLst>
            <pc:docMk/>
            <pc:sldMk cId="304554522" sldId="2142533079"/>
            <ac:spMk id="73" creationId="{8CCC4469-25D8-4FB4-88CF-8EC61B13ED48}"/>
          </ac:spMkLst>
        </pc:spChg>
        <pc:spChg chg="add mod">
          <ac:chgData name="Mario Martinez Rodriguez" userId="0471fd92-c731-4381-a461-e5b5ae3ffbdd" providerId="ADAL" clId="{3F23F81B-23D0-434C-9173-6DD75070F799}" dt="2024-03-19T17:13:12.283" v="1012" actId="1076"/>
          <ac:spMkLst>
            <pc:docMk/>
            <pc:sldMk cId="304554522" sldId="2142533079"/>
            <ac:spMk id="74" creationId="{5840ADE3-16E2-401A-8074-CC9454551731}"/>
          </ac:spMkLst>
        </pc:spChg>
        <pc:spChg chg="add mod">
          <ac:chgData name="Mario Martinez Rodriguez" userId="0471fd92-c731-4381-a461-e5b5ae3ffbdd" providerId="ADAL" clId="{3F23F81B-23D0-434C-9173-6DD75070F799}" dt="2024-03-19T17:13:12.283" v="1012" actId="1076"/>
          <ac:spMkLst>
            <pc:docMk/>
            <pc:sldMk cId="304554522" sldId="2142533079"/>
            <ac:spMk id="75" creationId="{1887D84F-8504-4324-B858-CC34D04A2481}"/>
          </ac:spMkLst>
        </pc:spChg>
        <pc:spChg chg="add mod">
          <ac:chgData name="Mario Martinez Rodriguez" userId="0471fd92-c731-4381-a461-e5b5ae3ffbdd" providerId="ADAL" clId="{3F23F81B-23D0-434C-9173-6DD75070F799}" dt="2024-03-19T17:13:12.283" v="1012" actId="1076"/>
          <ac:spMkLst>
            <pc:docMk/>
            <pc:sldMk cId="304554522" sldId="2142533079"/>
            <ac:spMk id="76" creationId="{0E2A04FF-F036-4BE5-8045-36DB16673C8D}"/>
          </ac:spMkLst>
        </pc:spChg>
        <pc:spChg chg="add mod">
          <ac:chgData name="Mario Martinez Rodriguez" userId="0471fd92-c731-4381-a461-e5b5ae3ffbdd" providerId="ADAL" clId="{3F23F81B-23D0-434C-9173-6DD75070F799}" dt="2024-03-19T18:07:17.210" v="1301" actId="1076"/>
          <ac:spMkLst>
            <pc:docMk/>
            <pc:sldMk cId="304554522" sldId="2142533079"/>
            <ac:spMk id="77" creationId="{E9944B44-A421-408B-B218-3295A96E71BB}"/>
          </ac:spMkLst>
        </pc:spChg>
        <pc:spChg chg="add mod">
          <ac:chgData name="Mario Martinez Rodriguez" userId="0471fd92-c731-4381-a461-e5b5ae3ffbdd" providerId="ADAL" clId="{3F23F81B-23D0-434C-9173-6DD75070F799}" dt="2024-03-19T18:07:17.210" v="1301" actId="1076"/>
          <ac:spMkLst>
            <pc:docMk/>
            <pc:sldMk cId="304554522" sldId="2142533079"/>
            <ac:spMk id="78" creationId="{8AEF8DDA-DB1C-4125-94E3-790A3A7C9A74}"/>
          </ac:spMkLst>
        </pc:spChg>
        <pc:spChg chg="add mod">
          <ac:chgData name="Mario Martinez Rodriguez" userId="0471fd92-c731-4381-a461-e5b5ae3ffbdd" providerId="ADAL" clId="{3F23F81B-23D0-434C-9173-6DD75070F799}" dt="2024-03-19T18:07:17.210" v="1301" actId="1076"/>
          <ac:spMkLst>
            <pc:docMk/>
            <pc:sldMk cId="304554522" sldId="2142533079"/>
            <ac:spMk id="79" creationId="{51F8A651-29FE-41A6-93C7-7A97F17290E3}"/>
          </ac:spMkLst>
        </pc:spChg>
        <pc:spChg chg="add mod">
          <ac:chgData name="Mario Martinez Rodriguez" userId="0471fd92-c731-4381-a461-e5b5ae3ffbdd" providerId="ADAL" clId="{3F23F81B-23D0-434C-9173-6DD75070F799}" dt="2024-03-19T18:07:17.210" v="1301" actId="1076"/>
          <ac:spMkLst>
            <pc:docMk/>
            <pc:sldMk cId="304554522" sldId="2142533079"/>
            <ac:spMk id="80" creationId="{5558D928-2ED5-4B4E-AC92-4F658B9B2A5B}"/>
          </ac:spMkLst>
        </pc:spChg>
        <pc:spChg chg="add mod">
          <ac:chgData name="Mario Martinez Rodriguez" userId="0471fd92-c731-4381-a461-e5b5ae3ffbdd" providerId="ADAL" clId="{3F23F81B-23D0-434C-9173-6DD75070F799}" dt="2024-03-19T18:07:17.210" v="1301" actId="1076"/>
          <ac:spMkLst>
            <pc:docMk/>
            <pc:sldMk cId="304554522" sldId="2142533079"/>
            <ac:spMk id="81" creationId="{7379B5FB-F10F-4DD0-B9C9-45DB0E0A995C}"/>
          </ac:spMkLst>
        </pc:spChg>
        <pc:spChg chg="add mod">
          <ac:chgData name="Mario Martinez Rodriguez" userId="0471fd92-c731-4381-a461-e5b5ae3ffbdd" providerId="ADAL" clId="{3F23F81B-23D0-434C-9173-6DD75070F799}" dt="2024-03-19T18:07:02.928" v="1300" actId="1076"/>
          <ac:spMkLst>
            <pc:docMk/>
            <pc:sldMk cId="304554522" sldId="2142533079"/>
            <ac:spMk id="83" creationId="{AC21BF5E-0A00-46EC-BA40-072AE7E5E26B}"/>
          </ac:spMkLst>
        </pc:spChg>
        <pc:spChg chg="add mod">
          <ac:chgData name="Mario Martinez Rodriguez" userId="0471fd92-c731-4381-a461-e5b5ae3ffbdd" providerId="ADAL" clId="{3F23F81B-23D0-434C-9173-6DD75070F799}" dt="2024-03-19T18:07:02.928" v="1300" actId="1076"/>
          <ac:spMkLst>
            <pc:docMk/>
            <pc:sldMk cId="304554522" sldId="2142533079"/>
            <ac:spMk id="84" creationId="{ECD9A462-CF2F-4266-8BAF-F6D1AADFE018}"/>
          </ac:spMkLst>
        </pc:spChg>
        <pc:spChg chg="add mod">
          <ac:chgData name="Mario Martinez Rodriguez" userId="0471fd92-c731-4381-a461-e5b5ae3ffbdd" providerId="ADAL" clId="{3F23F81B-23D0-434C-9173-6DD75070F799}" dt="2024-03-19T18:07:02.928" v="1300" actId="1076"/>
          <ac:spMkLst>
            <pc:docMk/>
            <pc:sldMk cId="304554522" sldId="2142533079"/>
            <ac:spMk id="85" creationId="{35ACBF16-FF7D-4721-9228-190D1413CAD3}"/>
          </ac:spMkLst>
        </pc:spChg>
        <pc:spChg chg="add mod">
          <ac:chgData name="Mario Martinez Rodriguez" userId="0471fd92-c731-4381-a461-e5b5ae3ffbdd" providerId="ADAL" clId="{3F23F81B-23D0-434C-9173-6DD75070F799}" dt="2024-03-19T18:07:02.928" v="1300" actId="1076"/>
          <ac:spMkLst>
            <pc:docMk/>
            <pc:sldMk cId="304554522" sldId="2142533079"/>
            <ac:spMk id="86" creationId="{5D1F85EF-DD8C-42DF-A0A7-ACDB6060645D}"/>
          </ac:spMkLst>
        </pc:spChg>
        <pc:spChg chg="add mod">
          <ac:chgData name="Mario Martinez Rodriguez" userId="0471fd92-c731-4381-a461-e5b5ae3ffbdd" providerId="ADAL" clId="{3F23F81B-23D0-434C-9173-6DD75070F799}" dt="2024-03-19T18:07:02.928" v="1300" actId="1076"/>
          <ac:spMkLst>
            <pc:docMk/>
            <pc:sldMk cId="304554522" sldId="2142533079"/>
            <ac:spMk id="87" creationId="{EE34A586-3D8C-4391-AE9D-5DB2409B4601}"/>
          </ac:spMkLst>
        </pc:spChg>
        <pc:spChg chg="add mod">
          <ac:chgData name="Mario Martinez Rodriguez" userId="0471fd92-c731-4381-a461-e5b5ae3ffbdd" providerId="ADAL" clId="{3F23F81B-23D0-434C-9173-6DD75070F799}" dt="2024-03-19T18:57:15.664" v="4090" actId="108"/>
          <ac:spMkLst>
            <pc:docMk/>
            <pc:sldMk cId="304554522" sldId="2142533079"/>
            <ac:spMk id="88" creationId="{28690804-A850-4E98-8FFA-66FE53C3B674}"/>
          </ac:spMkLst>
        </pc:spChg>
        <pc:spChg chg="add mod">
          <ac:chgData name="Mario Martinez Rodriguez" userId="0471fd92-c731-4381-a461-e5b5ae3ffbdd" providerId="ADAL" clId="{3F23F81B-23D0-434C-9173-6DD75070F799}" dt="2024-03-19T18:57:12.771" v="4089" actId="108"/>
          <ac:spMkLst>
            <pc:docMk/>
            <pc:sldMk cId="304554522" sldId="2142533079"/>
            <ac:spMk id="89" creationId="{111C6BCE-BFBC-4510-8C09-528E4ED5AD47}"/>
          </ac:spMkLst>
        </pc:spChg>
        <pc:spChg chg="add">
          <ac:chgData name="Mario Martinez Rodriguez" userId="0471fd92-c731-4381-a461-e5b5ae3ffbdd" providerId="ADAL" clId="{3F23F81B-23D0-434C-9173-6DD75070F799}" dt="2024-03-19T18:57:06.072" v="4088"/>
          <ac:spMkLst>
            <pc:docMk/>
            <pc:sldMk cId="304554522" sldId="2142533079"/>
            <ac:spMk id="90" creationId="{2920F3B7-AD73-469E-9E46-1B7B80BEFFE8}"/>
          </ac:spMkLst>
        </pc:spChg>
        <pc:spChg chg="add">
          <ac:chgData name="Mario Martinez Rodriguez" userId="0471fd92-c731-4381-a461-e5b5ae3ffbdd" providerId="ADAL" clId="{3F23F81B-23D0-434C-9173-6DD75070F799}" dt="2024-03-19T18:57:06.072" v="4088"/>
          <ac:spMkLst>
            <pc:docMk/>
            <pc:sldMk cId="304554522" sldId="2142533079"/>
            <ac:spMk id="91" creationId="{D2B36953-D226-40E3-9BA9-E6F8A745F6D1}"/>
          </ac:spMkLst>
        </pc:spChg>
        <pc:spChg chg="mod">
          <ac:chgData name="Mario Martinez Rodriguez" userId="0471fd92-c731-4381-a461-e5b5ae3ffbdd" providerId="ADAL" clId="{3F23F81B-23D0-434C-9173-6DD75070F799}" dt="2024-03-19T18:15:13.518" v="1337" actId="20577"/>
          <ac:spMkLst>
            <pc:docMk/>
            <pc:sldMk cId="304554522" sldId="2142533079"/>
            <ac:spMk id="101" creationId="{50A06F5E-DBE5-4F01-91D9-C9A7A09510A7}"/>
          </ac:spMkLst>
        </pc:spChg>
        <pc:spChg chg="mod">
          <ac:chgData name="Mario Martinez Rodriguez" userId="0471fd92-c731-4381-a461-e5b5ae3ffbdd" providerId="ADAL" clId="{3F23F81B-23D0-434C-9173-6DD75070F799}" dt="2024-03-19T16:27:23.858" v="152" actId="14100"/>
          <ac:spMkLst>
            <pc:docMk/>
            <pc:sldMk cId="304554522" sldId="2142533079"/>
            <ac:spMk id="107" creationId="{81E42038-5FE5-454A-B104-DD81E932FA4D}"/>
          </ac:spMkLst>
        </pc:spChg>
        <pc:spChg chg="mod">
          <ac:chgData name="Mario Martinez Rodriguez" userId="0471fd92-c731-4381-a461-e5b5ae3ffbdd" providerId="ADAL" clId="{3F23F81B-23D0-434C-9173-6DD75070F799}" dt="2024-03-19T17:34:16.099" v="1232" actId="1076"/>
          <ac:spMkLst>
            <pc:docMk/>
            <pc:sldMk cId="304554522" sldId="2142533079"/>
            <ac:spMk id="112" creationId="{E6430482-6121-4599-89A1-5A0797B1B58F}"/>
          </ac:spMkLst>
        </pc:spChg>
        <pc:spChg chg="mod">
          <ac:chgData name="Mario Martinez Rodriguez" userId="0471fd92-c731-4381-a461-e5b5ae3ffbdd" providerId="ADAL" clId="{3F23F81B-23D0-434C-9173-6DD75070F799}" dt="2024-03-19T16:45:00.069" v="337" actId="14100"/>
          <ac:spMkLst>
            <pc:docMk/>
            <pc:sldMk cId="304554522" sldId="2142533079"/>
            <ac:spMk id="113" creationId="{49519E6A-480C-4FF3-8A39-7263E76E1870}"/>
          </ac:spMkLst>
        </pc:spChg>
        <pc:spChg chg="del mod">
          <ac:chgData name="Mario Martinez Rodriguez" userId="0471fd92-c731-4381-a461-e5b5ae3ffbdd" providerId="ADAL" clId="{3F23F81B-23D0-434C-9173-6DD75070F799}" dt="2024-03-19T17:13:09.157" v="1009" actId="478"/>
          <ac:spMkLst>
            <pc:docMk/>
            <pc:sldMk cId="304554522" sldId="2142533079"/>
            <ac:spMk id="114" creationId="{8A1F39EA-EF2B-40CF-8570-032760F8F9F0}"/>
          </ac:spMkLst>
        </pc:spChg>
        <pc:spChg chg="mod">
          <ac:chgData name="Mario Martinez Rodriguez" userId="0471fd92-c731-4381-a461-e5b5ae3ffbdd" providerId="ADAL" clId="{3F23F81B-23D0-434C-9173-6DD75070F799}" dt="2024-03-19T16:24:36.202" v="91" actId="14100"/>
          <ac:spMkLst>
            <pc:docMk/>
            <pc:sldMk cId="304554522" sldId="2142533079"/>
            <ac:spMk id="116" creationId="{7FCEE1BE-01D9-4432-A796-49118625B1CF}"/>
          </ac:spMkLst>
        </pc:spChg>
        <pc:spChg chg="del mod">
          <ac:chgData name="Mario Martinez Rodriguez" userId="0471fd92-c731-4381-a461-e5b5ae3ffbdd" providerId="ADAL" clId="{3F23F81B-23D0-434C-9173-6DD75070F799}" dt="2024-03-19T17:13:09.157" v="1009" actId="478"/>
          <ac:spMkLst>
            <pc:docMk/>
            <pc:sldMk cId="304554522" sldId="2142533079"/>
            <ac:spMk id="131" creationId="{92FC7EFC-A2FF-4859-92D3-05FD10DDBD7E}"/>
          </ac:spMkLst>
        </pc:spChg>
        <pc:spChg chg="mod">
          <ac:chgData name="Mario Martinez Rodriguez" userId="0471fd92-c731-4381-a461-e5b5ae3ffbdd" providerId="ADAL" clId="{3F23F81B-23D0-434C-9173-6DD75070F799}" dt="2024-03-19T17:34:25.974" v="1233" actId="1076"/>
          <ac:spMkLst>
            <pc:docMk/>
            <pc:sldMk cId="304554522" sldId="2142533079"/>
            <ac:spMk id="133" creationId="{97CB6E90-3E92-4044-97BE-B661F7CF2EF6}"/>
          </ac:spMkLst>
        </pc:spChg>
        <pc:spChg chg="del mod">
          <ac:chgData name="Mario Martinez Rodriguez" userId="0471fd92-c731-4381-a461-e5b5ae3ffbdd" providerId="ADAL" clId="{3F23F81B-23D0-434C-9173-6DD75070F799}" dt="2024-03-19T17:10:19.886" v="976" actId="478"/>
          <ac:spMkLst>
            <pc:docMk/>
            <pc:sldMk cId="304554522" sldId="2142533079"/>
            <ac:spMk id="138" creationId="{16445BC8-EDBA-4B78-B5DC-FEF59917AE4D}"/>
          </ac:spMkLst>
        </pc:spChg>
        <pc:spChg chg="del">
          <ac:chgData name="Mario Martinez Rodriguez" userId="0471fd92-c731-4381-a461-e5b5ae3ffbdd" providerId="ADAL" clId="{3F23F81B-23D0-434C-9173-6DD75070F799}" dt="2024-03-19T16:55:07.782" v="663" actId="478"/>
          <ac:spMkLst>
            <pc:docMk/>
            <pc:sldMk cId="304554522" sldId="2142533079"/>
            <ac:spMk id="139" creationId="{7D4C24F0-1C69-4641-B45A-111EBCEDBD3E}"/>
          </ac:spMkLst>
        </pc:spChg>
        <pc:spChg chg="del">
          <ac:chgData name="Mario Martinez Rodriguez" userId="0471fd92-c731-4381-a461-e5b5ae3ffbdd" providerId="ADAL" clId="{3F23F81B-23D0-434C-9173-6DD75070F799}" dt="2024-03-19T16:55:07.782" v="663" actId="478"/>
          <ac:spMkLst>
            <pc:docMk/>
            <pc:sldMk cId="304554522" sldId="2142533079"/>
            <ac:spMk id="142" creationId="{DE1BC7E1-B75C-4FAA-9B4C-783A83CA6F2B}"/>
          </ac:spMkLst>
        </pc:spChg>
        <pc:spChg chg="del">
          <ac:chgData name="Mario Martinez Rodriguez" userId="0471fd92-c731-4381-a461-e5b5ae3ffbdd" providerId="ADAL" clId="{3F23F81B-23D0-434C-9173-6DD75070F799}" dt="2024-03-19T16:55:07.782" v="663" actId="478"/>
          <ac:spMkLst>
            <pc:docMk/>
            <pc:sldMk cId="304554522" sldId="2142533079"/>
            <ac:spMk id="143" creationId="{7092A934-05D3-46C2-BF16-991C34871FAB}"/>
          </ac:spMkLst>
        </pc:spChg>
        <pc:spChg chg="del">
          <ac:chgData name="Mario Martinez Rodriguez" userId="0471fd92-c731-4381-a461-e5b5ae3ffbdd" providerId="ADAL" clId="{3F23F81B-23D0-434C-9173-6DD75070F799}" dt="2024-03-19T16:55:07.782" v="663" actId="478"/>
          <ac:spMkLst>
            <pc:docMk/>
            <pc:sldMk cId="304554522" sldId="2142533079"/>
            <ac:spMk id="144" creationId="{565DE62A-8952-4F11-A9BD-7A4F1286DA1C}"/>
          </ac:spMkLst>
        </pc:spChg>
        <pc:spChg chg="del">
          <ac:chgData name="Mario Martinez Rodriguez" userId="0471fd92-c731-4381-a461-e5b5ae3ffbdd" providerId="ADAL" clId="{3F23F81B-23D0-434C-9173-6DD75070F799}" dt="2024-03-19T16:55:07.782" v="663" actId="478"/>
          <ac:spMkLst>
            <pc:docMk/>
            <pc:sldMk cId="304554522" sldId="2142533079"/>
            <ac:spMk id="145" creationId="{03A1657B-1764-4E79-A0D2-A826AB246F42}"/>
          </ac:spMkLst>
        </pc:spChg>
        <pc:spChg chg="del">
          <ac:chgData name="Mario Martinez Rodriguez" userId="0471fd92-c731-4381-a461-e5b5ae3ffbdd" providerId="ADAL" clId="{3F23F81B-23D0-434C-9173-6DD75070F799}" dt="2024-03-19T18:57:05.788" v="4087" actId="478"/>
          <ac:spMkLst>
            <pc:docMk/>
            <pc:sldMk cId="304554522" sldId="2142533079"/>
            <ac:spMk id="158" creationId="{238D3E87-EFE9-4A9B-99B6-6091C30FBC8D}"/>
          </ac:spMkLst>
        </pc:spChg>
        <pc:spChg chg="del">
          <ac:chgData name="Mario Martinez Rodriguez" userId="0471fd92-c731-4381-a461-e5b5ae3ffbdd" providerId="ADAL" clId="{3F23F81B-23D0-434C-9173-6DD75070F799}" dt="2024-03-19T18:57:05.788" v="4087" actId="478"/>
          <ac:spMkLst>
            <pc:docMk/>
            <pc:sldMk cId="304554522" sldId="2142533079"/>
            <ac:spMk id="159" creationId="{E4729A96-34AD-47FD-A2D7-4BF92ED2388D}"/>
          </ac:spMkLst>
        </pc:spChg>
        <pc:spChg chg="del">
          <ac:chgData name="Mario Martinez Rodriguez" userId="0471fd92-c731-4381-a461-e5b5ae3ffbdd" providerId="ADAL" clId="{3F23F81B-23D0-434C-9173-6DD75070F799}" dt="2024-03-19T18:57:05.788" v="4087" actId="478"/>
          <ac:spMkLst>
            <pc:docMk/>
            <pc:sldMk cId="304554522" sldId="2142533079"/>
            <ac:spMk id="160" creationId="{1FEA3A57-28BC-4604-8634-000B4475D2F7}"/>
          </ac:spMkLst>
        </pc:spChg>
        <pc:spChg chg="del mod">
          <ac:chgData name="Mario Martinez Rodriguez" userId="0471fd92-c731-4381-a461-e5b5ae3ffbdd" providerId="ADAL" clId="{3F23F81B-23D0-434C-9173-6DD75070F799}" dt="2024-03-19T17:13:09.157" v="1009" actId="478"/>
          <ac:spMkLst>
            <pc:docMk/>
            <pc:sldMk cId="304554522" sldId="2142533079"/>
            <ac:spMk id="166" creationId="{BEF37BC0-3E32-4051-9074-C1753B2ACBB5}"/>
          </ac:spMkLst>
        </pc:spChg>
        <pc:spChg chg="del mod">
          <ac:chgData name="Mario Martinez Rodriguez" userId="0471fd92-c731-4381-a461-e5b5ae3ffbdd" providerId="ADAL" clId="{3F23F81B-23D0-434C-9173-6DD75070F799}" dt="2024-03-19T17:13:09.157" v="1009" actId="478"/>
          <ac:spMkLst>
            <pc:docMk/>
            <pc:sldMk cId="304554522" sldId="2142533079"/>
            <ac:spMk id="168" creationId="{4FFAC8BC-7591-49E9-9AAC-FDC070E33F81}"/>
          </ac:spMkLst>
        </pc:spChg>
        <pc:spChg chg="del mod">
          <ac:chgData name="Mario Martinez Rodriguez" userId="0471fd92-c731-4381-a461-e5b5ae3ffbdd" providerId="ADAL" clId="{3F23F81B-23D0-434C-9173-6DD75070F799}" dt="2024-03-19T17:13:09.157" v="1009" actId="478"/>
          <ac:spMkLst>
            <pc:docMk/>
            <pc:sldMk cId="304554522" sldId="2142533079"/>
            <ac:spMk id="169" creationId="{0FF8CA25-57A4-4521-8772-B6A2722BB67B}"/>
          </ac:spMkLst>
        </pc:spChg>
        <pc:spChg chg="mod">
          <ac:chgData name="Mario Martinez Rodriguez" userId="0471fd92-c731-4381-a461-e5b5ae3ffbdd" providerId="ADAL" clId="{3F23F81B-23D0-434C-9173-6DD75070F799}" dt="2024-03-19T17:11:38.676" v="996" actId="14100"/>
          <ac:spMkLst>
            <pc:docMk/>
            <pc:sldMk cId="304554522" sldId="2142533079"/>
            <ac:spMk id="173" creationId="{450804C2-D35E-4490-8418-DBFEFCC9FFE2}"/>
          </ac:spMkLst>
        </pc:spChg>
        <pc:grpChg chg="add">
          <ac:chgData name="Mario Martinez Rodriguez" userId="0471fd92-c731-4381-a461-e5b5ae3ffbdd" providerId="ADAL" clId="{3F23F81B-23D0-434C-9173-6DD75070F799}" dt="2024-03-19T16:23:31.202" v="76"/>
          <ac:grpSpMkLst>
            <pc:docMk/>
            <pc:sldMk cId="304554522" sldId="2142533079"/>
            <ac:grpSpMk id="54" creationId="{387F10CF-15DF-4162-88BB-6E84B543DE33}"/>
          </ac:grpSpMkLst>
        </pc:grpChg>
        <pc:grpChg chg="del">
          <ac:chgData name="Mario Martinez Rodriguez" userId="0471fd92-c731-4381-a461-e5b5ae3ffbdd" providerId="ADAL" clId="{3F23F81B-23D0-434C-9173-6DD75070F799}" dt="2024-03-19T16:23:30.959" v="75"/>
          <ac:grpSpMkLst>
            <pc:docMk/>
            <pc:sldMk cId="304554522" sldId="2142533079"/>
            <ac:grpSpMk id="95" creationId="{0CE9976D-6B30-4E6C-96E0-3CCEED235A5D}"/>
          </ac:grpSpMkLst>
        </pc:grpChg>
        <pc:graphicFrameChg chg="add mod modGraphic">
          <ac:chgData name="Mario Martinez Rodriguez" userId="0471fd92-c731-4381-a461-e5b5ae3ffbdd" providerId="ADAL" clId="{3F23F81B-23D0-434C-9173-6DD75070F799}" dt="2024-03-19T18:14:00.847" v="1329" actId="20577"/>
          <ac:graphicFrameMkLst>
            <pc:docMk/>
            <pc:sldMk cId="304554522" sldId="2142533079"/>
            <ac:graphicFrameMk id="67" creationId="{9000C692-36C3-41D8-95C7-693DF992BBCD}"/>
          </ac:graphicFrameMkLst>
        </pc:graphicFrameChg>
        <pc:graphicFrameChg chg="add mod modGraphic">
          <ac:chgData name="Mario Martinez Rodriguez" userId="0471fd92-c731-4381-a461-e5b5ae3ffbdd" providerId="ADAL" clId="{3F23F81B-23D0-434C-9173-6DD75070F799}" dt="2024-03-19T18:07:02.928" v="1300" actId="1076"/>
          <ac:graphicFrameMkLst>
            <pc:docMk/>
            <pc:sldMk cId="304554522" sldId="2142533079"/>
            <ac:graphicFrameMk id="82" creationId="{0E30D847-B673-4564-B1F1-92702D65AEB0}"/>
          </ac:graphicFrameMkLst>
        </pc:graphicFrameChg>
        <pc:graphicFrameChg chg="mod ord modGraphic">
          <ac:chgData name="Mario Martinez Rodriguez" userId="0471fd92-c731-4381-a461-e5b5ae3ffbdd" providerId="ADAL" clId="{3F23F81B-23D0-434C-9173-6DD75070F799}" dt="2024-03-19T16:31:05.002" v="228" actId="20577"/>
          <ac:graphicFrameMkLst>
            <pc:docMk/>
            <pc:sldMk cId="304554522" sldId="2142533079"/>
            <ac:graphicFrameMk id="98" creationId="{C49ED70F-1BD3-43D6-B49F-64BDD9CD8BDE}"/>
          </ac:graphicFrameMkLst>
        </pc:graphicFrameChg>
        <pc:graphicFrameChg chg="mod modGraphic">
          <ac:chgData name="Mario Martinez Rodriguez" userId="0471fd92-c731-4381-a461-e5b5ae3ffbdd" providerId="ADAL" clId="{3F23F81B-23D0-434C-9173-6DD75070F799}" dt="2024-03-19T18:15:04.582" v="1335" actId="20577"/>
          <ac:graphicFrameMkLst>
            <pc:docMk/>
            <pc:sldMk cId="304554522" sldId="2142533079"/>
            <ac:graphicFrameMk id="135" creationId="{E90DC6BC-23AA-4BCC-A8BA-DBDB881E2A96}"/>
          </ac:graphicFrameMkLst>
        </pc:graphicFrameChg>
        <pc:graphicFrameChg chg="mod modGraphic">
          <ac:chgData name="Mario Martinez Rodriguez" userId="0471fd92-c731-4381-a461-e5b5ae3ffbdd" providerId="ADAL" clId="{3F23F81B-23D0-434C-9173-6DD75070F799}" dt="2024-03-19T18:13:44.588" v="1327" actId="20577"/>
          <ac:graphicFrameMkLst>
            <pc:docMk/>
            <pc:sldMk cId="304554522" sldId="2142533079"/>
            <ac:graphicFrameMk id="140" creationId="{B00D2413-13DF-4DCC-82DF-CACF4F3F3F49}"/>
          </ac:graphicFrameMkLst>
        </pc:graphicFrameChg>
        <pc:graphicFrameChg chg="del modGraphic">
          <ac:chgData name="Mario Martinez Rodriguez" userId="0471fd92-c731-4381-a461-e5b5ae3ffbdd" providerId="ADAL" clId="{3F23F81B-23D0-434C-9173-6DD75070F799}" dt="2024-03-19T16:55:07.782" v="663" actId="478"/>
          <ac:graphicFrameMkLst>
            <pc:docMk/>
            <pc:sldMk cId="304554522" sldId="2142533079"/>
            <ac:graphicFrameMk id="141" creationId="{AAF2D941-EEC4-4C2B-844F-1ACAC0D6C798}"/>
          </ac:graphicFrameMkLst>
        </pc:graphicFrameChg>
        <pc:picChg chg="mod">
          <ac:chgData name="Mario Martinez Rodriguez" userId="0471fd92-c731-4381-a461-e5b5ae3ffbdd" providerId="ADAL" clId="{3F23F81B-23D0-434C-9173-6DD75070F799}" dt="2024-03-19T17:34:16.099" v="1232" actId="1076"/>
          <ac:picMkLst>
            <pc:docMk/>
            <pc:sldMk cId="304554522" sldId="2142533079"/>
            <ac:picMk id="93" creationId="{837F6BCB-8145-4D00-A6A1-CC36693C4CE7}"/>
          </ac:picMkLst>
        </pc:picChg>
        <pc:picChg chg="mod">
          <ac:chgData name="Mario Martinez Rodriguez" userId="0471fd92-c731-4381-a461-e5b5ae3ffbdd" providerId="ADAL" clId="{3F23F81B-23D0-434C-9173-6DD75070F799}" dt="2024-03-19T17:34:25.974" v="1233" actId="1076"/>
          <ac:picMkLst>
            <pc:docMk/>
            <pc:sldMk cId="304554522" sldId="2142533079"/>
            <ac:picMk id="132" creationId="{09D3FF9D-4AF9-4968-AD39-B44E4C214515}"/>
          </ac:picMkLst>
        </pc:picChg>
      </pc:sldChg>
      <pc:sldChg chg="addSp delSp modSp">
        <pc:chgData name="Mario Martinez Rodriguez" userId="0471fd92-c731-4381-a461-e5b5ae3ffbdd" providerId="ADAL" clId="{3F23F81B-23D0-434C-9173-6DD75070F799}" dt="2024-03-19T18:57:34.627" v="4094" actId="108"/>
        <pc:sldMkLst>
          <pc:docMk/>
          <pc:sldMk cId="1760772485" sldId="2142533080"/>
        </pc:sldMkLst>
        <pc:spChg chg="mod">
          <ac:chgData name="Mario Martinez Rodriguez" userId="0471fd92-c731-4381-a461-e5b5ae3ffbdd" providerId="ADAL" clId="{3F23F81B-23D0-434C-9173-6DD75070F799}" dt="2024-03-19T17:35:09.354" v="1267" actId="20577"/>
          <ac:spMkLst>
            <pc:docMk/>
            <pc:sldMk cId="1760772485" sldId="2142533080"/>
            <ac:spMk id="28" creationId="{7BB1D512-7828-4049-8972-17D4E6FB2082}"/>
          </ac:spMkLst>
        </pc:spChg>
        <pc:spChg chg="add">
          <ac:chgData name="Mario Martinez Rodriguez" userId="0471fd92-c731-4381-a461-e5b5ae3ffbdd" providerId="ADAL" clId="{3F23F81B-23D0-434C-9173-6DD75070F799}" dt="2024-03-19T18:57:21.016" v="4092"/>
          <ac:spMkLst>
            <pc:docMk/>
            <pc:sldMk cId="1760772485" sldId="2142533080"/>
            <ac:spMk id="52" creationId="{A643585F-550F-4520-8601-8F3359B81915}"/>
          </ac:spMkLst>
        </pc:spChg>
        <pc:spChg chg="add mod">
          <ac:chgData name="Mario Martinez Rodriguez" userId="0471fd92-c731-4381-a461-e5b5ae3ffbdd" providerId="ADAL" clId="{3F23F81B-23D0-434C-9173-6DD75070F799}" dt="2024-03-19T18:57:34.627" v="4094" actId="108"/>
          <ac:spMkLst>
            <pc:docMk/>
            <pc:sldMk cId="1760772485" sldId="2142533080"/>
            <ac:spMk id="53" creationId="{CFDAFE26-3070-44C1-8ABA-3619486ACD7C}"/>
          </ac:spMkLst>
        </pc:spChg>
        <pc:spChg chg="add">
          <ac:chgData name="Mario Martinez Rodriguez" userId="0471fd92-c731-4381-a461-e5b5ae3ffbdd" providerId="ADAL" clId="{3F23F81B-23D0-434C-9173-6DD75070F799}" dt="2024-03-19T18:57:21.016" v="4092"/>
          <ac:spMkLst>
            <pc:docMk/>
            <pc:sldMk cId="1760772485" sldId="2142533080"/>
            <ac:spMk id="54" creationId="{91767800-7D24-4650-B841-79DA65C34735}"/>
          </ac:spMkLst>
        </pc:spChg>
        <pc:spChg chg="add mod">
          <ac:chgData name="Mario Martinez Rodriguez" userId="0471fd92-c731-4381-a461-e5b5ae3ffbdd" providerId="ADAL" clId="{3F23F81B-23D0-434C-9173-6DD75070F799}" dt="2024-03-19T18:57:30.270" v="4093" actId="108"/>
          <ac:spMkLst>
            <pc:docMk/>
            <pc:sldMk cId="1760772485" sldId="2142533080"/>
            <ac:spMk id="55" creationId="{0853F52C-FB53-4EAE-A2D5-5109BE3639EA}"/>
          </ac:spMkLst>
        </pc:spChg>
        <pc:spChg chg="del">
          <ac:chgData name="Mario Martinez Rodriguez" userId="0471fd92-c731-4381-a461-e5b5ae3ffbdd" providerId="ADAL" clId="{3F23F81B-23D0-434C-9173-6DD75070F799}" dt="2024-03-19T17:37:33.737" v="1275" actId="478"/>
          <ac:spMkLst>
            <pc:docMk/>
            <pc:sldMk cId="1760772485" sldId="2142533080"/>
            <ac:spMk id="57" creationId="{DAED9EEB-858E-463F-9EA3-47E3A985C930}"/>
          </ac:spMkLst>
        </pc:spChg>
        <pc:spChg chg="del">
          <ac:chgData name="Mario Martinez Rodriguez" userId="0471fd92-c731-4381-a461-e5b5ae3ffbdd" providerId="ADAL" clId="{3F23F81B-23D0-434C-9173-6DD75070F799}" dt="2024-03-19T17:37:30.341" v="1272" actId="478"/>
          <ac:spMkLst>
            <pc:docMk/>
            <pc:sldMk cId="1760772485" sldId="2142533080"/>
            <ac:spMk id="60" creationId="{3937E514-6D1F-4C23-A016-062C08FD894E}"/>
          </ac:spMkLst>
        </pc:spChg>
        <pc:spChg chg="del">
          <ac:chgData name="Mario Martinez Rodriguez" userId="0471fd92-c731-4381-a461-e5b5ae3ffbdd" providerId="ADAL" clId="{3F23F81B-23D0-434C-9173-6DD75070F799}" dt="2024-03-19T17:37:30.341" v="1272" actId="478"/>
          <ac:spMkLst>
            <pc:docMk/>
            <pc:sldMk cId="1760772485" sldId="2142533080"/>
            <ac:spMk id="61" creationId="{D6830BF5-66B9-4656-9E52-93C0B4373521}"/>
          </ac:spMkLst>
        </pc:spChg>
        <pc:spChg chg="del">
          <ac:chgData name="Mario Martinez Rodriguez" userId="0471fd92-c731-4381-a461-e5b5ae3ffbdd" providerId="ADAL" clId="{3F23F81B-23D0-434C-9173-6DD75070F799}" dt="2024-03-19T17:37:30.341" v="1272" actId="478"/>
          <ac:spMkLst>
            <pc:docMk/>
            <pc:sldMk cId="1760772485" sldId="2142533080"/>
            <ac:spMk id="63" creationId="{EC10C320-3755-4111-8FA8-823729846FC6}"/>
          </ac:spMkLst>
        </pc:spChg>
        <pc:spChg chg="del">
          <ac:chgData name="Mario Martinez Rodriguez" userId="0471fd92-c731-4381-a461-e5b5ae3ffbdd" providerId="ADAL" clId="{3F23F81B-23D0-434C-9173-6DD75070F799}" dt="2024-03-19T17:37:30.341" v="1272" actId="478"/>
          <ac:spMkLst>
            <pc:docMk/>
            <pc:sldMk cId="1760772485" sldId="2142533080"/>
            <ac:spMk id="70" creationId="{8D35BDF5-DFFB-4982-89BD-658A358A9DCA}"/>
          </ac:spMkLst>
        </pc:spChg>
        <pc:spChg chg="del">
          <ac:chgData name="Mario Martinez Rodriguez" userId="0471fd92-c731-4381-a461-e5b5ae3ffbdd" providerId="ADAL" clId="{3F23F81B-23D0-434C-9173-6DD75070F799}" dt="2024-03-19T17:37:32.697" v="1274" actId="478"/>
          <ac:spMkLst>
            <pc:docMk/>
            <pc:sldMk cId="1760772485" sldId="2142533080"/>
            <ac:spMk id="94" creationId="{CA12DAA4-727B-4461-A9E1-2EF13BF8B6FC}"/>
          </ac:spMkLst>
        </pc:spChg>
        <pc:spChg chg="del">
          <ac:chgData name="Mario Martinez Rodriguez" userId="0471fd92-c731-4381-a461-e5b5ae3ffbdd" providerId="ADAL" clId="{3F23F81B-23D0-434C-9173-6DD75070F799}" dt="2024-03-19T17:37:30.341" v="1272" actId="478"/>
          <ac:spMkLst>
            <pc:docMk/>
            <pc:sldMk cId="1760772485" sldId="2142533080"/>
            <ac:spMk id="101" creationId="{50A06F5E-DBE5-4F01-91D9-C9A7A09510A7}"/>
          </ac:spMkLst>
        </pc:spChg>
        <pc:spChg chg="del">
          <ac:chgData name="Mario Martinez Rodriguez" userId="0471fd92-c731-4381-a461-e5b5ae3ffbdd" providerId="ADAL" clId="{3F23F81B-23D0-434C-9173-6DD75070F799}" dt="2024-03-19T17:37:30.341" v="1272" actId="478"/>
          <ac:spMkLst>
            <pc:docMk/>
            <pc:sldMk cId="1760772485" sldId="2142533080"/>
            <ac:spMk id="103" creationId="{B9D8110D-6D40-4C5B-BBCC-1FC26105978E}"/>
          </ac:spMkLst>
        </pc:spChg>
        <pc:spChg chg="del">
          <ac:chgData name="Mario Martinez Rodriguez" userId="0471fd92-c731-4381-a461-e5b5ae3ffbdd" providerId="ADAL" clId="{3F23F81B-23D0-434C-9173-6DD75070F799}" dt="2024-03-19T17:37:34.306" v="1276" actId="478"/>
          <ac:spMkLst>
            <pc:docMk/>
            <pc:sldMk cId="1760772485" sldId="2142533080"/>
            <ac:spMk id="107" creationId="{81E42038-5FE5-454A-B104-DD81E932FA4D}"/>
          </ac:spMkLst>
        </pc:spChg>
        <pc:spChg chg="del">
          <ac:chgData name="Mario Martinez Rodriguez" userId="0471fd92-c731-4381-a461-e5b5ae3ffbdd" providerId="ADAL" clId="{3F23F81B-23D0-434C-9173-6DD75070F799}" dt="2024-03-19T17:37:30.341" v="1272" actId="478"/>
          <ac:spMkLst>
            <pc:docMk/>
            <pc:sldMk cId="1760772485" sldId="2142533080"/>
            <ac:spMk id="112" creationId="{E6430482-6121-4599-89A1-5A0797B1B58F}"/>
          </ac:spMkLst>
        </pc:spChg>
        <pc:spChg chg="del">
          <ac:chgData name="Mario Martinez Rodriguez" userId="0471fd92-c731-4381-a461-e5b5ae3ffbdd" providerId="ADAL" clId="{3F23F81B-23D0-434C-9173-6DD75070F799}" dt="2024-03-19T17:37:31.933" v="1273" actId="478"/>
          <ac:spMkLst>
            <pc:docMk/>
            <pc:sldMk cId="1760772485" sldId="2142533080"/>
            <ac:spMk id="113" creationId="{49519E6A-480C-4FF3-8A39-7263E76E1870}"/>
          </ac:spMkLst>
        </pc:spChg>
        <pc:spChg chg="del">
          <ac:chgData name="Mario Martinez Rodriguez" userId="0471fd92-c731-4381-a461-e5b5ae3ffbdd" providerId="ADAL" clId="{3F23F81B-23D0-434C-9173-6DD75070F799}" dt="2024-03-19T17:37:26.100" v="1271" actId="478"/>
          <ac:spMkLst>
            <pc:docMk/>
            <pc:sldMk cId="1760772485" sldId="2142533080"/>
            <ac:spMk id="114" creationId="{8A1F39EA-EF2B-40CF-8570-032760F8F9F0}"/>
          </ac:spMkLst>
        </pc:spChg>
        <pc:spChg chg="del">
          <ac:chgData name="Mario Martinez Rodriguez" userId="0471fd92-c731-4381-a461-e5b5ae3ffbdd" providerId="ADAL" clId="{3F23F81B-23D0-434C-9173-6DD75070F799}" dt="2024-03-19T17:37:30.341" v="1272" actId="478"/>
          <ac:spMkLst>
            <pc:docMk/>
            <pc:sldMk cId="1760772485" sldId="2142533080"/>
            <ac:spMk id="116" creationId="{7FCEE1BE-01D9-4432-A796-49118625B1CF}"/>
          </ac:spMkLst>
        </pc:spChg>
        <pc:spChg chg="del">
          <ac:chgData name="Mario Martinez Rodriguez" userId="0471fd92-c731-4381-a461-e5b5ae3ffbdd" providerId="ADAL" clId="{3F23F81B-23D0-434C-9173-6DD75070F799}" dt="2024-03-19T17:37:30.341" v="1272" actId="478"/>
          <ac:spMkLst>
            <pc:docMk/>
            <pc:sldMk cId="1760772485" sldId="2142533080"/>
            <ac:spMk id="125" creationId="{BE2BE6C2-493D-4F76-A123-8DDB46E4FE83}"/>
          </ac:spMkLst>
        </pc:spChg>
        <pc:spChg chg="del">
          <ac:chgData name="Mario Martinez Rodriguez" userId="0471fd92-c731-4381-a461-e5b5ae3ffbdd" providerId="ADAL" clId="{3F23F81B-23D0-434C-9173-6DD75070F799}" dt="2024-03-19T17:37:30.341" v="1272" actId="478"/>
          <ac:spMkLst>
            <pc:docMk/>
            <pc:sldMk cId="1760772485" sldId="2142533080"/>
            <ac:spMk id="126" creationId="{6A9A7E52-B0CB-4E8F-B2C2-D8B96AF901A4}"/>
          </ac:spMkLst>
        </pc:spChg>
        <pc:spChg chg="del">
          <ac:chgData name="Mario Martinez Rodriguez" userId="0471fd92-c731-4381-a461-e5b5ae3ffbdd" providerId="ADAL" clId="{3F23F81B-23D0-434C-9173-6DD75070F799}" dt="2024-03-19T17:37:24.437" v="1270" actId="478"/>
          <ac:spMkLst>
            <pc:docMk/>
            <pc:sldMk cId="1760772485" sldId="2142533080"/>
            <ac:spMk id="131" creationId="{92FC7EFC-A2FF-4859-92D3-05FD10DDBD7E}"/>
          </ac:spMkLst>
        </pc:spChg>
        <pc:spChg chg="del">
          <ac:chgData name="Mario Martinez Rodriguez" userId="0471fd92-c731-4381-a461-e5b5ae3ffbdd" providerId="ADAL" clId="{3F23F81B-23D0-434C-9173-6DD75070F799}" dt="2024-03-19T17:37:30.341" v="1272" actId="478"/>
          <ac:spMkLst>
            <pc:docMk/>
            <pc:sldMk cId="1760772485" sldId="2142533080"/>
            <ac:spMk id="133" creationId="{97CB6E90-3E92-4044-97BE-B661F7CF2EF6}"/>
          </ac:spMkLst>
        </pc:spChg>
        <pc:spChg chg="mod">
          <ac:chgData name="Mario Martinez Rodriguez" userId="0471fd92-c731-4381-a461-e5b5ae3ffbdd" providerId="ADAL" clId="{3F23F81B-23D0-434C-9173-6DD75070F799}" dt="2024-03-19T17:38:56.163" v="1291" actId="14100"/>
          <ac:spMkLst>
            <pc:docMk/>
            <pc:sldMk cId="1760772485" sldId="2142533080"/>
            <ac:spMk id="138" creationId="{16445BC8-EDBA-4B78-B5DC-FEF59917AE4D}"/>
          </ac:spMkLst>
        </pc:spChg>
        <pc:spChg chg="mod">
          <ac:chgData name="Mario Martinez Rodriguez" userId="0471fd92-c731-4381-a461-e5b5ae3ffbdd" providerId="ADAL" clId="{3F23F81B-23D0-434C-9173-6DD75070F799}" dt="2024-03-19T17:39:07.743" v="1293" actId="14100"/>
          <ac:spMkLst>
            <pc:docMk/>
            <pc:sldMk cId="1760772485" sldId="2142533080"/>
            <ac:spMk id="139" creationId="{7D4C24F0-1C69-4641-B45A-111EBCEDBD3E}"/>
          </ac:spMkLst>
        </pc:spChg>
        <pc:spChg chg="mod">
          <ac:chgData name="Mario Martinez Rodriguez" userId="0471fd92-c731-4381-a461-e5b5ae3ffbdd" providerId="ADAL" clId="{3F23F81B-23D0-434C-9173-6DD75070F799}" dt="2024-03-19T17:39:05.062" v="1292" actId="14100"/>
          <ac:spMkLst>
            <pc:docMk/>
            <pc:sldMk cId="1760772485" sldId="2142533080"/>
            <ac:spMk id="142" creationId="{DE1BC7E1-B75C-4FAA-9B4C-783A83CA6F2B}"/>
          </ac:spMkLst>
        </pc:spChg>
        <pc:spChg chg="mod">
          <ac:chgData name="Mario Martinez Rodriguez" userId="0471fd92-c731-4381-a461-e5b5ae3ffbdd" providerId="ADAL" clId="{3F23F81B-23D0-434C-9173-6DD75070F799}" dt="2024-03-19T18:38:29.703" v="2316" actId="14100"/>
          <ac:spMkLst>
            <pc:docMk/>
            <pc:sldMk cId="1760772485" sldId="2142533080"/>
            <ac:spMk id="143" creationId="{7092A934-05D3-46C2-BF16-991C34871FAB}"/>
          </ac:spMkLst>
        </pc:spChg>
        <pc:spChg chg="mod">
          <ac:chgData name="Mario Martinez Rodriguez" userId="0471fd92-c731-4381-a461-e5b5ae3ffbdd" providerId="ADAL" clId="{3F23F81B-23D0-434C-9173-6DD75070F799}" dt="2024-03-19T18:38:22.276" v="2313" actId="14100"/>
          <ac:spMkLst>
            <pc:docMk/>
            <pc:sldMk cId="1760772485" sldId="2142533080"/>
            <ac:spMk id="144" creationId="{565DE62A-8952-4F11-A9BD-7A4F1286DA1C}"/>
          </ac:spMkLst>
        </pc:spChg>
        <pc:spChg chg="mod">
          <ac:chgData name="Mario Martinez Rodriguez" userId="0471fd92-c731-4381-a461-e5b5ae3ffbdd" providerId="ADAL" clId="{3F23F81B-23D0-434C-9173-6DD75070F799}" dt="2024-03-19T17:39:47.445" v="1294" actId="1076"/>
          <ac:spMkLst>
            <pc:docMk/>
            <pc:sldMk cId="1760772485" sldId="2142533080"/>
            <ac:spMk id="145" creationId="{03A1657B-1764-4E79-A0D2-A826AB246F42}"/>
          </ac:spMkLst>
        </pc:spChg>
        <pc:spChg chg="del">
          <ac:chgData name="Mario Martinez Rodriguez" userId="0471fd92-c731-4381-a461-e5b5ae3ffbdd" providerId="ADAL" clId="{3F23F81B-23D0-434C-9173-6DD75070F799}" dt="2024-03-19T18:57:20.766" v="4091" actId="478"/>
          <ac:spMkLst>
            <pc:docMk/>
            <pc:sldMk cId="1760772485" sldId="2142533080"/>
            <ac:spMk id="158" creationId="{238D3E87-EFE9-4A9B-99B6-6091C30FBC8D}"/>
          </ac:spMkLst>
        </pc:spChg>
        <pc:spChg chg="del">
          <ac:chgData name="Mario Martinez Rodriguez" userId="0471fd92-c731-4381-a461-e5b5ae3ffbdd" providerId="ADAL" clId="{3F23F81B-23D0-434C-9173-6DD75070F799}" dt="2024-03-19T18:57:20.766" v="4091" actId="478"/>
          <ac:spMkLst>
            <pc:docMk/>
            <pc:sldMk cId="1760772485" sldId="2142533080"/>
            <ac:spMk id="159" creationId="{E4729A96-34AD-47FD-A2D7-4BF92ED2388D}"/>
          </ac:spMkLst>
        </pc:spChg>
        <pc:spChg chg="del">
          <ac:chgData name="Mario Martinez Rodriguez" userId="0471fd92-c731-4381-a461-e5b5ae3ffbdd" providerId="ADAL" clId="{3F23F81B-23D0-434C-9173-6DD75070F799}" dt="2024-03-19T18:57:20.766" v="4091" actId="478"/>
          <ac:spMkLst>
            <pc:docMk/>
            <pc:sldMk cId="1760772485" sldId="2142533080"/>
            <ac:spMk id="160" creationId="{1FEA3A57-28BC-4604-8634-000B4475D2F7}"/>
          </ac:spMkLst>
        </pc:spChg>
        <pc:spChg chg="del">
          <ac:chgData name="Mario Martinez Rodriguez" userId="0471fd92-c731-4381-a461-e5b5ae3ffbdd" providerId="ADAL" clId="{3F23F81B-23D0-434C-9173-6DD75070F799}" dt="2024-03-19T17:37:23.593" v="1269" actId="478"/>
          <ac:spMkLst>
            <pc:docMk/>
            <pc:sldMk cId="1760772485" sldId="2142533080"/>
            <ac:spMk id="166" creationId="{BEF37BC0-3E32-4051-9074-C1753B2ACBB5}"/>
          </ac:spMkLst>
        </pc:spChg>
        <pc:spChg chg="del">
          <ac:chgData name="Mario Martinez Rodriguez" userId="0471fd92-c731-4381-a461-e5b5ae3ffbdd" providerId="ADAL" clId="{3F23F81B-23D0-434C-9173-6DD75070F799}" dt="2024-03-19T17:37:26.100" v="1271" actId="478"/>
          <ac:spMkLst>
            <pc:docMk/>
            <pc:sldMk cId="1760772485" sldId="2142533080"/>
            <ac:spMk id="168" creationId="{4FFAC8BC-7591-49E9-9AAC-FDC070E33F81}"/>
          </ac:spMkLst>
        </pc:spChg>
        <pc:spChg chg="del">
          <ac:chgData name="Mario Martinez Rodriguez" userId="0471fd92-c731-4381-a461-e5b5ae3ffbdd" providerId="ADAL" clId="{3F23F81B-23D0-434C-9173-6DD75070F799}" dt="2024-03-19T17:37:26.100" v="1271" actId="478"/>
          <ac:spMkLst>
            <pc:docMk/>
            <pc:sldMk cId="1760772485" sldId="2142533080"/>
            <ac:spMk id="169" creationId="{0FF8CA25-57A4-4521-8772-B6A2722BB67B}"/>
          </ac:spMkLst>
        </pc:spChg>
        <pc:spChg chg="del">
          <ac:chgData name="Mario Martinez Rodriguez" userId="0471fd92-c731-4381-a461-e5b5ae3ffbdd" providerId="ADAL" clId="{3F23F81B-23D0-434C-9173-6DD75070F799}" dt="2024-03-19T17:37:22.346" v="1268" actId="478"/>
          <ac:spMkLst>
            <pc:docMk/>
            <pc:sldMk cId="1760772485" sldId="2142533080"/>
            <ac:spMk id="173" creationId="{450804C2-D35E-4490-8418-DBFEFCC9FFE2}"/>
          </ac:spMkLst>
        </pc:spChg>
        <pc:grpChg chg="del">
          <ac:chgData name="Mario Martinez Rodriguez" userId="0471fd92-c731-4381-a461-e5b5ae3ffbdd" providerId="ADAL" clId="{3F23F81B-23D0-434C-9173-6DD75070F799}" dt="2024-03-19T17:37:30.341" v="1272" actId="478"/>
          <ac:grpSpMkLst>
            <pc:docMk/>
            <pc:sldMk cId="1760772485" sldId="2142533080"/>
            <ac:grpSpMk id="47" creationId="{AE76FB18-6A70-45C3-80D2-21F56639FAF8}"/>
          </ac:grpSpMkLst>
        </pc:grpChg>
        <pc:grpChg chg="del">
          <ac:chgData name="Mario Martinez Rodriguez" userId="0471fd92-c731-4381-a461-e5b5ae3ffbdd" providerId="ADAL" clId="{3F23F81B-23D0-434C-9173-6DD75070F799}" dt="2024-03-19T17:37:30.341" v="1272" actId="478"/>
          <ac:grpSpMkLst>
            <pc:docMk/>
            <pc:sldMk cId="1760772485" sldId="2142533080"/>
            <ac:grpSpMk id="95" creationId="{0CE9976D-6B30-4E6C-96E0-3CCEED235A5D}"/>
          </ac:grpSpMkLst>
        </pc:grpChg>
        <pc:graphicFrameChg chg="del">
          <ac:chgData name="Mario Martinez Rodriguez" userId="0471fd92-c731-4381-a461-e5b5ae3ffbdd" providerId="ADAL" clId="{3F23F81B-23D0-434C-9173-6DD75070F799}" dt="2024-03-19T17:37:30.341" v="1272" actId="478"/>
          <ac:graphicFrameMkLst>
            <pc:docMk/>
            <pc:sldMk cId="1760772485" sldId="2142533080"/>
            <ac:graphicFrameMk id="98" creationId="{C49ED70F-1BD3-43D6-B49F-64BDD9CD8BDE}"/>
          </ac:graphicFrameMkLst>
        </pc:graphicFrameChg>
        <pc:graphicFrameChg chg="del">
          <ac:chgData name="Mario Martinez Rodriguez" userId="0471fd92-c731-4381-a461-e5b5ae3ffbdd" providerId="ADAL" clId="{3F23F81B-23D0-434C-9173-6DD75070F799}" dt="2024-03-19T17:37:30.341" v="1272" actId="478"/>
          <ac:graphicFrameMkLst>
            <pc:docMk/>
            <pc:sldMk cId="1760772485" sldId="2142533080"/>
            <ac:graphicFrameMk id="135" creationId="{E90DC6BC-23AA-4BCC-A8BA-DBDB881E2A96}"/>
          </ac:graphicFrameMkLst>
        </pc:graphicFrameChg>
        <pc:graphicFrameChg chg="del">
          <ac:chgData name="Mario Martinez Rodriguez" userId="0471fd92-c731-4381-a461-e5b5ae3ffbdd" providerId="ADAL" clId="{3F23F81B-23D0-434C-9173-6DD75070F799}" dt="2024-03-19T17:37:26.100" v="1271" actId="478"/>
          <ac:graphicFrameMkLst>
            <pc:docMk/>
            <pc:sldMk cId="1760772485" sldId="2142533080"/>
            <ac:graphicFrameMk id="140" creationId="{B00D2413-13DF-4DCC-82DF-CACF4F3F3F49}"/>
          </ac:graphicFrameMkLst>
        </pc:graphicFrameChg>
        <pc:graphicFrameChg chg="mod modGraphic">
          <ac:chgData name="Mario Martinez Rodriguez" userId="0471fd92-c731-4381-a461-e5b5ae3ffbdd" providerId="ADAL" clId="{3F23F81B-23D0-434C-9173-6DD75070F799}" dt="2024-03-19T18:53:16.700" v="3804" actId="255"/>
          <ac:graphicFrameMkLst>
            <pc:docMk/>
            <pc:sldMk cId="1760772485" sldId="2142533080"/>
            <ac:graphicFrameMk id="141" creationId="{AAF2D941-EEC4-4C2B-844F-1ACAC0D6C798}"/>
          </ac:graphicFrameMkLst>
        </pc:graphicFrameChg>
        <pc:picChg chg="del">
          <ac:chgData name="Mario Martinez Rodriguez" userId="0471fd92-c731-4381-a461-e5b5ae3ffbdd" providerId="ADAL" clId="{3F23F81B-23D0-434C-9173-6DD75070F799}" dt="2024-03-19T17:37:30.341" v="1272" actId="478"/>
          <ac:picMkLst>
            <pc:docMk/>
            <pc:sldMk cId="1760772485" sldId="2142533080"/>
            <ac:picMk id="93" creationId="{837F6BCB-8145-4D00-A6A1-CC36693C4CE7}"/>
          </ac:picMkLst>
        </pc:picChg>
        <pc:picChg chg="del">
          <ac:chgData name="Mario Martinez Rodriguez" userId="0471fd92-c731-4381-a461-e5b5ae3ffbdd" providerId="ADAL" clId="{3F23F81B-23D0-434C-9173-6DD75070F799}" dt="2024-03-19T17:37:30.341" v="1272" actId="478"/>
          <ac:picMkLst>
            <pc:docMk/>
            <pc:sldMk cId="1760772485" sldId="2142533080"/>
            <ac:picMk id="132" creationId="{09D3FF9D-4AF9-4968-AD39-B44E4C214515}"/>
          </ac:picMkLst>
        </pc:picChg>
      </pc:sldChg>
      <pc:sldChg chg="addSp delSp modSp add">
        <pc:chgData name="Mario Martinez Rodriguez" userId="0471fd92-c731-4381-a461-e5b5ae3ffbdd" providerId="ADAL" clId="{3F23F81B-23D0-434C-9173-6DD75070F799}" dt="2024-03-19T18:57:49.905" v="4098" actId="108"/>
        <pc:sldMkLst>
          <pc:docMk/>
          <pc:sldMk cId="3602240749" sldId="2142533081"/>
        </pc:sldMkLst>
        <pc:spChg chg="add">
          <ac:chgData name="Mario Martinez Rodriguez" userId="0471fd92-c731-4381-a461-e5b5ae3ffbdd" providerId="ADAL" clId="{3F23F81B-23D0-434C-9173-6DD75070F799}" dt="2024-03-19T18:57:41.001" v="4096"/>
          <ac:spMkLst>
            <pc:docMk/>
            <pc:sldMk cId="3602240749" sldId="2142533081"/>
            <ac:spMk id="14" creationId="{5259B99F-67F0-4D4B-B90E-DFD2AE97980E}"/>
          </ac:spMkLst>
        </pc:spChg>
        <pc:spChg chg="add">
          <ac:chgData name="Mario Martinez Rodriguez" userId="0471fd92-c731-4381-a461-e5b5ae3ffbdd" providerId="ADAL" clId="{3F23F81B-23D0-434C-9173-6DD75070F799}" dt="2024-03-19T18:57:41.001" v="4096"/>
          <ac:spMkLst>
            <pc:docMk/>
            <pc:sldMk cId="3602240749" sldId="2142533081"/>
            <ac:spMk id="15" creationId="{649870C3-C7F8-443D-AC6E-FE225BE36315}"/>
          </ac:spMkLst>
        </pc:spChg>
        <pc:spChg chg="add mod">
          <ac:chgData name="Mario Martinez Rodriguez" userId="0471fd92-c731-4381-a461-e5b5ae3ffbdd" providerId="ADAL" clId="{3F23F81B-23D0-434C-9173-6DD75070F799}" dt="2024-03-19T18:57:44.797" v="4097" actId="108"/>
          <ac:spMkLst>
            <pc:docMk/>
            <pc:sldMk cId="3602240749" sldId="2142533081"/>
            <ac:spMk id="16" creationId="{D641F08D-6AAD-42D9-893B-60869C82D704}"/>
          </ac:spMkLst>
        </pc:spChg>
        <pc:spChg chg="add mod">
          <ac:chgData name="Mario Martinez Rodriguez" userId="0471fd92-c731-4381-a461-e5b5ae3ffbdd" providerId="ADAL" clId="{3F23F81B-23D0-434C-9173-6DD75070F799}" dt="2024-03-19T18:57:49.905" v="4098" actId="108"/>
          <ac:spMkLst>
            <pc:docMk/>
            <pc:sldMk cId="3602240749" sldId="2142533081"/>
            <ac:spMk id="17" creationId="{129BA4EA-7A17-499F-BE7C-5D20EA9B6E11}"/>
          </ac:spMkLst>
        </pc:spChg>
        <pc:spChg chg="mod">
          <ac:chgData name="Mario Martinez Rodriguez" userId="0471fd92-c731-4381-a461-e5b5ae3ffbdd" providerId="ADAL" clId="{3F23F81B-23D0-434C-9173-6DD75070F799}" dt="2024-03-19T18:55:22.012" v="4045" actId="20577"/>
          <ac:spMkLst>
            <pc:docMk/>
            <pc:sldMk cId="3602240749" sldId="2142533081"/>
            <ac:spMk id="28" creationId="{7BB1D512-7828-4049-8972-17D4E6FB2082}"/>
          </ac:spMkLst>
        </pc:spChg>
        <pc:spChg chg="mod">
          <ac:chgData name="Mario Martinez Rodriguez" userId="0471fd92-c731-4381-a461-e5b5ae3ffbdd" providerId="ADAL" clId="{3F23F81B-23D0-434C-9173-6DD75070F799}" dt="2024-03-19T18:54:04.188" v="3882" actId="14100"/>
          <ac:spMkLst>
            <pc:docMk/>
            <pc:sldMk cId="3602240749" sldId="2142533081"/>
            <ac:spMk id="138" creationId="{16445BC8-EDBA-4B78-B5DC-FEF59917AE4D}"/>
          </ac:spMkLst>
        </pc:spChg>
        <pc:spChg chg="mod">
          <ac:chgData name="Mario Martinez Rodriguez" userId="0471fd92-c731-4381-a461-e5b5ae3ffbdd" providerId="ADAL" clId="{3F23F81B-23D0-434C-9173-6DD75070F799}" dt="2024-03-19T18:54:48.523" v="3976" actId="255"/>
          <ac:spMkLst>
            <pc:docMk/>
            <pc:sldMk cId="3602240749" sldId="2142533081"/>
            <ac:spMk id="139" creationId="{7D4C24F0-1C69-4641-B45A-111EBCEDBD3E}"/>
          </ac:spMkLst>
        </pc:spChg>
        <pc:spChg chg="del mod">
          <ac:chgData name="Mario Martinez Rodriguez" userId="0471fd92-c731-4381-a461-e5b5ae3ffbdd" providerId="ADAL" clId="{3F23F81B-23D0-434C-9173-6DD75070F799}" dt="2024-03-19T18:26:37.392" v="2147" actId="478"/>
          <ac:spMkLst>
            <pc:docMk/>
            <pc:sldMk cId="3602240749" sldId="2142533081"/>
            <ac:spMk id="142" creationId="{DE1BC7E1-B75C-4FAA-9B4C-783A83CA6F2B}"/>
          </ac:spMkLst>
        </pc:spChg>
        <pc:spChg chg="del mod">
          <ac:chgData name="Mario Martinez Rodriguez" userId="0471fd92-c731-4381-a461-e5b5ae3ffbdd" providerId="ADAL" clId="{3F23F81B-23D0-434C-9173-6DD75070F799}" dt="2024-03-19T18:26:40.957" v="2148" actId="478"/>
          <ac:spMkLst>
            <pc:docMk/>
            <pc:sldMk cId="3602240749" sldId="2142533081"/>
            <ac:spMk id="143" creationId="{7092A934-05D3-46C2-BF16-991C34871FAB}"/>
          </ac:spMkLst>
        </pc:spChg>
        <pc:spChg chg="del">
          <ac:chgData name="Mario Martinez Rodriguez" userId="0471fd92-c731-4381-a461-e5b5ae3ffbdd" providerId="ADAL" clId="{3F23F81B-23D0-434C-9173-6DD75070F799}" dt="2024-03-19T18:26:40.957" v="2148" actId="478"/>
          <ac:spMkLst>
            <pc:docMk/>
            <pc:sldMk cId="3602240749" sldId="2142533081"/>
            <ac:spMk id="144" creationId="{565DE62A-8952-4F11-A9BD-7A4F1286DA1C}"/>
          </ac:spMkLst>
        </pc:spChg>
        <pc:spChg chg="del">
          <ac:chgData name="Mario Martinez Rodriguez" userId="0471fd92-c731-4381-a461-e5b5ae3ffbdd" providerId="ADAL" clId="{3F23F81B-23D0-434C-9173-6DD75070F799}" dt="2024-03-19T18:26:40.957" v="2148" actId="478"/>
          <ac:spMkLst>
            <pc:docMk/>
            <pc:sldMk cId="3602240749" sldId="2142533081"/>
            <ac:spMk id="145" creationId="{03A1657B-1764-4E79-A0D2-A826AB246F42}"/>
          </ac:spMkLst>
        </pc:spChg>
        <pc:spChg chg="del">
          <ac:chgData name="Mario Martinez Rodriguez" userId="0471fd92-c731-4381-a461-e5b5ae3ffbdd" providerId="ADAL" clId="{3F23F81B-23D0-434C-9173-6DD75070F799}" dt="2024-03-19T18:57:40.675" v="4095" actId="478"/>
          <ac:spMkLst>
            <pc:docMk/>
            <pc:sldMk cId="3602240749" sldId="2142533081"/>
            <ac:spMk id="158" creationId="{238D3E87-EFE9-4A9B-99B6-6091C30FBC8D}"/>
          </ac:spMkLst>
        </pc:spChg>
        <pc:spChg chg="del">
          <ac:chgData name="Mario Martinez Rodriguez" userId="0471fd92-c731-4381-a461-e5b5ae3ffbdd" providerId="ADAL" clId="{3F23F81B-23D0-434C-9173-6DD75070F799}" dt="2024-03-19T18:57:40.675" v="4095" actId="478"/>
          <ac:spMkLst>
            <pc:docMk/>
            <pc:sldMk cId="3602240749" sldId="2142533081"/>
            <ac:spMk id="159" creationId="{E4729A96-34AD-47FD-A2D7-4BF92ED2388D}"/>
          </ac:spMkLst>
        </pc:spChg>
        <pc:spChg chg="del">
          <ac:chgData name="Mario Martinez Rodriguez" userId="0471fd92-c731-4381-a461-e5b5ae3ffbdd" providerId="ADAL" clId="{3F23F81B-23D0-434C-9173-6DD75070F799}" dt="2024-03-19T18:57:40.675" v="4095" actId="478"/>
          <ac:spMkLst>
            <pc:docMk/>
            <pc:sldMk cId="3602240749" sldId="2142533081"/>
            <ac:spMk id="160" creationId="{1FEA3A57-28BC-4604-8634-000B4475D2F7}"/>
          </ac:spMkLst>
        </pc:spChg>
        <pc:graphicFrameChg chg="mod modGraphic">
          <ac:chgData name="Mario Martinez Rodriguez" userId="0471fd92-c731-4381-a461-e5b5ae3ffbdd" providerId="ADAL" clId="{3F23F81B-23D0-434C-9173-6DD75070F799}" dt="2024-03-19T18:54:56.353" v="3977" actId="1076"/>
          <ac:graphicFrameMkLst>
            <pc:docMk/>
            <pc:sldMk cId="3602240749" sldId="2142533081"/>
            <ac:graphicFrameMk id="141" creationId="{AAF2D941-EEC4-4C2B-844F-1ACAC0D6C798}"/>
          </ac:graphicFrameMkLst>
        </pc:graphicFrameChg>
      </pc:sldChg>
    </pc:docChg>
  </pc:docChgLst>
  <pc:docChgLst>
    <pc:chgData name="Mario Martinez Rodriguez" userId="0471fd92-c731-4381-a461-e5b5ae3ffbdd" providerId="ADAL" clId="{9E1D6D98-3387-4094-828E-E981B4F04A0C}"/>
    <pc:docChg chg="undo custSel modSld">
      <pc:chgData name="Mario Martinez Rodriguez" userId="0471fd92-c731-4381-a461-e5b5ae3ffbdd" providerId="ADAL" clId="{9E1D6D98-3387-4094-828E-E981B4F04A0C}" dt="2024-02-02T14:20:28.782" v="183" actId="20577"/>
      <pc:docMkLst>
        <pc:docMk/>
      </pc:docMkLst>
      <pc:sldChg chg="modSp">
        <pc:chgData name="Mario Martinez Rodriguez" userId="0471fd92-c731-4381-a461-e5b5ae3ffbdd" providerId="ADAL" clId="{9E1D6D98-3387-4094-828E-E981B4F04A0C}" dt="2024-02-02T13:51:53.244" v="11" actId="20577"/>
        <pc:sldMkLst>
          <pc:docMk/>
          <pc:sldMk cId="304554522" sldId="2142533079"/>
        </pc:sldMkLst>
        <pc:graphicFrameChg chg="mod modGraphic">
          <ac:chgData name="Mario Martinez Rodriguez" userId="0471fd92-c731-4381-a461-e5b5ae3ffbdd" providerId="ADAL" clId="{9E1D6D98-3387-4094-828E-E981B4F04A0C}" dt="2024-02-02T13:51:53.244" v="11" actId="20577"/>
          <ac:graphicFrameMkLst>
            <pc:docMk/>
            <pc:sldMk cId="304554522" sldId="2142533079"/>
            <ac:graphicFrameMk id="140" creationId="{B00D2413-13DF-4DCC-82DF-CACF4F3F3F49}"/>
          </ac:graphicFrameMkLst>
        </pc:graphicFrameChg>
      </pc:sldChg>
      <pc:sldChg chg="modSp">
        <pc:chgData name="Mario Martinez Rodriguez" userId="0471fd92-c731-4381-a461-e5b5ae3ffbdd" providerId="ADAL" clId="{9E1D6D98-3387-4094-828E-E981B4F04A0C}" dt="2024-02-02T14:00:19.339" v="51" actId="20577"/>
        <pc:sldMkLst>
          <pc:docMk/>
          <pc:sldMk cId="1760772485" sldId="2142533080"/>
        </pc:sldMkLst>
        <pc:graphicFrameChg chg="mod modGraphic">
          <ac:chgData name="Mario Martinez Rodriguez" userId="0471fd92-c731-4381-a461-e5b5ae3ffbdd" providerId="ADAL" clId="{9E1D6D98-3387-4094-828E-E981B4F04A0C}" dt="2024-02-02T13:57:46.387" v="23" actId="20577"/>
          <ac:graphicFrameMkLst>
            <pc:docMk/>
            <pc:sldMk cId="1760772485" sldId="2142533080"/>
            <ac:graphicFrameMk id="140" creationId="{B00D2413-13DF-4DCC-82DF-CACF4F3F3F49}"/>
          </ac:graphicFrameMkLst>
        </pc:graphicFrameChg>
        <pc:graphicFrameChg chg="modGraphic">
          <ac:chgData name="Mario Martinez Rodriguez" userId="0471fd92-c731-4381-a461-e5b5ae3ffbdd" providerId="ADAL" clId="{9E1D6D98-3387-4094-828E-E981B4F04A0C}" dt="2024-02-02T14:00:19.339" v="51" actId="20577"/>
          <ac:graphicFrameMkLst>
            <pc:docMk/>
            <pc:sldMk cId="1760772485" sldId="2142533080"/>
            <ac:graphicFrameMk id="141" creationId="{AAF2D941-EEC4-4C2B-844F-1ACAC0D6C798}"/>
          </ac:graphicFrameMkLst>
        </pc:graphicFrameChg>
      </pc:sldChg>
    </pc:docChg>
  </pc:docChgLst>
  <pc:docChgLst>
    <pc:chgData name="Oscar Posada Betancur" userId="b5c5a8bf-c022-43fd-be5c-64d5f9255701" providerId="ADAL" clId="{C375820A-9E6E-483F-8DEB-50E714CE981F}"/>
    <pc:docChg chg="custSel delSld modSld">
      <pc:chgData name="Oscar Posada Betancur" userId="b5c5a8bf-c022-43fd-be5c-64d5f9255701" providerId="ADAL" clId="{C375820A-9E6E-483F-8DEB-50E714CE981F}" dt="2024-02-05T22:27:09.154" v="6" actId="478"/>
      <pc:docMkLst>
        <pc:docMk/>
      </pc:docMkLst>
      <pc:sldChg chg="delSp modSp">
        <pc:chgData name="Oscar Posada Betancur" userId="b5c5a8bf-c022-43fd-be5c-64d5f9255701" providerId="ADAL" clId="{C375820A-9E6E-483F-8DEB-50E714CE981F}" dt="2024-02-05T22:26:58.447" v="4" actId="478"/>
        <pc:sldMkLst>
          <pc:docMk/>
          <pc:sldMk cId="2299949465" sldId="2142533057"/>
        </pc:sldMkLst>
        <pc:spChg chg="mod">
          <ac:chgData name="Oscar Posada Betancur" userId="b5c5a8bf-c022-43fd-be5c-64d5f9255701" providerId="ADAL" clId="{C375820A-9E6E-483F-8DEB-50E714CE981F}" dt="2024-02-05T22:26:55.788" v="3" actId="1076"/>
          <ac:spMkLst>
            <pc:docMk/>
            <pc:sldMk cId="2299949465" sldId="2142533057"/>
            <ac:spMk id="3" creationId="{B73B7593-ED23-4D15-94AA-73F987F0A170}"/>
          </ac:spMkLst>
        </pc:spChg>
        <pc:spChg chg="mod">
          <ac:chgData name="Oscar Posada Betancur" userId="b5c5a8bf-c022-43fd-be5c-64d5f9255701" providerId="ADAL" clId="{C375820A-9E6E-483F-8DEB-50E714CE981F}" dt="2024-02-05T22:26:47.515" v="2" actId="1076"/>
          <ac:spMkLst>
            <pc:docMk/>
            <pc:sldMk cId="2299949465" sldId="2142533057"/>
            <ac:spMk id="53" creationId="{5AA2F8AD-D263-4BB9-8CB7-0E142601CD91}"/>
          </ac:spMkLst>
        </pc:spChg>
        <pc:spChg chg="del">
          <ac:chgData name="Oscar Posada Betancur" userId="b5c5a8bf-c022-43fd-be5c-64d5f9255701" providerId="ADAL" clId="{C375820A-9E6E-483F-8DEB-50E714CE981F}" dt="2024-02-05T22:26:39.975" v="1" actId="478"/>
          <ac:spMkLst>
            <pc:docMk/>
            <pc:sldMk cId="2299949465" sldId="2142533057"/>
            <ac:spMk id="54" creationId="{3037ACC5-EE5F-441C-A22D-718C63290AF0}"/>
          </ac:spMkLst>
        </pc:spChg>
        <pc:spChg chg="del">
          <ac:chgData name="Oscar Posada Betancur" userId="b5c5a8bf-c022-43fd-be5c-64d5f9255701" providerId="ADAL" clId="{C375820A-9E6E-483F-8DEB-50E714CE981F}" dt="2024-02-05T22:26:58.447" v="4" actId="478"/>
          <ac:spMkLst>
            <pc:docMk/>
            <pc:sldMk cId="2299949465" sldId="2142533057"/>
            <ac:spMk id="56" creationId="{F012FE82-2BD8-44F4-A96E-03B6A1936B4C}"/>
          </ac:spMkLst>
        </pc:spChg>
      </pc:sldChg>
      <pc:sldChg chg="delSp">
        <pc:chgData name="Oscar Posada Betancur" userId="b5c5a8bf-c022-43fd-be5c-64d5f9255701" providerId="ADAL" clId="{C375820A-9E6E-483F-8DEB-50E714CE981F}" dt="2024-02-05T22:27:05.123" v="5" actId="478"/>
        <pc:sldMkLst>
          <pc:docMk/>
          <pc:sldMk cId="304554522" sldId="2142533079"/>
        </pc:sldMkLst>
        <pc:spChg chg="del">
          <ac:chgData name="Oscar Posada Betancur" userId="b5c5a8bf-c022-43fd-be5c-64d5f9255701" providerId="ADAL" clId="{C375820A-9E6E-483F-8DEB-50E714CE981F}" dt="2024-02-05T22:27:05.123" v="5" actId="478"/>
          <ac:spMkLst>
            <pc:docMk/>
            <pc:sldMk cId="304554522" sldId="2142533079"/>
            <ac:spMk id="171" creationId="{2366FF76-4741-40D7-AEBC-69835089190E}"/>
          </ac:spMkLst>
        </pc:spChg>
      </pc:sldChg>
      <pc:sldChg chg="delSp">
        <pc:chgData name="Oscar Posada Betancur" userId="b5c5a8bf-c022-43fd-be5c-64d5f9255701" providerId="ADAL" clId="{C375820A-9E6E-483F-8DEB-50E714CE981F}" dt="2024-02-05T22:27:09.154" v="6" actId="478"/>
        <pc:sldMkLst>
          <pc:docMk/>
          <pc:sldMk cId="1760772485" sldId="2142533080"/>
        </pc:sldMkLst>
        <pc:spChg chg="del">
          <ac:chgData name="Oscar Posada Betancur" userId="b5c5a8bf-c022-43fd-be5c-64d5f9255701" providerId="ADAL" clId="{C375820A-9E6E-483F-8DEB-50E714CE981F}" dt="2024-02-05T22:27:09.154" v="6" actId="478"/>
          <ac:spMkLst>
            <pc:docMk/>
            <pc:sldMk cId="1760772485" sldId="2142533080"/>
            <ac:spMk id="171" creationId="{2366FF76-4741-40D7-AEBC-69835089190E}"/>
          </ac:spMkLst>
        </pc:spChg>
      </pc:sldChg>
    </pc:docChg>
  </pc:docChgLst>
  <pc:docChgLst>
    <pc:chgData name="Mario Martinez Rodriguez" userId="0471fd92-c731-4381-a461-e5b5ae3ffbdd" providerId="ADAL" clId="{AEEF9082-918E-4273-AFCC-A2631BB9D992}"/>
    <pc:docChg chg="undo custSel addSld delSld modSld">
      <pc:chgData name="Mario Martinez Rodriguez" userId="0471fd92-c731-4381-a461-e5b5ae3ffbdd" providerId="ADAL" clId="{AEEF9082-918E-4273-AFCC-A2631BB9D992}" dt="2024-02-02T06:25:38.840" v="935" actId="20577"/>
      <pc:docMkLst>
        <pc:docMk/>
      </pc:docMkLst>
      <pc:sldChg chg="modSp">
        <pc:chgData name="Mario Martinez Rodriguez" userId="0471fd92-c731-4381-a461-e5b5ae3ffbdd" providerId="ADAL" clId="{AEEF9082-918E-4273-AFCC-A2631BB9D992}" dt="2024-02-02T06:25:38.840" v="935" actId="20577"/>
        <pc:sldMkLst>
          <pc:docMk/>
          <pc:sldMk cId="2299949465" sldId="2142533057"/>
        </pc:sldMkLst>
        <pc:spChg chg="mod">
          <ac:chgData name="Mario Martinez Rodriguez" userId="0471fd92-c731-4381-a461-e5b5ae3ffbdd" providerId="ADAL" clId="{AEEF9082-918E-4273-AFCC-A2631BB9D992}" dt="2024-02-02T06:25:38.840" v="935" actId="20577"/>
          <ac:spMkLst>
            <pc:docMk/>
            <pc:sldMk cId="2299949465" sldId="2142533057"/>
            <ac:spMk id="3" creationId="{B73B7593-ED23-4D15-94AA-73F987F0A170}"/>
          </ac:spMkLst>
        </pc:spChg>
        <pc:spChg chg="mod">
          <ac:chgData name="Mario Martinez Rodriguez" userId="0471fd92-c731-4381-a461-e5b5ae3ffbdd" providerId="ADAL" clId="{AEEF9082-918E-4273-AFCC-A2631BB9D992}" dt="2024-02-02T06:25:31.225" v="925" actId="20577"/>
          <ac:spMkLst>
            <pc:docMk/>
            <pc:sldMk cId="2299949465" sldId="2142533057"/>
            <ac:spMk id="53" creationId="{5AA2F8AD-D263-4BB9-8CB7-0E142601CD91}"/>
          </ac:spMkLst>
        </pc:spChg>
      </pc:sldChg>
      <pc:sldChg chg="addSp modSp add">
        <pc:chgData name="Mario Martinez Rodriguez" userId="0471fd92-c731-4381-a461-e5b5ae3ffbdd" providerId="ADAL" clId="{AEEF9082-918E-4273-AFCC-A2631BB9D992}" dt="2024-02-02T06:18:51.712" v="820" actId="14100"/>
        <pc:sldMkLst>
          <pc:docMk/>
          <pc:sldMk cId="304554522" sldId="2142533079"/>
        </pc:sldMkLst>
        <pc:spChg chg="mod">
          <ac:chgData name="Mario Martinez Rodriguez" userId="0471fd92-c731-4381-a461-e5b5ae3ffbdd" providerId="ADAL" clId="{AEEF9082-918E-4273-AFCC-A2631BB9D992}" dt="2024-02-02T02:51:15.955" v="334" actId="1076"/>
          <ac:spMkLst>
            <pc:docMk/>
            <pc:sldMk cId="304554522" sldId="2142533079"/>
            <ac:spMk id="28" creationId="{7BB1D512-7828-4049-8972-17D4E6FB2082}"/>
          </ac:spMkLst>
        </pc:spChg>
        <pc:spChg chg="add mod">
          <ac:chgData name="Mario Martinez Rodriguez" userId="0471fd92-c731-4381-a461-e5b5ae3ffbdd" providerId="ADAL" clId="{AEEF9082-918E-4273-AFCC-A2631BB9D992}" dt="2024-02-02T02:48:18.882" v="312" actId="571"/>
          <ac:spMkLst>
            <pc:docMk/>
            <pc:sldMk cId="304554522" sldId="2142533079"/>
            <ac:spMk id="52" creationId="{21FAAD90-571C-4D81-BEC0-559EC1064335}"/>
          </ac:spMkLst>
        </pc:spChg>
        <pc:spChg chg="add mod">
          <ac:chgData name="Mario Martinez Rodriguez" userId="0471fd92-c731-4381-a461-e5b5ae3ffbdd" providerId="ADAL" clId="{AEEF9082-918E-4273-AFCC-A2631BB9D992}" dt="2024-02-02T02:48:18.882" v="312" actId="571"/>
          <ac:spMkLst>
            <pc:docMk/>
            <pc:sldMk cId="304554522" sldId="2142533079"/>
            <ac:spMk id="53" creationId="{0E850161-E105-41B0-8222-9BE2CC71DA03}"/>
          </ac:spMkLst>
        </pc:spChg>
        <pc:spChg chg="mod">
          <ac:chgData name="Mario Martinez Rodriguez" userId="0471fd92-c731-4381-a461-e5b5ae3ffbdd" providerId="ADAL" clId="{AEEF9082-918E-4273-AFCC-A2631BB9D992}" dt="2024-02-02T02:51:48.417" v="344" actId="1035"/>
          <ac:spMkLst>
            <pc:docMk/>
            <pc:sldMk cId="304554522" sldId="2142533079"/>
            <ac:spMk id="57" creationId="{DAED9EEB-858E-463F-9EA3-47E3A985C930}"/>
          </ac:spMkLst>
        </pc:spChg>
        <pc:spChg chg="mod">
          <ac:chgData name="Mario Martinez Rodriguez" userId="0471fd92-c731-4381-a461-e5b5ae3ffbdd" providerId="ADAL" clId="{AEEF9082-918E-4273-AFCC-A2631BB9D992}" dt="2024-02-02T02:52:16.804" v="349" actId="12789"/>
          <ac:spMkLst>
            <pc:docMk/>
            <pc:sldMk cId="304554522" sldId="2142533079"/>
            <ac:spMk id="60" creationId="{3937E514-6D1F-4C23-A016-062C08FD894E}"/>
          </ac:spMkLst>
        </pc:spChg>
        <pc:spChg chg="mod">
          <ac:chgData name="Mario Martinez Rodriguez" userId="0471fd92-c731-4381-a461-e5b5ae3ffbdd" providerId="ADAL" clId="{AEEF9082-918E-4273-AFCC-A2631BB9D992}" dt="2024-02-02T02:52:00.823" v="347" actId="1076"/>
          <ac:spMkLst>
            <pc:docMk/>
            <pc:sldMk cId="304554522" sldId="2142533079"/>
            <ac:spMk id="63" creationId="{EC10C320-3755-4111-8FA8-823729846FC6}"/>
          </ac:spMkLst>
        </pc:spChg>
        <pc:spChg chg="mod">
          <ac:chgData name="Mario Martinez Rodriguez" userId="0471fd92-c731-4381-a461-e5b5ae3ffbdd" providerId="ADAL" clId="{AEEF9082-918E-4273-AFCC-A2631BB9D992}" dt="2024-02-02T02:52:23.528" v="351" actId="12789"/>
          <ac:spMkLst>
            <pc:docMk/>
            <pc:sldMk cId="304554522" sldId="2142533079"/>
            <ac:spMk id="70" creationId="{8D35BDF5-DFFB-4982-89BD-658A358A9DCA}"/>
          </ac:spMkLst>
        </pc:spChg>
        <pc:spChg chg="mod">
          <ac:chgData name="Mario Martinez Rodriguez" userId="0471fd92-c731-4381-a461-e5b5ae3ffbdd" providerId="ADAL" clId="{AEEF9082-918E-4273-AFCC-A2631BB9D992}" dt="2024-02-02T02:51:48.417" v="344" actId="1035"/>
          <ac:spMkLst>
            <pc:docMk/>
            <pc:sldMk cId="304554522" sldId="2142533079"/>
            <ac:spMk id="94" creationId="{CA12DAA4-727B-4461-A9E1-2EF13BF8B6FC}"/>
          </ac:spMkLst>
        </pc:spChg>
        <pc:spChg chg="mod">
          <ac:chgData name="Mario Martinez Rodriguez" userId="0471fd92-c731-4381-a461-e5b5ae3ffbdd" providerId="ADAL" clId="{AEEF9082-918E-4273-AFCC-A2631BB9D992}" dt="2024-02-02T02:52:00.823" v="347" actId="1076"/>
          <ac:spMkLst>
            <pc:docMk/>
            <pc:sldMk cId="304554522" sldId="2142533079"/>
            <ac:spMk id="101" creationId="{50A06F5E-DBE5-4F01-91D9-C9A7A09510A7}"/>
          </ac:spMkLst>
        </pc:spChg>
        <pc:spChg chg="mod">
          <ac:chgData name="Mario Martinez Rodriguez" userId="0471fd92-c731-4381-a461-e5b5ae3ffbdd" providerId="ADAL" clId="{AEEF9082-918E-4273-AFCC-A2631BB9D992}" dt="2024-02-02T02:51:48.417" v="344" actId="1035"/>
          <ac:spMkLst>
            <pc:docMk/>
            <pc:sldMk cId="304554522" sldId="2142533079"/>
            <ac:spMk id="107" creationId="{81E42038-5FE5-454A-B104-DD81E932FA4D}"/>
          </ac:spMkLst>
        </pc:spChg>
        <pc:spChg chg="mod">
          <ac:chgData name="Mario Martinez Rodriguez" userId="0471fd92-c731-4381-a461-e5b5ae3ffbdd" providerId="ADAL" clId="{AEEF9082-918E-4273-AFCC-A2631BB9D992}" dt="2024-02-02T02:52:27.201" v="352" actId="12789"/>
          <ac:spMkLst>
            <pc:docMk/>
            <pc:sldMk cId="304554522" sldId="2142533079"/>
            <ac:spMk id="112" creationId="{E6430482-6121-4599-89A1-5A0797B1B58F}"/>
          </ac:spMkLst>
        </pc:spChg>
        <pc:spChg chg="mod">
          <ac:chgData name="Mario Martinez Rodriguez" userId="0471fd92-c731-4381-a461-e5b5ae3ffbdd" providerId="ADAL" clId="{AEEF9082-918E-4273-AFCC-A2631BB9D992}" dt="2024-02-02T06:18:51.712" v="820" actId="14100"/>
          <ac:spMkLst>
            <pc:docMk/>
            <pc:sldMk cId="304554522" sldId="2142533079"/>
            <ac:spMk id="113" creationId="{49519E6A-480C-4FF3-8A39-7263E76E1870}"/>
          </ac:spMkLst>
        </pc:spChg>
        <pc:spChg chg="mod">
          <ac:chgData name="Mario Martinez Rodriguez" userId="0471fd92-c731-4381-a461-e5b5ae3ffbdd" providerId="ADAL" clId="{AEEF9082-918E-4273-AFCC-A2631BB9D992}" dt="2024-02-02T02:42:43.782" v="135" actId="1076"/>
          <ac:spMkLst>
            <pc:docMk/>
            <pc:sldMk cId="304554522" sldId="2142533079"/>
            <ac:spMk id="114" creationId="{8A1F39EA-EF2B-40CF-8570-032760F8F9F0}"/>
          </ac:spMkLst>
        </pc:spChg>
        <pc:spChg chg="mod">
          <ac:chgData name="Mario Martinez Rodriguez" userId="0471fd92-c731-4381-a461-e5b5ae3ffbdd" providerId="ADAL" clId="{AEEF9082-918E-4273-AFCC-A2631BB9D992}" dt="2024-02-02T02:52:16.804" v="349" actId="12789"/>
          <ac:spMkLst>
            <pc:docMk/>
            <pc:sldMk cId="304554522" sldId="2142533079"/>
            <ac:spMk id="116" creationId="{7FCEE1BE-01D9-4432-A796-49118625B1CF}"/>
          </ac:spMkLst>
        </pc:spChg>
        <pc:spChg chg="mod">
          <ac:chgData name="Mario Martinez Rodriguez" userId="0471fd92-c731-4381-a461-e5b5ae3ffbdd" providerId="ADAL" clId="{AEEF9082-918E-4273-AFCC-A2631BB9D992}" dt="2024-02-02T02:52:23.528" v="351" actId="12789"/>
          <ac:spMkLst>
            <pc:docMk/>
            <pc:sldMk cId="304554522" sldId="2142533079"/>
            <ac:spMk id="126" creationId="{6A9A7E52-B0CB-4E8F-B2C2-D8B96AF901A4}"/>
          </ac:spMkLst>
        </pc:spChg>
        <pc:spChg chg="mod">
          <ac:chgData name="Mario Martinez Rodriguez" userId="0471fd92-c731-4381-a461-e5b5ae3ffbdd" providerId="ADAL" clId="{AEEF9082-918E-4273-AFCC-A2631BB9D992}" dt="2024-02-02T02:42:38.678" v="134" actId="1076"/>
          <ac:spMkLst>
            <pc:docMk/>
            <pc:sldMk cId="304554522" sldId="2142533079"/>
            <ac:spMk id="131" creationId="{92FC7EFC-A2FF-4859-92D3-05FD10DDBD7E}"/>
          </ac:spMkLst>
        </pc:spChg>
        <pc:spChg chg="mod">
          <ac:chgData name="Mario Martinez Rodriguez" userId="0471fd92-c731-4381-a461-e5b5ae3ffbdd" providerId="ADAL" clId="{AEEF9082-918E-4273-AFCC-A2631BB9D992}" dt="2024-02-02T02:52:27.201" v="352" actId="12789"/>
          <ac:spMkLst>
            <pc:docMk/>
            <pc:sldMk cId="304554522" sldId="2142533079"/>
            <ac:spMk id="133" creationId="{97CB6E90-3E92-4044-97BE-B661F7CF2EF6}"/>
          </ac:spMkLst>
        </pc:spChg>
        <pc:spChg chg="mod">
          <ac:chgData name="Mario Martinez Rodriguez" userId="0471fd92-c731-4381-a461-e5b5ae3ffbdd" providerId="ADAL" clId="{AEEF9082-918E-4273-AFCC-A2631BB9D992}" dt="2024-02-02T02:43:23.681" v="143" actId="14100"/>
          <ac:spMkLst>
            <pc:docMk/>
            <pc:sldMk cId="304554522" sldId="2142533079"/>
            <ac:spMk id="138" creationId="{16445BC8-EDBA-4B78-B5DC-FEF59917AE4D}"/>
          </ac:spMkLst>
        </pc:spChg>
        <pc:spChg chg="mod">
          <ac:chgData name="Mario Martinez Rodriguez" userId="0471fd92-c731-4381-a461-e5b5ae3ffbdd" providerId="ADAL" clId="{AEEF9082-918E-4273-AFCC-A2631BB9D992}" dt="2024-02-02T02:45:01.829" v="175" actId="14100"/>
          <ac:spMkLst>
            <pc:docMk/>
            <pc:sldMk cId="304554522" sldId="2142533079"/>
            <ac:spMk id="139" creationId="{7D4C24F0-1C69-4641-B45A-111EBCEDBD3E}"/>
          </ac:spMkLst>
        </pc:spChg>
        <pc:spChg chg="mod">
          <ac:chgData name="Mario Martinez Rodriguez" userId="0471fd92-c731-4381-a461-e5b5ae3ffbdd" providerId="ADAL" clId="{AEEF9082-918E-4273-AFCC-A2631BB9D992}" dt="2024-02-02T02:44:58.383" v="174" actId="14100"/>
          <ac:spMkLst>
            <pc:docMk/>
            <pc:sldMk cId="304554522" sldId="2142533079"/>
            <ac:spMk id="142" creationId="{DE1BC7E1-B75C-4FAA-9B4C-783A83CA6F2B}"/>
          </ac:spMkLst>
        </pc:spChg>
        <pc:spChg chg="mod">
          <ac:chgData name="Mario Martinez Rodriguez" userId="0471fd92-c731-4381-a461-e5b5ae3ffbdd" providerId="ADAL" clId="{AEEF9082-918E-4273-AFCC-A2631BB9D992}" dt="2024-02-02T02:44:44.947" v="172" actId="1038"/>
          <ac:spMkLst>
            <pc:docMk/>
            <pc:sldMk cId="304554522" sldId="2142533079"/>
            <ac:spMk id="143" creationId="{7092A934-05D3-46C2-BF16-991C34871FAB}"/>
          </ac:spMkLst>
        </pc:spChg>
        <pc:spChg chg="mod">
          <ac:chgData name="Mario Martinez Rodriguez" userId="0471fd92-c731-4381-a461-e5b5ae3ffbdd" providerId="ADAL" clId="{AEEF9082-918E-4273-AFCC-A2631BB9D992}" dt="2024-02-02T02:45:20.313" v="180" actId="1076"/>
          <ac:spMkLst>
            <pc:docMk/>
            <pc:sldMk cId="304554522" sldId="2142533079"/>
            <ac:spMk id="144" creationId="{565DE62A-8952-4F11-A9BD-7A4F1286DA1C}"/>
          </ac:spMkLst>
        </pc:spChg>
        <pc:spChg chg="mod">
          <ac:chgData name="Mario Martinez Rodriguez" userId="0471fd92-c731-4381-a461-e5b5ae3ffbdd" providerId="ADAL" clId="{AEEF9082-918E-4273-AFCC-A2631BB9D992}" dt="2024-02-02T02:45:23.869" v="182" actId="1076"/>
          <ac:spMkLst>
            <pc:docMk/>
            <pc:sldMk cId="304554522" sldId="2142533079"/>
            <ac:spMk id="145" creationId="{03A1657B-1764-4E79-A0D2-A826AB246F42}"/>
          </ac:spMkLst>
        </pc:spChg>
        <pc:spChg chg="mod">
          <ac:chgData name="Mario Martinez Rodriguez" userId="0471fd92-c731-4381-a461-e5b5ae3ffbdd" providerId="ADAL" clId="{AEEF9082-918E-4273-AFCC-A2631BB9D992}" dt="2024-02-02T02:43:08.091" v="140" actId="14100"/>
          <ac:spMkLst>
            <pc:docMk/>
            <pc:sldMk cId="304554522" sldId="2142533079"/>
            <ac:spMk id="166" creationId="{BEF37BC0-3E32-4051-9074-C1753B2ACBB5}"/>
          </ac:spMkLst>
        </pc:spChg>
        <pc:spChg chg="mod">
          <ac:chgData name="Mario Martinez Rodriguez" userId="0471fd92-c731-4381-a461-e5b5ae3ffbdd" providerId="ADAL" clId="{AEEF9082-918E-4273-AFCC-A2631BB9D992}" dt="2024-02-02T02:43:05.988" v="139" actId="14100"/>
          <ac:spMkLst>
            <pc:docMk/>
            <pc:sldMk cId="304554522" sldId="2142533079"/>
            <ac:spMk id="168" creationId="{4FFAC8BC-7591-49E9-9AAC-FDC070E33F81}"/>
          </ac:spMkLst>
        </pc:spChg>
        <pc:spChg chg="mod">
          <ac:chgData name="Mario Martinez Rodriguez" userId="0471fd92-c731-4381-a461-e5b5ae3ffbdd" providerId="ADAL" clId="{AEEF9082-918E-4273-AFCC-A2631BB9D992}" dt="2024-02-02T02:51:15.955" v="334" actId="1076"/>
          <ac:spMkLst>
            <pc:docMk/>
            <pc:sldMk cId="304554522" sldId="2142533079"/>
            <ac:spMk id="169" creationId="{0FF8CA25-57A4-4521-8772-B6A2722BB67B}"/>
          </ac:spMkLst>
        </pc:spChg>
        <pc:spChg chg="mod">
          <ac:chgData name="Mario Martinez Rodriguez" userId="0471fd92-c731-4381-a461-e5b5ae3ffbdd" providerId="ADAL" clId="{AEEF9082-918E-4273-AFCC-A2631BB9D992}" dt="2024-02-02T02:43:15.635" v="142" actId="14100"/>
          <ac:spMkLst>
            <pc:docMk/>
            <pc:sldMk cId="304554522" sldId="2142533079"/>
            <ac:spMk id="173" creationId="{450804C2-D35E-4490-8418-DBFEFCC9FFE2}"/>
          </ac:spMkLst>
        </pc:spChg>
        <pc:grpChg chg="mod">
          <ac:chgData name="Mario Martinez Rodriguez" userId="0471fd92-c731-4381-a461-e5b5ae3ffbdd" providerId="ADAL" clId="{AEEF9082-918E-4273-AFCC-A2631BB9D992}" dt="2024-02-02T02:48:32.717" v="313" actId="12789"/>
          <ac:grpSpMkLst>
            <pc:docMk/>
            <pc:sldMk cId="304554522" sldId="2142533079"/>
            <ac:grpSpMk id="47" creationId="{AE76FB18-6A70-45C3-80D2-21F56639FAF8}"/>
          </ac:grpSpMkLst>
        </pc:grpChg>
        <pc:grpChg chg="add mod">
          <ac:chgData name="Mario Martinez Rodriguez" userId="0471fd92-c731-4381-a461-e5b5ae3ffbdd" providerId="ADAL" clId="{AEEF9082-918E-4273-AFCC-A2631BB9D992}" dt="2024-02-02T02:48:18.882" v="312" actId="571"/>
          <ac:grpSpMkLst>
            <pc:docMk/>
            <pc:sldMk cId="304554522" sldId="2142533079"/>
            <ac:grpSpMk id="54" creationId="{7CB165BA-5F08-4197-8F0C-016E20E8921C}"/>
          </ac:grpSpMkLst>
        </pc:grpChg>
        <pc:grpChg chg="mod">
          <ac:chgData name="Mario Martinez Rodriguez" userId="0471fd92-c731-4381-a461-e5b5ae3ffbdd" providerId="ADAL" clId="{AEEF9082-918E-4273-AFCC-A2631BB9D992}" dt="2024-02-02T02:48:32.717" v="313" actId="12789"/>
          <ac:grpSpMkLst>
            <pc:docMk/>
            <pc:sldMk cId="304554522" sldId="2142533079"/>
            <ac:grpSpMk id="95" creationId="{0CE9976D-6B30-4E6C-96E0-3CCEED235A5D}"/>
          </ac:grpSpMkLst>
        </pc:grpChg>
        <pc:graphicFrameChg chg="mod">
          <ac:chgData name="Mario Martinez Rodriguez" userId="0471fd92-c731-4381-a461-e5b5ae3ffbdd" providerId="ADAL" clId="{AEEF9082-918E-4273-AFCC-A2631BB9D992}" dt="2024-02-02T02:52:19.897" v="350" actId="12789"/>
          <ac:graphicFrameMkLst>
            <pc:docMk/>
            <pc:sldMk cId="304554522" sldId="2142533079"/>
            <ac:graphicFrameMk id="98" creationId="{C49ED70F-1BD3-43D6-B49F-64BDD9CD8BDE}"/>
          </ac:graphicFrameMkLst>
        </pc:graphicFrameChg>
        <pc:graphicFrameChg chg="mod">
          <ac:chgData name="Mario Martinez Rodriguez" userId="0471fd92-c731-4381-a461-e5b5ae3ffbdd" providerId="ADAL" clId="{AEEF9082-918E-4273-AFCC-A2631BB9D992}" dt="2024-02-02T02:52:19.897" v="350" actId="12789"/>
          <ac:graphicFrameMkLst>
            <pc:docMk/>
            <pc:sldMk cId="304554522" sldId="2142533079"/>
            <ac:graphicFrameMk id="135" creationId="{E90DC6BC-23AA-4BCC-A8BA-DBDB881E2A96}"/>
          </ac:graphicFrameMkLst>
        </pc:graphicFrameChg>
        <pc:graphicFrameChg chg="modGraphic">
          <ac:chgData name="Mario Martinez Rodriguez" userId="0471fd92-c731-4381-a461-e5b5ae3ffbdd" providerId="ADAL" clId="{AEEF9082-918E-4273-AFCC-A2631BB9D992}" dt="2024-02-02T02:43:11.229" v="141" actId="14100"/>
          <ac:graphicFrameMkLst>
            <pc:docMk/>
            <pc:sldMk cId="304554522" sldId="2142533079"/>
            <ac:graphicFrameMk id="140" creationId="{B00D2413-13DF-4DCC-82DF-CACF4F3F3F49}"/>
          </ac:graphicFrameMkLst>
        </pc:graphicFrameChg>
        <pc:graphicFrameChg chg="mod modGraphic">
          <ac:chgData name="Mario Martinez Rodriguez" userId="0471fd92-c731-4381-a461-e5b5ae3ffbdd" providerId="ADAL" clId="{AEEF9082-918E-4273-AFCC-A2631BB9D992}" dt="2024-02-02T02:47:14.164" v="294" actId="5793"/>
          <ac:graphicFrameMkLst>
            <pc:docMk/>
            <pc:sldMk cId="304554522" sldId="2142533079"/>
            <ac:graphicFrameMk id="141" creationId="{AAF2D941-EEC4-4C2B-844F-1ACAC0D6C798}"/>
          </ac:graphicFrameMkLst>
        </pc:graphicFrameChg>
        <pc:picChg chg="mod">
          <ac:chgData name="Mario Martinez Rodriguez" userId="0471fd92-c731-4381-a461-e5b5ae3ffbdd" providerId="ADAL" clId="{AEEF9082-918E-4273-AFCC-A2631BB9D992}" dt="2024-02-02T02:52:30.224" v="353" actId="12789"/>
          <ac:picMkLst>
            <pc:docMk/>
            <pc:sldMk cId="304554522" sldId="2142533079"/>
            <ac:picMk id="93" creationId="{837F6BCB-8145-4D00-A6A1-CC36693C4CE7}"/>
          </ac:picMkLst>
        </pc:picChg>
        <pc:picChg chg="mod">
          <ac:chgData name="Mario Martinez Rodriguez" userId="0471fd92-c731-4381-a461-e5b5ae3ffbdd" providerId="ADAL" clId="{AEEF9082-918E-4273-AFCC-A2631BB9D992}" dt="2024-02-02T02:52:30.224" v="353" actId="12789"/>
          <ac:picMkLst>
            <pc:docMk/>
            <pc:sldMk cId="304554522" sldId="2142533079"/>
            <ac:picMk id="132" creationId="{09D3FF9D-4AF9-4968-AD39-B44E4C214515}"/>
          </ac:picMkLst>
        </pc:picChg>
      </pc:sldChg>
      <pc:sldChg chg="modSp add">
        <pc:chgData name="Mario Martinez Rodriguez" userId="0471fd92-c731-4381-a461-e5b5ae3ffbdd" providerId="ADAL" clId="{AEEF9082-918E-4273-AFCC-A2631BB9D992}" dt="2024-02-02T06:24:40.520" v="878" actId="20577"/>
        <pc:sldMkLst>
          <pc:docMk/>
          <pc:sldMk cId="1760772485" sldId="2142533080"/>
        </pc:sldMkLst>
        <pc:spChg chg="mod">
          <ac:chgData name="Mario Martinez Rodriguez" userId="0471fd92-c731-4381-a461-e5b5ae3ffbdd" providerId="ADAL" clId="{AEEF9082-918E-4273-AFCC-A2631BB9D992}" dt="2024-02-02T06:12:34.739" v="365" actId="20577"/>
          <ac:spMkLst>
            <pc:docMk/>
            <pc:sldMk cId="1760772485" sldId="2142533080"/>
            <ac:spMk id="28" creationId="{7BB1D512-7828-4049-8972-17D4E6FB2082}"/>
          </ac:spMkLst>
        </pc:spChg>
        <pc:spChg chg="mod">
          <ac:chgData name="Mario Martinez Rodriguez" userId="0471fd92-c731-4381-a461-e5b5ae3ffbdd" providerId="ADAL" clId="{AEEF9082-918E-4273-AFCC-A2631BB9D992}" dt="2024-02-02T06:19:24.761" v="833" actId="20577"/>
          <ac:spMkLst>
            <pc:docMk/>
            <pc:sldMk cId="1760772485" sldId="2142533080"/>
            <ac:spMk id="63" creationId="{EC10C320-3755-4111-8FA8-823729846FC6}"/>
          </ac:spMkLst>
        </pc:spChg>
        <pc:spChg chg="mod">
          <ac:chgData name="Mario Martinez Rodriguez" userId="0471fd92-c731-4381-a461-e5b5ae3ffbdd" providerId="ADAL" clId="{AEEF9082-918E-4273-AFCC-A2631BB9D992}" dt="2024-02-02T06:19:09.345" v="822" actId="20577"/>
          <ac:spMkLst>
            <pc:docMk/>
            <pc:sldMk cId="1760772485" sldId="2142533080"/>
            <ac:spMk id="101" creationId="{50A06F5E-DBE5-4F01-91D9-C9A7A09510A7}"/>
          </ac:spMkLst>
        </pc:spChg>
        <pc:spChg chg="mod">
          <ac:chgData name="Mario Martinez Rodriguez" userId="0471fd92-c731-4381-a461-e5b5ae3ffbdd" providerId="ADAL" clId="{AEEF9082-918E-4273-AFCC-A2631BB9D992}" dt="2024-02-02T06:19:34.648" v="834" actId="14100"/>
          <ac:spMkLst>
            <pc:docMk/>
            <pc:sldMk cId="1760772485" sldId="2142533080"/>
            <ac:spMk id="107" creationId="{81E42038-5FE5-454A-B104-DD81E932FA4D}"/>
          </ac:spMkLst>
        </pc:spChg>
        <pc:spChg chg="mod">
          <ac:chgData name="Mario Martinez Rodriguez" userId="0471fd92-c731-4381-a461-e5b5ae3ffbdd" providerId="ADAL" clId="{AEEF9082-918E-4273-AFCC-A2631BB9D992}" dt="2024-02-02T06:19:16.768" v="823" actId="14100"/>
          <ac:spMkLst>
            <pc:docMk/>
            <pc:sldMk cId="1760772485" sldId="2142533080"/>
            <ac:spMk id="113" creationId="{49519E6A-480C-4FF3-8A39-7263E76E1870}"/>
          </ac:spMkLst>
        </pc:spChg>
        <pc:graphicFrameChg chg="modGraphic">
          <ac:chgData name="Mario Martinez Rodriguez" userId="0471fd92-c731-4381-a461-e5b5ae3ffbdd" providerId="ADAL" clId="{AEEF9082-918E-4273-AFCC-A2631BB9D992}" dt="2024-02-02T06:19:52.272" v="847" actId="20577"/>
          <ac:graphicFrameMkLst>
            <pc:docMk/>
            <pc:sldMk cId="1760772485" sldId="2142533080"/>
            <ac:graphicFrameMk id="98" creationId="{C49ED70F-1BD3-43D6-B49F-64BDD9CD8BDE}"/>
          </ac:graphicFrameMkLst>
        </pc:graphicFrameChg>
        <pc:graphicFrameChg chg="modGraphic">
          <ac:chgData name="Mario Martinez Rodriguez" userId="0471fd92-c731-4381-a461-e5b5ae3ffbdd" providerId="ADAL" clId="{AEEF9082-918E-4273-AFCC-A2631BB9D992}" dt="2024-02-02T06:20:33.969" v="858" actId="20577"/>
          <ac:graphicFrameMkLst>
            <pc:docMk/>
            <pc:sldMk cId="1760772485" sldId="2142533080"/>
            <ac:graphicFrameMk id="135" creationId="{E90DC6BC-23AA-4BCC-A8BA-DBDB881E2A96}"/>
          </ac:graphicFrameMkLst>
        </pc:graphicFrameChg>
        <pc:graphicFrameChg chg="mod modGraphic">
          <ac:chgData name="Mario Martinez Rodriguez" userId="0471fd92-c731-4381-a461-e5b5ae3ffbdd" providerId="ADAL" clId="{AEEF9082-918E-4273-AFCC-A2631BB9D992}" dt="2024-02-02T06:24:40.520" v="878" actId="20577"/>
          <ac:graphicFrameMkLst>
            <pc:docMk/>
            <pc:sldMk cId="1760772485" sldId="2142533080"/>
            <ac:graphicFrameMk id="140" creationId="{B00D2413-13DF-4DCC-82DF-CACF4F3F3F49}"/>
          </ac:graphicFrameMkLst>
        </pc:graphicFrameChg>
        <pc:graphicFrameChg chg="mod modGraphic">
          <ac:chgData name="Mario Martinez Rodriguez" userId="0471fd92-c731-4381-a461-e5b5ae3ffbdd" providerId="ADAL" clId="{AEEF9082-918E-4273-AFCC-A2631BB9D992}" dt="2024-02-02T06:18:35.674" v="819" actId="20577"/>
          <ac:graphicFrameMkLst>
            <pc:docMk/>
            <pc:sldMk cId="1760772485" sldId="2142533080"/>
            <ac:graphicFrameMk id="141" creationId="{AAF2D941-EEC4-4C2B-844F-1ACAC0D6C798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D9F93363-4B1F-4C8E-A6A8-E59E73B1D5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9F94A02-2C6F-4C3E-B8A6-F4E320ED10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3A15D-369C-476E-A4FD-27B2714E554A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4DC65AE-70C1-456E-BDCB-3BF147736C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96D416F-24FB-46D6-8460-CBAA61BA37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4DE49-BEC2-4CDB-9AEE-41A7BC71EE6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77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D8B44-2349-4EE3-B0D0-553C8A2F62DF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7975" y="1414463"/>
            <a:ext cx="6788150" cy="381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9C5E5-9620-4FBC-AD03-52B8306EED0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17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64" algn="l" defTabSz="12189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27" algn="l" defTabSz="12189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389" algn="l" defTabSz="12189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852" algn="l" defTabSz="12189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15" algn="l" defTabSz="12189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779" algn="l" defTabSz="12189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40" algn="l" defTabSz="12189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04" algn="l" defTabSz="121892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Universo: 8236</a:t>
            </a:r>
          </a:p>
          <a:p>
            <a:endParaRPr lang="es-CO" dirty="0"/>
          </a:p>
          <a:p>
            <a:r>
              <a:rPr lang="es-CO" dirty="0"/>
              <a:t>Duplicados: 610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9C5E5-9620-4FBC-AD03-52B8306EED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4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9C5E5-9620-4FBC-AD03-52B8306EED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35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9C5E5-9620-4FBC-AD03-52B8306EED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67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Universo: 8236</a:t>
            </a:r>
          </a:p>
          <a:p>
            <a:endParaRPr lang="es-CO" dirty="0"/>
          </a:p>
          <a:p>
            <a:r>
              <a:rPr lang="es-CO" dirty="0"/>
              <a:t>Duplicados: 610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9C5E5-9620-4FBC-AD03-52B8306EED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26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Universo: 8236</a:t>
            </a:r>
          </a:p>
          <a:p>
            <a:endParaRPr lang="es-CO" dirty="0"/>
          </a:p>
          <a:p>
            <a:r>
              <a:rPr lang="es-CO" dirty="0"/>
              <a:t>Duplicados: 610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9C5E5-9620-4FBC-AD03-52B8306EED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58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Universo: 8236</a:t>
            </a:r>
          </a:p>
          <a:p>
            <a:endParaRPr lang="es-CO" dirty="0"/>
          </a:p>
          <a:p>
            <a:r>
              <a:rPr lang="es-CO" dirty="0"/>
              <a:t>Duplicados: 610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9C5E5-9620-4FBC-AD03-52B8306EED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45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Universo: 8236</a:t>
            </a:r>
          </a:p>
          <a:p>
            <a:endParaRPr lang="es-CO" dirty="0"/>
          </a:p>
          <a:p>
            <a:r>
              <a:rPr lang="es-CO" dirty="0"/>
              <a:t>Duplicados: 610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9C5E5-9620-4FBC-AD03-52B8306EED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5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Universo: 8236</a:t>
            </a:r>
          </a:p>
          <a:p>
            <a:endParaRPr lang="es-CO" dirty="0"/>
          </a:p>
          <a:p>
            <a:r>
              <a:rPr lang="es-CO" dirty="0"/>
              <a:t>Duplicados: 610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9C5E5-9620-4FBC-AD03-52B8306EED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46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Universo: 8236</a:t>
            </a:r>
          </a:p>
          <a:p>
            <a:endParaRPr lang="es-CO" dirty="0"/>
          </a:p>
          <a:p>
            <a:r>
              <a:rPr lang="es-CO" dirty="0"/>
              <a:t>Duplicados: 610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9C5E5-9620-4FBC-AD03-52B8306EED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58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9C5E5-9620-4FBC-AD03-52B8306EED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90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9C5E5-9620-4FBC-AD03-52B8306EED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43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7FBA29-C8B7-4C4E-8C81-C7556652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E72271-086E-4FC1-9362-D725AEF5A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146" y="1119911"/>
            <a:ext cx="11430316" cy="4350712"/>
          </a:xfrm>
        </p:spPr>
        <p:txBody>
          <a:bodyPr vert="horz" lIns="0" tIns="45720" rIns="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marL="228532" lvl="0" indent="-228532">
              <a:buClr>
                <a:srgbClr val="F03782"/>
              </a:buClr>
            </a:pPr>
            <a:r>
              <a:rPr lang="es-ES"/>
              <a:t>Haga clic para modificar los estilos de texto del patrón</a:t>
            </a:r>
          </a:p>
          <a:p>
            <a:pPr marL="228532" lvl="1" indent="-228532">
              <a:buClr>
                <a:srgbClr val="F03782"/>
              </a:buClr>
            </a:pPr>
            <a:r>
              <a:rPr lang="es-ES"/>
              <a:t>Segundo nivel</a:t>
            </a:r>
          </a:p>
          <a:p>
            <a:pPr marL="228532" lvl="2" indent="-228532">
              <a:buClr>
                <a:srgbClr val="F03782"/>
              </a:buClr>
            </a:pPr>
            <a:r>
              <a:rPr lang="es-ES"/>
              <a:t>Tercer nivel</a:t>
            </a:r>
          </a:p>
          <a:p>
            <a:pPr marL="228532" lvl="3" indent="-228532">
              <a:buClr>
                <a:srgbClr val="F03782"/>
              </a:buClr>
            </a:pPr>
            <a:r>
              <a:rPr lang="es-ES"/>
              <a:t>Cuarto nivel</a:t>
            </a:r>
          </a:p>
          <a:p>
            <a:pPr marL="228532" lvl="4" indent="-228532">
              <a:buClr>
                <a:srgbClr val="F03782"/>
              </a:buClr>
            </a:pPr>
            <a:r>
              <a:rPr lang="es-ES"/>
              <a:t>Quinto nivel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6FD4E52-5098-4AC2-91CF-F352A63268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TCS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5903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A213B8F0-6A13-4C09-87E6-7C343222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CA42B828-E838-46A6-BE5A-0BCB34CA9A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2922" y="2849126"/>
            <a:ext cx="5390651" cy="345544"/>
          </a:xfrm>
        </p:spPr>
        <p:txBody>
          <a:bodyPr vert="horz" wrap="square" lIns="0" tIns="17145" rIns="0" bIns="0" rtlCol="0">
            <a:spAutoFit/>
          </a:bodyPr>
          <a:lstStyle>
            <a:lvl1pPr>
              <a:defRPr lang="en-US" dirty="0" smtClean="0"/>
            </a:lvl1pPr>
            <a:lvl2pPr marL="609448" indent="0">
              <a:buNone/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 indent="0">
              <a:buClr>
                <a:srgbClr val="808285"/>
              </a:buClr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084EFB8F-EA4A-4341-A4CD-09652A6EE5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4984" y="5819828"/>
            <a:ext cx="1775480" cy="205121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333" smtClean="0">
                <a:solidFill>
                  <a:schemeClr val="tx1"/>
                </a:solidFill>
              </a:defRPr>
            </a:lvl1pPr>
            <a:lvl2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543" lvl="0" indent="-228543" defTabSz="1218835">
              <a:buClr>
                <a:srgbClr val="808285"/>
              </a:buClr>
            </a:pPr>
            <a:r>
              <a:rPr lang="en-US"/>
              <a:t>Date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="" xmlns:a16="http://schemas.microsoft.com/office/drawing/2014/main" id="{C9950366-8950-4BD8-A107-00F386B8B2D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64352" y="1806577"/>
            <a:ext cx="6327648" cy="4217459"/>
          </a:xfrm>
          <a:noFill/>
          <a:ln>
            <a:noFill/>
          </a:ln>
        </p:spPr>
        <p:txBody>
          <a:bodyPr vert="horz" wrap="square" lIns="0" tIns="17145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4799" b="1">
                <a:solidFill>
                  <a:schemeClr val="tx1"/>
                </a:solidFill>
              </a:defRPr>
            </a:lvl1pPr>
          </a:lstStyle>
          <a:p>
            <a:pPr marL="761810" lvl="0" indent="-761810" algn="ctr">
              <a:buClr>
                <a:srgbClr val="80828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10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A213B8F0-6A13-4C09-87E6-7C343222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CA42B828-E838-46A6-BE5A-0BCB34CA9A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2922" y="2849126"/>
            <a:ext cx="5390651" cy="345544"/>
          </a:xfrm>
        </p:spPr>
        <p:txBody>
          <a:bodyPr vert="horz" wrap="square" lIns="0" tIns="17145" rIns="0" bIns="0" rtlCol="0">
            <a:spAutoFit/>
          </a:bodyPr>
          <a:lstStyle>
            <a:lvl1pPr>
              <a:defRPr lang="en-US" dirty="0" smtClean="0"/>
            </a:lvl1pPr>
            <a:lvl2pPr marL="609448" indent="0">
              <a:buNone/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 indent="0">
              <a:buClr>
                <a:srgbClr val="808285"/>
              </a:buClr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084EFB8F-EA4A-4341-A4CD-09652A6EE5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4984" y="5819828"/>
            <a:ext cx="1775480" cy="205121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333" smtClean="0">
                <a:solidFill>
                  <a:srgbClr val="F4F3F9"/>
                </a:solidFill>
              </a:defRPr>
            </a:lvl1pPr>
            <a:lvl2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543" lvl="0" indent="-228543" defTabSz="1218835">
              <a:buClr>
                <a:srgbClr val="808285"/>
              </a:buClr>
            </a:pPr>
            <a:r>
              <a:rPr lang="en-US"/>
              <a:t>Date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="" xmlns:a16="http://schemas.microsoft.com/office/drawing/2014/main" id="{C9950366-8950-4BD8-A107-00F386B8B2D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64352" y="1806577"/>
            <a:ext cx="6327648" cy="4217459"/>
          </a:xfrm>
          <a:noFill/>
          <a:ln>
            <a:noFill/>
          </a:ln>
        </p:spPr>
        <p:txBody>
          <a:bodyPr vert="horz" wrap="square" lIns="0" tIns="17145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4799" b="1">
                <a:solidFill>
                  <a:schemeClr val="bg1"/>
                </a:solidFill>
              </a:defRPr>
            </a:lvl1pPr>
          </a:lstStyle>
          <a:p>
            <a:pPr marL="761810" lvl="0" indent="-761810" algn="ctr">
              <a:buClr>
                <a:srgbClr val="80828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78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A213B8F0-6A13-4C09-87E6-7C343222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CA42B828-E838-46A6-BE5A-0BCB34CA9A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2922" y="2849126"/>
            <a:ext cx="5390651" cy="345544"/>
          </a:xfrm>
        </p:spPr>
        <p:txBody>
          <a:bodyPr vert="horz" wrap="square" lIns="0" tIns="17145" rIns="0" bIns="0" rtlCol="0">
            <a:spAutoFit/>
          </a:bodyPr>
          <a:lstStyle>
            <a:lvl1pPr>
              <a:defRPr lang="en-US" dirty="0" smtClean="0"/>
            </a:lvl1pPr>
            <a:lvl2pPr marL="609448" indent="0">
              <a:buNone/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 indent="0">
              <a:buClr>
                <a:srgbClr val="808285"/>
              </a:buClr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084EFB8F-EA4A-4341-A4CD-09652A6EE5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4984" y="5819828"/>
            <a:ext cx="1775480" cy="205121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333" smtClean="0">
                <a:solidFill>
                  <a:schemeClr val="tx1"/>
                </a:solidFill>
              </a:defRPr>
            </a:lvl1pPr>
            <a:lvl2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543" lvl="0" indent="-228543" defTabSz="1218835">
              <a:buClr>
                <a:srgbClr val="808285"/>
              </a:buClr>
            </a:pPr>
            <a:r>
              <a:rPr lang="en-US"/>
              <a:t>Date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="" xmlns:a16="http://schemas.microsoft.com/office/drawing/2014/main" id="{C9950366-8950-4BD8-A107-00F386B8B2D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64352" y="1806577"/>
            <a:ext cx="6327648" cy="4217459"/>
          </a:xfrm>
          <a:noFill/>
          <a:ln>
            <a:noFill/>
          </a:ln>
        </p:spPr>
        <p:txBody>
          <a:bodyPr vert="horz" wrap="square" lIns="0" tIns="17145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4799" b="1">
                <a:solidFill>
                  <a:schemeClr val="tx1"/>
                </a:solidFill>
              </a:defRPr>
            </a:lvl1pPr>
          </a:lstStyle>
          <a:p>
            <a:pPr marL="761810" lvl="0" indent="-761810" algn="ctr">
              <a:buClr>
                <a:srgbClr val="80828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03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A213B8F0-6A13-4C09-87E6-7C343222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CA42B828-E838-46A6-BE5A-0BCB34CA9A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2922" y="2849126"/>
            <a:ext cx="5390651" cy="345544"/>
          </a:xfrm>
        </p:spPr>
        <p:txBody>
          <a:bodyPr vert="horz" wrap="square" lIns="0" tIns="17145" rIns="0" bIns="0" rtlCol="0">
            <a:spAutoFit/>
          </a:bodyPr>
          <a:lstStyle>
            <a:lvl1pPr>
              <a:defRPr lang="en-US" dirty="0" smtClean="0"/>
            </a:lvl1pPr>
            <a:lvl2pPr marL="609448" indent="0">
              <a:buNone/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 indent="0">
              <a:buClr>
                <a:srgbClr val="808285"/>
              </a:buClr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084EFB8F-EA4A-4341-A4CD-09652A6EE5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4984" y="5819828"/>
            <a:ext cx="1775480" cy="205121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333" smtClean="0">
                <a:solidFill>
                  <a:srgbClr val="F4F3F9"/>
                </a:solidFill>
              </a:defRPr>
            </a:lvl1pPr>
            <a:lvl2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543" lvl="0" indent="-228543" defTabSz="1218835">
              <a:buClr>
                <a:srgbClr val="808285"/>
              </a:buClr>
            </a:pPr>
            <a:r>
              <a:rPr lang="en-US"/>
              <a:t>Date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="" xmlns:a16="http://schemas.microsoft.com/office/drawing/2014/main" id="{C9950366-8950-4BD8-A107-00F386B8B2D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64352" y="1806577"/>
            <a:ext cx="6327648" cy="4217459"/>
          </a:xfrm>
          <a:noFill/>
          <a:ln>
            <a:noFill/>
          </a:ln>
        </p:spPr>
        <p:txBody>
          <a:bodyPr vert="horz" wrap="square" lIns="0" tIns="17145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4799" b="1">
                <a:solidFill>
                  <a:schemeClr val="bg1"/>
                </a:solidFill>
              </a:defRPr>
            </a:lvl1pPr>
          </a:lstStyle>
          <a:p>
            <a:pPr marL="761810" lvl="0" indent="-761810" algn="ctr">
              <a:buClr>
                <a:srgbClr val="80828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01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A213B8F0-6A13-4C09-87E6-7C343222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CA42B828-E838-46A6-BE5A-0BCB34CA9A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2922" y="2849126"/>
            <a:ext cx="5390651" cy="345544"/>
          </a:xfrm>
        </p:spPr>
        <p:txBody>
          <a:bodyPr vert="horz" wrap="square" lIns="0" tIns="17145" rIns="0" bIns="0" rtlCol="0">
            <a:spAutoFit/>
          </a:bodyPr>
          <a:lstStyle>
            <a:lvl1pPr>
              <a:defRPr lang="en-US" dirty="0" smtClean="0"/>
            </a:lvl1pPr>
            <a:lvl2pPr marL="609448" indent="0">
              <a:buNone/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 indent="0">
              <a:buClr>
                <a:srgbClr val="808285"/>
              </a:buClr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084EFB8F-EA4A-4341-A4CD-09652A6EE5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4984" y="5819828"/>
            <a:ext cx="1775480" cy="205121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333" smtClean="0">
                <a:solidFill>
                  <a:schemeClr val="tx1"/>
                </a:solidFill>
              </a:defRPr>
            </a:lvl1pPr>
            <a:lvl2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543" lvl="0" indent="-228543" defTabSz="1218835">
              <a:buClr>
                <a:srgbClr val="808285"/>
              </a:buClr>
            </a:pPr>
            <a:r>
              <a:rPr lang="en-US"/>
              <a:t>Date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="" xmlns:a16="http://schemas.microsoft.com/office/drawing/2014/main" id="{C9950366-8950-4BD8-A107-00F386B8B2D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64352" y="1806577"/>
            <a:ext cx="6327648" cy="4217459"/>
          </a:xfrm>
          <a:noFill/>
          <a:ln>
            <a:noFill/>
          </a:ln>
        </p:spPr>
        <p:txBody>
          <a:bodyPr vert="horz" wrap="square" lIns="0" tIns="17145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4799" b="1">
                <a:solidFill>
                  <a:schemeClr val="tx1"/>
                </a:solidFill>
              </a:defRPr>
            </a:lvl1pPr>
          </a:lstStyle>
          <a:p>
            <a:pPr marL="761810" lvl="0" indent="-761810" algn="ctr">
              <a:buClr>
                <a:srgbClr val="80828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8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A213B8F0-6A13-4C09-87E6-7C343222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CA42B828-E838-46A6-BE5A-0BCB34CA9A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2922" y="2849126"/>
            <a:ext cx="5390651" cy="345544"/>
          </a:xfrm>
        </p:spPr>
        <p:txBody>
          <a:bodyPr vert="horz" wrap="square" lIns="0" tIns="17145" rIns="0" bIns="0" rtlCol="0">
            <a:spAutoFit/>
          </a:bodyPr>
          <a:lstStyle>
            <a:lvl1pPr>
              <a:defRPr lang="en-US" dirty="0" smtClean="0"/>
            </a:lvl1pPr>
            <a:lvl2pPr marL="609448" indent="0">
              <a:buNone/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 indent="0">
              <a:buClr>
                <a:srgbClr val="808285"/>
              </a:buClr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084EFB8F-EA4A-4341-A4CD-09652A6EE5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4984" y="5819828"/>
            <a:ext cx="1775480" cy="205121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333" smtClean="0">
                <a:solidFill>
                  <a:srgbClr val="F4F3F9"/>
                </a:solidFill>
              </a:defRPr>
            </a:lvl1pPr>
            <a:lvl2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543" lvl="0" indent="-228543" defTabSz="1218835">
              <a:buClr>
                <a:srgbClr val="808285"/>
              </a:buClr>
            </a:pPr>
            <a:r>
              <a:rPr lang="en-US"/>
              <a:t>Date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="" xmlns:a16="http://schemas.microsoft.com/office/drawing/2014/main" id="{C9950366-8950-4BD8-A107-00F386B8B2D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64352" y="1806577"/>
            <a:ext cx="6327648" cy="4217459"/>
          </a:xfrm>
          <a:noFill/>
          <a:ln>
            <a:noFill/>
          </a:ln>
        </p:spPr>
        <p:txBody>
          <a:bodyPr vert="horz" wrap="square" lIns="0" tIns="17145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4799" b="1">
                <a:solidFill>
                  <a:schemeClr val="bg1"/>
                </a:solidFill>
              </a:defRPr>
            </a:lvl1pPr>
          </a:lstStyle>
          <a:p>
            <a:pPr marL="761810" lvl="0" indent="-761810" algn="ctr">
              <a:buClr>
                <a:srgbClr val="80828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82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A213B8F0-6A13-4C09-87E6-7C343222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CA42B828-E838-46A6-BE5A-0BCB34CA9A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2922" y="2849126"/>
            <a:ext cx="5390651" cy="345544"/>
          </a:xfrm>
        </p:spPr>
        <p:txBody>
          <a:bodyPr vert="horz" wrap="square" lIns="0" tIns="17145" rIns="0" bIns="0" rtlCol="0">
            <a:spAutoFit/>
          </a:bodyPr>
          <a:lstStyle>
            <a:lvl1pPr>
              <a:defRPr lang="en-US" dirty="0" smtClean="0"/>
            </a:lvl1pPr>
            <a:lvl2pPr marL="609448" indent="0">
              <a:buNone/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 indent="0">
              <a:buClr>
                <a:srgbClr val="808285"/>
              </a:buClr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084EFB8F-EA4A-4341-A4CD-09652A6EE5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4984" y="5819828"/>
            <a:ext cx="1775480" cy="205121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333" smtClean="0">
                <a:solidFill>
                  <a:schemeClr val="tx1"/>
                </a:solidFill>
              </a:defRPr>
            </a:lvl1pPr>
            <a:lvl2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543" lvl="0" indent="-228543" defTabSz="1218835">
              <a:buClr>
                <a:srgbClr val="808285"/>
              </a:buClr>
            </a:pPr>
            <a:r>
              <a:rPr lang="en-US"/>
              <a:t>Date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="" xmlns:a16="http://schemas.microsoft.com/office/drawing/2014/main" id="{C9950366-8950-4BD8-A107-00F386B8B2D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64352" y="1806577"/>
            <a:ext cx="6327648" cy="4217459"/>
          </a:xfrm>
          <a:noFill/>
          <a:ln>
            <a:noFill/>
          </a:ln>
        </p:spPr>
        <p:txBody>
          <a:bodyPr vert="horz" wrap="square" lIns="0" tIns="17145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4799" b="1">
                <a:solidFill>
                  <a:schemeClr val="tx1"/>
                </a:solidFill>
              </a:defRPr>
            </a:lvl1pPr>
          </a:lstStyle>
          <a:p>
            <a:pPr marL="761810" lvl="0" indent="-761810" algn="ctr">
              <a:buClr>
                <a:srgbClr val="80828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56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A213B8F0-6A13-4C09-87E6-7C343222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CA42B828-E838-46A6-BE5A-0BCB34CA9A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2922" y="2849126"/>
            <a:ext cx="5390651" cy="345544"/>
          </a:xfrm>
        </p:spPr>
        <p:txBody>
          <a:bodyPr vert="horz" wrap="square" lIns="0" tIns="17145" rIns="0" bIns="0" rtlCol="0">
            <a:spAutoFit/>
          </a:bodyPr>
          <a:lstStyle>
            <a:lvl1pPr>
              <a:defRPr lang="en-US" dirty="0" smtClean="0"/>
            </a:lvl1pPr>
            <a:lvl2pPr marL="609448" indent="0">
              <a:buNone/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 indent="0">
              <a:buClr>
                <a:srgbClr val="808285"/>
              </a:buClr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084EFB8F-EA4A-4341-A4CD-09652A6EE5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4984" y="5819828"/>
            <a:ext cx="1775480" cy="205121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333" smtClean="0">
                <a:solidFill>
                  <a:srgbClr val="F4F3F9"/>
                </a:solidFill>
              </a:defRPr>
            </a:lvl1pPr>
            <a:lvl2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543" lvl="0" indent="-228543" defTabSz="1218835">
              <a:buClr>
                <a:srgbClr val="808285"/>
              </a:buClr>
            </a:pP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435161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A213B8F0-6A13-4C09-87E6-7C343222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CA42B828-E838-46A6-BE5A-0BCB34CA9A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2922" y="2849126"/>
            <a:ext cx="5390651" cy="345544"/>
          </a:xfrm>
        </p:spPr>
        <p:txBody>
          <a:bodyPr vert="horz" wrap="square" lIns="0" tIns="17145" rIns="0" bIns="0" rtlCol="0">
            <a:spAutoFit/>
          </a:bodyPr>
          <a:lstStyle>
            <a:lvl1pPr>
              <a:defRPr lang="en-US" dirty="0" smtClean="0"/>
            </a:lvl1pPr>
            <a:lvl2pPr marL="609448" indent="0">
              <a:buNone/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 indent="0">
              <a:buClr>
                <a:srgbClr val="808285"/>
              </a:buClr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084EFB8F-EA4A-4341-A4CD-09652A6EE5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4984" y="5819828"/>
            <a:ext cx="1775480" cy="205121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333" smtClean="0">
                <a:solidFill>
                  <a:schemeClr val="tx1"/>
                </a:solidFill>
              </a:defRPr>
            </a:lvl1pPr>
            <a:lvl2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543" lvl="0" indent="-228543" defTabSz="1218835">
              <a:buClr>
                <a:srgbClr val="808285"/>
              </a:buClr>
            </a:pP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865021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A97239-289B-4797-A845-B94F72C3D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3015493"/>
            <a:ext cx="3533966" cy="82458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47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9D8D87-8B94-4E76-9CDA-6586738B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24D5C33-AE96-4EA1-B2BB-AAA290AC8A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429250" y="6688440"/>
            <a:ext cx="2501900" cy="169560"/>
          </a:xfrm>
        </p:spPr>
        <p:txBody>
          <a:bodyPr/>
          <a:lstStyle/>
          <a:p>
            <a:r>
              <a:rPr lang="en-US"/>
              <a:t>TCS Confidential</a:t>
            </a:r>
          </a:p>
        </p:txBody>
      </p:sp>
    </p:spTree>
    <p:extLst>
      <p:ext uri="{BB962C8B-B14F-4D97-AF65-F5344CB8AC3E}">
        <p14:creationId xmlns:p14="http://schemas.microsoft.com/office/powerpoint/2010/main" val="30935478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A213B8F0-6A13-4C09-87E6-7C343222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53666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3125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9391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00BE381-38C8-4224-A4AC-6073EF1F1A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TCS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8507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7FBA29-C8B7-4C4E-8C81-C7556652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EE72271-086E-4FC1-9362-D725AEF5A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146" y="1119911"/>
            <a:ext cx="11430316" cy="4350712"/>
          </a:xfrm>
        </p:spPr>
        <p:txBody>
          <a:bodyPr vert="horz" lIns="0" tIns="45720" rIns="0" bIns="45720" rtlCol="0">
            <a:normAutofit/>
          </a:bodyPr>
          <a:lstStyle>
            <a:lvl1pPr>
              <a:buClr>
                <a:srgbClr val="E41165"/>
              </a:buClr>
              <a:defRPr lang="en-US" dirty="0"/>
            </a:lvl1pPr>
            <a:lvl2pPr>
              <a:buClr>
                <a:srgbClr val="E41165"/>
              </a:buCl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marL="228532" lvl="0" indent="-228532">
              <a:buClr>
                <a:srgbClr val="F03782"/>
              </a:buClr>
            </a:pPr>
            <a:r>
              <a:rPr lang="en-US"/>
              <a:t>Click to edit Master text styles</a:t>
            </a:r>
          </a:p>
          <a:p>
            <a:pPr marL="505679" lvl="1" indent="-228532">
              <a:buClr>
                <a:srgbClr val="F03782"/>
              </a:buClr>
              <a:buFont typeface="Symbol" panose="05050102010706020507" pitchFamily="18" charset="2"/>
              <a:buChar char="-"/>
            </a:pPr>
            <a:r>
              <a:rPr lang="en-US"/>
              <a:t>Second level</a:t>
            </a:r>
          </a:p>
          <a:p>
            <a:pPr marL="782823" lvl="2" indent="-228532">
              <a:buClr>
                <a:srgbClr val="F03782"/>
              </a:buClr>
            </a:pPr>
            <a:r>
              <a:rPr lang="en-US"/>
              <a:t>Third level</a:t>
            </a:r>
          </a:p>
          <a:p>
            <a:pPr marL="1059970" lvl="3" indent="-228532">
              <a:buClr>
                <a:srgbClr val="F03782"/>
              </a:buClr>
              <a:buFont typeface="Courier New" panose="02070309020205020404" pitchFamily="49" charset="0"/>
              <a:buChar char="o"/>
            </a:pPr>
            <a:r>
              <a:rPr lang="en-US"/>
              <a:t>Fourth level</a:t>
            </a:r>
          </a:p>
          <a:p>
            <a:pPr marL="1337116" lvl="4" indent="-228532">
              <a:buClr>
                <a:srgbClr val="F03782"/>
              </a:buClr>
            </a:pPr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6FD4E52-5098-4AC2-91CF-F352A63268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TCS Confidential</a:t>
            </a:r>
          </a:p>
        </p:txBody>
      </p:sp>
    </p:spTree>
    <p:extLst>
      <p:ext uri="{BB962C8B-B14F-4D97-AF65-F5344CB8AC3E}">
        <p14:creationId xmlns:p14="http://schemas.microsoft.com/office/powerpoint/2010/main" val="930373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9D8D87-8B94-4E76-9CDA-6586738B0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524D5C33-AE96-4EA1-B2BB-AAA290AC8A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TCS Confidential</a:t>
            </a:r>
          </a:p>
        </p:txBody>
      </p:sp>
    </p:spTree>
    <p:extLst>
      <p:ext uri="{BB962C8B-B14F-4D97-AF65-F5344CB8AC3E}">
        <p14:creationId xmlns:p14="http://schemas.microsoft.com/office/powerpoint/2010/main" val="361896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00BE381-38C8-4224-A4AC-6073EF1F1A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TCS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7398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54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="" xmlns:a16="http://schemas.microsoft.com/office/drawing/2014/main" id="{D27C95A2-2A2F-47E7-88CA-267CE55DA1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679" b="1679"/>
          <a:stretch/>
        </p:blipFill>
        <p:spPr>
          <a:xfrm>
            <a:off x="10353148" y="618520"/>
            <a:ext cx="1467376" cy="18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3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A213B8F0-6A13-4C09-87E6-7C343222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CA42B828-E838-46A6-BE5A-0BCB34CA9A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2922" y="2849126"/>
            <a:ext cx="5390651" cy="345544"/>
          </a:xfrm>
        </p:spPr>
        <p:txBody>
          <a:bodyPr vert="horz" wrap="square" lIns="0" tIns="17145" rIns="0" bIns="0" rtlCol="0">
            <a:spAutoFit/>
          </a:bodyPr>
          <a:lstStyle>
            <a:lvl1pPr>
              <a:defRPr lang="en-US" dirty="0" smtClean="0"/>
            </a:lvl1pPr>
            <a:lvl2pPr marL="609448" indent="0">
              <a:buNone/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 indent="0">
              <a:buClr>
                <a:srgbClr val="808285"/>
              </a:buClr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084EFB8F-EA4A-4341-A4CD-09652A6EE5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4984" y="5819828"/>
            <a:ext cx="1775480" cy="205121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333" smtClean="0">
                <a:solidFill>
                  <a:srgbClr val="F4F3F9"/>
                </a:solidFill>
              </a:defRPr>
            </a:lvl1pPr>
            <a:lvl2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228543" lvl="0" indent="-228543" defTabSz="1218835">
              <a:buClr>
                <a:srgbClr val="808285"/>
              </a:buClr>
            </a:pPr>
            <a:r>
              <a:rPr lang="en-US"/>
              <a:t>Date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="" xmlns:a16="http://schemas.microsoft.com/office/drawing/2014/main" id="{C9950366-8950-4BD8-A107-00F386B8B2D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64352" y="1806577"/>
            <a:ext cx="6327648" cy="4217459"/>
          </a:xfrm>
          <a:noFill/>
          <a:ln>
            <a:noFill/>
          </a:ln>
        </p:spPr>
        <p:txBody>
          <a:bodyPr vert="horz" wrap="square" lIns="0" tIns="17145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4799" b="1">
                <a:solidFill>
                  <a:schemeClr val="bg1"/>
                </a:solidFill>
              </a:defRPr>
            </a:lvl1pPr>
          </a:lstStyle>
          <a:p>
            <a:pPr marL="761810" lvl="0" indent="-761810" algn="ctr">
              <a:buClr>
                <a:srgbClr val="80828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39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11" Type="http://schemas.openxmlformats.org/officeDocument/2006/relationships/image" Target="../media/image4.png"/><Relationship Id="rId5" Type="http://schemas.openxmlformats.org/officeDocument/2006/relationships/image" Target="../media/image1.png"/><Relationship Id="rId10" Type="http://schemas.microsoft.com/office/2007/relationships/hdphoto" Target="../media/hdphoto1.wdp"/><Relationship Id="rId4" Type="http://schemas.openxmlformats.org/officeDocument/2006/relationships/theme" Target="../theme/theme1.xml"/><Relationship Id="rId9" Type="http://schemas.openxmlformats.org/officeDocument/2006/relationships/image" Target="../media/image3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.svg"/><Relationship Id="rId5" Type="http://schemas.openxmlformats.org/officeDocument/2006/relationships/image" Target="../media/image6.png"/><Relationship Id="rId4" Type="http://schemas.openxmlformats.org/officeDocument/2006/relationships/image" Target="../media/image15.sv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8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8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svg"/><Relationship Id="rId5" Type="http://schemas.openxmlformats.org/officeDocument/2006/relationships/image" Target="../media/image6.png"/><Relationship Id="rId4" Type="http://schemas.openxmlformats.org/officeDocument/2006/relationships/image" Target="../media/image11.sv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9.png"/><Relationship Id="rId4" Type="http://schemas.openxmlformats.org/officeDocument/2006/relationships/image" Target="../media/image11.sv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svg"/><Relationship Id="rId5" Type="http://schemas.openxmlformats.org/officeDocument/2006/relationships/image" Target="../media/image6.png"/><Relationship Id="rId4" Type="http://schemas.openxmlformats.org/officeDocument/2006/relationships/image" Target="../media/image13.sv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svg"/><Relationship Id="rId5" Type="http://schemas.openxmlformats.org/officeDocument/2006/relationships/image" Target="../media/image9.png"/><Relationship Id="rId4" Type="http://schemas.openxmlformats.org/officeDocument/2006/relationships/image" Target="../media/image1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74E41C23-2A04-440A-A439-8B36022F5942}"/>
              </a:ext>
            </a:extLst>
          </p:cNvPr>
          <p:cNvSpPr/>
          <p:nvPr userDrawn="1"/>
        </p:nvSpPr>
        <p:spPr>
          <a:xfrm>
            <a:off x="94187" y="134303"/>
            <a:ext cx="197916" cy="194384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133"/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CADBEFC-FA18-4CB3-8943-7B03BFC0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24" y="143888"/>
            <a:ext cx="10514926" cy="737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E230D6D-B7EA-4150-94B2-C963D98EB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554" y="1119911"/>
            <a:ext cx="11430316" cy="43507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28532" lvl="0" indent="-228532">
              <a:buClr>
                <a:srgbClr val="F03782"/>
              </a:buClr>
            </a:pPr>
            <a:r>
              <a:rPr lang="es-ES"/>
              <a:t>Haga clic para modificar los estilos de texto del patrón</a:t>
            </a:r>
          </a:p>
          <a:p>
            <a:pPr marL="228532" lvl="1" indent="-228532">
              <a:buClr>
                <a:srgbClr val="F03782"/>
              </a:buClr>
            </a:pPr>
            <a:r>
              <a:rPr lang="es-ES"/>
              <a:t>Segundo nivel</a:t>
            </a:r>
          </a:p>
          <a:p>
            <a:pPr marL="228532" lvl="2" indent="-228532">
              <a:buClr>
                <a:srgbClr val="F03782"/>
              </a:buClr>
            </a:pPr>
            <a:r>
              <a:rPr lang="es-ES"/>
              <a:t>Tercer nivel</a:t>
            </a:r>
          </a:p>
          <a:p>
            <a:pPr marL="228532" lvl="3" indent="-228532">
              <a:buClr>
                <a:srgbClr val="F03782"/>
              </a:buClr>
            </a:pPr>
            <a:r>
              <a:rPr lang="es-ES"/>
              <a:t>Cuarto nivel</a:t>
            </a:r>
          </a:p>
          <a:p>
            <a:pPr marL="228532" lvl="4" indent="-228532">
              <a:buClr>
                <a:srgbClr val="F03782"/>
              </a:buClr>
            </a:pPr>
            <a:r>
              <a:rPr lang="es-ES"/>
              <a:t>Quinto nivel</a:t>
            </a:r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2062E987-DCEA-4D36-A8D6-3A4C817A4EDF}"/>
              </a:ext>
            </a:extLst>
          </p:cNvPr>
          <p:cNvCxnSpPr/>
          <p:nvPr userDrawn="1"/>
        </p:nvCxnSpPr>
        <p:spPr>
          <a:xfrm>
            <a:off x="5400610" y="6680468"/>
            <a:ext cx="0" cy="169560"/>
          </a:xfrm>
          <a:prstGeom prst="line">
            <a:avLst/>
          </a:prstGeom>
          <a:ln>
            <a:solidFill>
              <a:srgbClr val="808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25">
            <a:extLst>
              <a:ext uri="{FF2B5EF4-FFF2-40B4-BE49-F238E27FC236}">
                <a16:creationId xmlns="" xmlns:a16="http://schemas.microsoft.com/office/drawing/2014/main" id="{6AC0F397-9BF6-4594-946F-74C8A8FA0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22641" y="6680468"/>
            <a:ext cx="2501900" cy="169560"/>
          </a:xfrm>
          <a:prstGeom prst="rect">
            <a:avLst/>
          </a:prstGeom>
        </p:spPr>
        <p:txBody>
          <a:bodyPr vert="horz" lIns="64008" tIns="45720" rIns="91440" bIns="45720" rtlCol="0" anchor="ctr"/>
          <a:lstStyle>
            <a:lvl1pPr>
              <a:defRPr lang="en-US" sz="93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TCS Confidential</a:t>
            </a:r>
          </a:p>
        </p:txBody>
      </p:sp>
      <p:sp>
        <p:nvSpPr>
          <p:cNvPr id="28" name="Rectangle 71">
            <a:extLst>
              <a:ext uri="{FF2B5EF4-FFF2-40B4-BE49-F238E27FC236}">
                <a16:creationId xmlns="" xmlns:a16="http://schemas.microsoft.com/office/drawing/2014/main" id="{D6FF4C5E-6B0C-4334-B3AE-3C2ABAF43B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3227" y="6690061"/>
            <a:ext cx="400784" cy="16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1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pPr lvl="0"/>
            <a:fld id="{13B55AB4-0D57-4FBE-946B-A81E4A9D2A4C}" type="slidenum">
              <a:rPr lang="en-US" sz="933" noProof="0" smtClean="0"/>
              <a:pPr lvl="0"/>
              <a:t>‹Nº›</a:t>
            </a:fld>
            <a:r>
              <a:rPr lang="en-US" sz="933" noProof="0"/>
              <a:t>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F6F403C3-AECA-43E3-B70F-8CE8C20C79F8}"/>
              </a:ext>
            </a:extLst>
          </p:cNvPr>
          <p:cNvCxnSpPr>
            <a:cxnSpLocks/>
          </p:cNvCxnSpPr>
          <p:nvPr userDrawn="1"/>
        </p:nvCxnSpPr>
        <p:spPr>
          <a:xfrm>
            <a:off x="121439" y="364669"/>
            <a:ext cx="143408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D3AF0D48-F837-443A-B742-FA8AFEE7A4BD}"/>
              </a:ext>
            </a:extLst>
          </p:cNvPr>
          <p:cNvSpPr txBox="1"/>
          <p:nvPr userDrawn="1"/>
        </p:nvSpPr>
        <p:spPr>
          <a:xfrm>
            <a:off x="94187" y="441069"/>
            <a:ext cx="197916" cy="19438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2133">
              <a:solidFill>
                <a:schemeClr val="tx1"/>
              </a:solidFill>
            </a:endParaRPr>
          </a:p>
        </p:txBody>
      </p:sp>
      <p:pic>
        <p:nvPicPr>
          <p:cNvPr id="16" name="Picture 12">
            <a:extLst>
              <a:ext uri="{FF2B5EF4-FFF2-40B4-BE49-F238E27FC236}">
                <a16:creationId xmlns="" xmlns:a16="http://schemas.microsoft.com/office/drawing/2014/main" id="{0A546CE0-DB7F-4056-8F41-AAB273C1EF5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757543" y="6689979"/>
            <a:ext cx="1205231" cy="15849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E5AFFEEF-BA33-4360-BE60-2A11102F0184}"/>
              </a:ext>
            </a:extLst>
          </p:cNvPr>
          <p:cNvSpPr/>
          <p:nvPr userDrawn="1"/>
        </p:nvSpPr>
        <p:spPr>
          <a:xfrm>
            <a:off x="49735" y="85018"/>
            <a:ext cx="286816" cy="527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4"/>
          </a:p>
        </p:txBody>
      </p:sp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164A9845-083F-45EA-86F9-A1C683D385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l="5200" t="38871" r="5200" b="38800"/>
          <a:stretch/>
        </p:blipFill>
        <p:spPr>
          <a:xfrm>
            <a:off x="393003" y="6316982"/>
            <a:ext cx="1593583" cy="397132"/>
          </a:xfrm>
          <a:prstGeom prst="rect">
            <a:avLst/>
          </a:prstGeom>
        </p:spPr>
      </p:pic>
      <p:pic>
        <p:nvPicPr>
          <p:cNvPr id="14" name="Imagen 35">
            <a:extLst>
              <a:ext uri="{FF2B5EF4-FFF2-40B4-BE49-F238E27FC236}">
                <a16:creationId xmlns="" xmlns:a16="http://schemas.microsoft.com/office/drawing/2014/main" id="{9F9A4592-54F1-43AA-958F-5C80F3C6C9CB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alphaModFix amt="1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10839374" y="-181155"/>
            <a:ext cx="1867332" cy="7272068"/>
          </a:xfrm>
          <a:prstGeom prst="round2DiagRect">
            <a:avLst>
              <a:gd name="adj1" fmla="val 22800"/>
              <a:gd name="adj2" fmla="val 0"/>
            </a:avLst>
          </a:prstGeom>
          <a:ln w="3175" cap="sq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5C47630-416F-4BA1-8C01-BA3B3DA5A6A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473" y="5738089"/>
            <a:ext cx="783133" cy="66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3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91" r:id="rId2"/>
    <p:sldLayoutId id="2147483792" r:id="rId3"/>
  </p:sldLayoutIdLst>
  <p:hf sldNum="0" hdr="0" dt="0"/>
  <p:txStyles>
    <p:titleStyle>
      <a:lvl1pPr algn="l" defTabSz="1218835" rtl="0" eaLnBrk="1" latinLnBrk="0" hangingPunct="1">
        <a:lnSpc>
          <a:spcPct val="90000"/>
        </a:lnSpc>
        <a:spcBef>
          <a:spcPct val="0"/>
        </a:spcBef>
        <a:buNone/>
        <a:defRPr lang="en-US" sz="2799" b="0" kern="0" baseline="0" dirty="0">
          <a:solidFill>
            <a:srgbClr val="E41165"/>
          </a:solidFill>
          <a:latin typeface="+mj-lt"/>
          <a:ea typeface="+mj-ea"/>
          <a:cs typeface="+mj-cs"/>
        </a:defRPr>
      </a:lvl1pPr>
    </p:titleStyle>
    <p:bodyStyle>
      <a:lvl1pPr marL="304708" indent="-304708" algn="l" defTabSz="1218835" rtl="0" eaLnBrk="1" latinLnBrk="0" hangingPunct="1">
        <a:lnSpc>
          <a:spcPct val="90000"/>
        </a:lnSpc>
        <a:spcBef>
          <a:spcPts val="1333"/>
        </a:spcBef>
        <a:buClr>
          <a:srgbClr val="E41165"/>
        </a:buClr>
        <a:buFont typeface="Arial" panose="020B0604020202020204" pitchFamily="34" charset="0"/>
        <a:buChar char="•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914126" indent="-304708" algn="l" defTabSz="1218835" rtl="0" eaLnBrk="1" latinLnBrk="0" hangingPunct="1">
        <a:lnSpc>
          <a:spcPct val="90000"/>
        </a:lnSpc>
        <a:spcBef>
          <a:spcPts val="667"/>
        </a:spcBef>
        <a:buClr>
          <a:srgbClr val="E41165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523544" indent="-304708" algn="l" defTabSz="1218835" rtl="0" eaLnBrk="1" latinLnBrk="0" hangingPunct="1">
        <a:lnSpc>
          <a:spcPct val="90000"/>
        </a:lnSpc>
        <a:spcBef>
          <a:spcPts val="667"/>
        </a:spcBef>
        <a:buClr>
          <a:srgbClr val="E41165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2132960" indent="-304708" algn="l" defTabSz="1218835" rtl="0" eaLnBrk="1" latinLnBrk="0" hangingPunct="1">
        <a:lnSpc>
          <a:spcPct val="90000"/>
        </a:lnSpc>
        <a:spcBef>
          <a:spcPts val="667"/>
        </a:spcBef>
        <a:buClr>
          <a:srgbClr val="E41165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742377" indent="-304708" algn="l" defTabSz="1218835" rtl="0" eaLnBrk="1" latinLnBrk="0" hangingPunct="1">
        <a:lnSpc>
          <a:spcPct val="90000"/>
        </a:lnSpc>
        <a:spcBef>
          <a:spcPts val="667"/>
        </a:spcBef>
        <a:buClr>
          <a:srgbClr val="E41165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1794" indent="-304708" algn="l" defTabSz="121883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961212" indent="-304708" algn="l" defTabSz="121883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570629" indent="-304708" algn="l" defTabSz="121883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5180046" indent="-304708" algn="l" defTabSz="121883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3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18" algn="l" defTabSz="121883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35" algn="l" defTabSz="121883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52" algn="l" defTabSz="121883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69" algn="l" defTabSz="121883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86" algn="l" defTabSz="121883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504" algn="l" defTabSz="121883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920" algn="l" defTabSz="121883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338" algn="l" defTabSz="121883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85" userDrawn="1">
          <p15:clr>
            <a:srgbClr val="F26B43"/>
          </p15:clr>
        </p15:guide>
        <p15:guide id="4" orient="horz" pos="557" userDrawn="1">
          <p15:clr>
            <a:srgbClr val="F26B43"/>
          </p15:clr>
        </p15:guide>
        <p15:guide id="5" orient="horz" pos="705" userDrawn="1">
          <p15:clr>
            <a:srgbClr val="F26B43"/>
          </p15:clr>
        </p15:guide>
        <p15:guide id="6" orient="horz" pos="3943" userDrawn="1">
          <p15:clr>
            <a:srgbClr val="F26B43"/>
          </p15:clr>
        </p15:guide>
        <p15:guide id="8" pos="7447" userDrawn="1">
          <p15:clr>
            <a:srgbClr val="F26B43"/>
          </p15:clr>
        </p15:guide>
        <p15:guide id="9" pos="240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>
            <a:extLst>
              <a:ext uri="{FF2B5EF4-FFF2-40B4-BE49-F238E27FC236}">
                <a16:creationId xmlns="" xmlns:a16="http://schemas.microsoft.com/office/drawing/2014/main" id="{668164AE-F168-4FCE-AA1F-1E4E8F1F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86" y="1701804"/>
            <a:ext cx="5390651" cy="508687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337FA0A2-4E48-428C-81A4-88A7A7B8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922" y="2849126"/>
            <a:ext cx="5390651" cy="35137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lvl="0">
              <a:buClr>
                <a:srgbClr val="808285"/>
              </a:buClr>
              <a:buFont typeface="Wingdings" panose="05000000000000000000" pitchFamily="2" charset="2"/>
            </a:pPr>
            <a:r>
              <a:rPr lang="en-US"/>
              <a:t>Click to edit Master text styles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CB8926CD-EFC0-4C87-B119-E8A27B57C7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353151" y="628636"/>
            <a:ext cx="1467371" cy="19296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C582895-8422-4248-8A5D-67ACFDD07B87}"/>
              </a:ext>
            </a:extLst>
          </p:cNvPr>
          <p:cNvSpPr/>
          <p:nvPr userDrawn="1"/>
        </p:nvSpPr>
        <p:spPr>
          <a:xfrm>
            <a:off x="94187" y="134303"/>
            <a:ext cx="197916" cy="194384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133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B4106BDD-18B8-412E-B8A5-C1272139CB10}"/>
              </a:ext>
            </a:extLst>
          </p:cNvPr>
          <p:cNvCxnSpPr>
            <a:cxnSpLocks/>
          </p:cNvCxnSpPr>
          <p:nvPr userDrawn="1"/>
        </p:nvCxnSpPr>
        <p:spPr>
          <a:xfrm>
            <a:off x="121439" y="364669"/>
            <a:ext cx="143408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77D001C-0883-4A9B-AB9B-8743640BBB90}"/>
              </a:ext>
            </a:extLst>
          </p:cNvPr>
          <p:cNvSpPr txBox="1"/>
          <p:nvPr userDrawn="1"/>
        </p:nvSpPr>
        <p:spPr>
          <a:xfrm>
            <a:off x="94187" y="441069"/>
            <a:ext cx="197916" cy="19438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2133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16FBBEA4-B462-4E65-B293-F78B28DD8962}"/>
              </a:ext>
            </a:extLst>
          </p:cNvPr>
          <p:cNvSpPr/>
          <p:nvPr userDrawn="1"/>
        </p:nvSpPr>
        <p:spPr>
          <a:xfrm>
            <a:off x="49735" y="85018"/>
            <a:ext cx="286816" cy="5275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4"/>
          </a:p>
        </p:txBody>
      </p:sp>
      <p:pic>
        <p:nvPicPr>
          <p:cNvPr id="13" name="Graphic 12">
            <a:extLst>
              <a:ext uri="{FF2B5EF4-FFF2-40B4-BE49-F238E27FC236}">
                <a16:creationId xmlns="" xmlns:a16="http://schemas.microsoft.com/office/drawing/2014/main" id="{FDE75CFF-5D34-462D-80FE-24C74683F4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5201" t="38245" r="4369" b="37400"/>
          <a:stretch/>
        </p:blipFill>
        <p:spPr>
          <a:xfrm>
            <a:off x="385157" y="251511"/>
            <a:ext cx="2061709" cy="55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015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</p:sldLayoutIdLst>
  <p:txStyles>
    <p:titleStyle>
      <a:lvl1pPr algn="l" defTabSz="1218895" rtl="0" eaLnBrk="1" latinLnBrk="0" hangingPunct="1">
        <a:lnSpc>
          <a:spcPct val="100000"/>
        </a:lnSpc>
        <a:spcBef>
          <a:spcPct val="0"/>
        </a:spcBef>
        <a:buNone/>
        <a:defRPr lang="en-US" sz="3199" b="0" i="0" kern="0" spc="-7" baseline="0" dirty="0">
          <a:solidFill>
            <a:srgbClr val="F4F3F9"/>
          </a:solidFill>
          <a:latin typeface="Calibri"/>
          <a:ea typeface="+mj-ea"/>
          <a:cs typeface="Calibri"/>
        </a:defRPr>
      </a:lvl1pPr>
    </p:titleStyle>
    <p:bodyStyle>
      <a:lvl1pPr marL="0" indent="0" algn="l" defTabSz="1218895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en-US" sz="2133" kern="1200" spc="3" dirty="0">
          <a:solidFill>
            <a:srgbClr val="FFE600"/>
          </a:solidFill>
          <a:latin typeface="Calibri"/>
          <a:ea typeface="+mn-ea"/>
          <a:cs typeface="Calibri"/>
        </a:defRPr>
      </a:lvl1pPr>
      <a:lvl2pPr marL="914171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199" kern="1200">
          <a:solidFill>
            <a:schemeClr val="bg1"/>
          </a:solidFill>
          <a:latin typeface="+mn-lt"/>
          <a:ea typeface="+mn-ea"/>
          <a:cs typeface="+mn-cs"/>
        </a:defRPr>
      </a:lvl2pPr>
      <a:lvl3pPr marL="1523619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6" kern="1200">
          <a:solidFill>
            <a:schemeClr val="bg1"/>
          </a:solidFill>
          <a:latin typeface="+mn-lt"/>
          <a:ea typeface="+mn-ea"/>
          <a:cs typeface="+mn-cs"/>
        </a:defRPr>
      </a:lvl3pPr>
      <a:lvl4pPr marL="2133067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bg1"/>
          </a:solidFill>
          <a:latin typeface="+mn-lt"/>
          <a:ea typeface="+mn-ea"/>
          <a:cs typeface="+mn-cs"/>
        </a:defRPr>
      </a:lvl4pPr>
      <a:lvl5pPr marL="2742514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bg1"/>
          </a:solidFill>
          <a:latin typeface="+mn-lt"/>
          <a:ea typeface="+mn-ea"/>
          <a:cs typeface="+mn-cs"/>
        </a:defRPr>
      </a:lvl5pPr>
      <a:lvl6pPr marL="3351962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9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7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5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5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696" userDrawn="1">
          <p15:clr>
            <a:srgbClr val="F26B43"/>
          </p15:clr>
        </p15:guide>
        <p15:guide id="2" orient="horz" pos="3803" userDrawn="1">
          <p15:clr>
            <a:srgbClr val="F26B43"/>
          </p15:clr>
        </p15:guide>
        <p15:guide id="3" orient="horz" pos="480" userDrawn="1">
          <p15:clr>
            <a:srgbClr val="F26B43"/>
          </p15:clr>
        </p15:guide>
        <p15:guide id="4" orient="horz" pos="1128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>
            <a:extLst>
              <a:ext uri="{FF2B5EF4-FFF2-40B4-BE49-F238E27FC236}">
                <a16:creationId xmlns="" xmlns:a16="http://schemas.microsoft.com/office/drawing/2014/main" id="{668164AE-F168-4FCE-AA1F-1E4E8F1F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86" y="1701804"/>
            <a:ext cx="5390651" cy="508687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337FA0A2-4E48-428C-81A4-88A7A7B8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922" y="2849126"/>
            <a:ext cx="5390651" cy="35137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lvl="0">
              <a:buClr>
                <a:srgbClr val="808285"/>
              </a:buClr>
              <a:buFont typeface="Wingdings" panose="05000000000000000000" pitchFamily="2" charset="2"/>
            </a:pPr>
            <a:r>
              <a:rPr lang="en-US"/>
              <a:t>Click to edit Master text styles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1D067BE1-F59D-49A3-8739-9E99763272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353151" y="628638"/>
            <a:ext cx="1467371" cy="19296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C772D9C7-4D6B-4014-95A9-4C93CB050823}"/>
              </a:ext>
            </a:extLst>
          </p:cNvPr>
          <p:cNvSpPr/>
          <p:nvPr userDrawn="1"/>
        </p:nvSpPr>
        <p:spPr>
          <a:xfrm>
            <a:off x="94187" y="134303"/>
            <a:ext cx="197916" cy="194384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133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A57C5617-9B19-42EC-9D6A-982A7CFBB940}"/>
              </a:ext>
            </a:extLst>
          </p:cNvPr>
          <p:cNvCxnSpPr>
            <a:cxnSpLocks/>
          </p:cNvCxnSpPr>
          <p:nvPr userDrawn="1"/>
        </p:nvCxnSpPr>
        <p:spPr>
          <a:xfrm>
            <a:off x="121439" y="364669"/>
            <a:ext cx="143408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E8A3FB0-136A-4E2B-951B-3DF5F25B2379}"/>
              </a:ext>
            </a:extLst>
          </p:cNvPr>
          <p:cNvSpPr txBox="1"/>
          <p:nvPr userDrawn="1"/>
        </p:nvSpPr>
        <p:spPr>
          <a:xfrm>
            <a:off x="94187" y="441069"/>
            <a:ext cx="197916" cy="19438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2133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0507EA7B-DD8D-4663-B274-8DFFC5148B2E}"/>
              </a:ext>
            </a:extLst>
          </p:cNvPr>
          <p:cNvSpPr/>
          <p:nvPr userDrawn="1"/>
        </p:nvSpPr>
        <p:spPr>
          <a:xfrm>
            <a:off x="49735" y="85018"/>
            <a:ext cx="286816" cy="527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4"/>
          </a:p>
        </p:txBody>
      </p:sp>
      <p:pic>
        <p:nvPicPr>
          <p:cNvPr id="13" name="Graphic 12">
            <a:extLst>
              <a:ext uri="{FF2B5EF4-FFF2-40B4-BE49-F238E27FC236}">
                <a16:creationId xmlns="" xmlns:a16="http://schemas.microsoft.com/office/drawing/2014/main" id="{7291BB8A-4E2F-4741-BA21-505A3816BA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5201" t="38800" r="5201" b="38801"/>
          <a:stretch/>
        </p:blipFill>
        <p:spPr>
          <a:xfrm>
            <a:off x="388332" y="259977"/>
            <a:ext cx="2040542" cy="51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4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</p:sldLayoutIdLst>
  <p:txStyles>
    <p:titleStyle>
      <a:lvl1pPr algn="l" defTabSz="1218895" rtl="0" eaLnBrk="1" latinLnBrk="0" hangingPunct="1">
        <a:lnSpc>
          <a:spcPct val="100000"/>
        </a:lnSpc>
        <a:spcBef>
          <a:spcPct val="0"/>
        </a:spcBef>
        <a:buNone/>
        <a:defRPr lang="en-US" sz="3199" b="0" i="0" kern="0" spc="-7" baseline="0" dirty="0">
          <a:solidFill>
            <a:schemeClr val="tx1"/>
          </a:solidFill>
          <a:latin typeface="Calibri"/>
          <a:ea typeface="+mj-ea"/>
          <a:cs typeface="Calibri"/>
        </a:defRPr>
      </a:lvl1pPr>
    </p:titleStyle>
    <p:bodyStyle>
      <a:lvl1pPr marL="0" indent="0" algn="l" defTabSz="1218895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en-US" sz="2133" kern="1200" spc="3" dirty="0">
          <a:solidFill>
            <a:srgbClr val="E41165"/>
          </a:solidFill>
          <a:latin typeface="Calibri"/>
          <a:ea typeface="+mn-ea"/>
          <a:cs typeface="Calibri"/>
        </a:defRPr>
      </a:lvl1pPr>
      <a:lvl2pPr marL="914171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199" kern="1200">
          <a:solidFill>
            <a:schemeClr val="bg1"/>
          </a:solidFill>
          <a:latin typeface="+mn-lt"/>
          <a:ea typeface="+mn-ea"/>
          <a:cs typeface="+mn-cs"/>
        </a:defRPr>
      </a:lvl2pPr>
      <a:lvl3pPr marL="1523619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6" kern="1200">
          <a:solidFill>
            <a:schemeClr val="bg1"/>
          </a:solidFill>
          <a:latin typeface="+mn-lt"/>
          <a:ea typeface="+mn-ea"/>
          <a:cs typeface="+mn-cs"/>
        </a:defRPr>
      </a:lvl3pPr>
      <a:lvl4pPr marL="2133067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bg1"/>
          </a:solidFill>
          <a:latin typeface="+mn-lt"/>
          <a:ea typeface="+mn-ea"/>
          <a:cs typeface="+mn-cs"/>
        </a:defRPr>
      </a:lvl4pPr>
      <a:lvl5pPr marL="2742514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bg1"/>
          </a:solidFill>
          <a:latin typeface="+mn-lt"/>
          <a:ea typeface="+mn-ea"/>
          <a:cs typeface="+mn-cs"/>
        </a:defRPr>
      </a:lvl5pPr>
      <a:lvl6pPr marL="3351962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9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7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5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5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696" userDrawn="1">
          <p15:clr>
            <a:srgbClr val="F26B43"/>
          </p15:clr>
        </p15:guide>
        <p15:guide id="2" orient="horz" pos="3803" userDrawn="1">
          <p15:clr>
            <a:srgbClr val="F26B43"/>
          </p15:clr>
        </p15:guide>
        <p15:guide id="3" orient="horz" pos="480" userDrawn="1">
          <p15:clr>
            <a:srgbClr val="F26B43"/>
          </p15:clr>
        </p15:guide>
        <p15:guide id="4" orient="horz" pos="1128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>
            <a:extLst>
              <a:ext uri="{FF2B5EF4-FFF2-40B4-BE49-F238E27FC236}">
                <a16:creationId xmlns="" xmlns:a16="http://schemas.microsoft.com/office/drawing/2014/main" id="{668164AE-F168-4FCE-AA1F-1E4E8F1F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86" y="1701804"/>
            <a:ext cx="5390651" cy="508687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337FA0A2-4E48-428C-81A4-88A7A7B8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922" y="2849126"/>
            <a:ext cx="5390651" cy="3455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04724" lvl="0" indent="-304724">
              <a:buClr>
                <a:srgbClr val="808285"/>
              </a:buClr>
            </a:pPr>
            <a:r>
              <a:rPr lang="en-US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C5D403D9-A3B2-407A-A1CA-49C2087C361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353151" y="628638"/>
            <a:ext cx="1467371" cy="1929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0595F3A-A74C-4C24-8055-48FF9C4B462C}"/>
              </a:ext>
            </a:extLst>
          </p:cNvPr>
          <p:cNvSpPr/>
          <p:nvPr userDrawn="1"/>
        </p:nvSpPr>
        <p:spPr>
          <a:xfrm>
            <a:off x="94187" y="134303"/>
            <a:ext cx="197916" cy="194384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133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013229D3-A4EA-4A35-89A7-7762A3D99B1E}"/>
              </a:ext>
            </a:extLst>
          </p:cNvPr>
          <p:cNvCxnSpPr>
            <a:cxnSpLocks/>
          </p:cNvCxnSpPr>
          <p:nvPr userDrawn="1"/>
        </p:nvCxnSpPr>
        <p:spPr>
          <a:xfrm>
            <a:off x="121439" y="364669"/>
            <a:ext cx="143408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91DEC30-E37A-4556-B1DE-664128714CEE}"/>
              </a:ext>
            </a:extLst>
          </p:cNvPr>
          <p:cNvSpPr txBox="1"/>
          <p:nvPr userDrawn="1"/>
        </p:nvSpPr>
        <p:spPr>
          <a:xfrm>
            <a:off x="94187" y="441069"/>
            <a:ext cx="197916" cy="19438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2133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E84EB1C-30AD-40F8-ACB3-B2981CC24994}"/>
              </a:ext>
            </a:extLst>
          </p:cNvPr>
          <p:cNvSpPr/>
          <p:nvPr userDrawn="1"/>
        </p:nvSpPr>
        <p:spPr>
          <a:xfrm>
            <a:off x="49735" y="85018"/>
            <a:ext cx="286816" cy="5275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4"/>
          </a:p>
        </p:txBody>
      </p:sp>
      <p:pic>
        <p:nvPicPr>
          <p:cNvPr id="13" name="Graphic 12">
            <a:extLst>
              <a:ext uri="{FF2B5EF4-FFF2-40B4-BE49-F238E27FC236}">
                <a16:creationId xmlns="" xmlns:a16="http://schemas.microsoft.com/office/drawing/2014/main" id="{48FA2ED9-2541-46C5-A84B-77CC7C2909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5201" t="38245" r="4369" b="37400"/>
          <a:stretch/>
        </p:blipFill>
        <p:spPr>
          <a:xfrm>
            <a:off x="385157" y="251511"/>
            <a:ext cx="2061709" cy="55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6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</p:sldLayoutIdLst>
  <p:txStyles>
    <p:titleStyle>
      <a:lvl1pPr algn="l" defTabSz="1218895" rtl="0" eaLnBrk="1" latinLnBrk="0" hangingPunct="1">
        <a:lnSpc>
          <a:spcPct val="100000"/>
        </a:lnSpc>
        <a:spcBef>
          <a:spcPct val="0"/>
        </a:spcBef>
        <a:buNone/>
        <a:defRPr lang="en-US" sz="3199" b="0" i="0" kern="0" spc="-7" baseline="0" dirty="0">
          <a:solidFill>
            <a:srgbClr val="F4F3F9"/>
          </a:solidFill>
          <a:latin typeface="Calibri"/>
          <a:ea typeface="+mj-ea"/>
          <a:cs typeface="Calibri"/>
        </a:defRPr>
      </a:lvl1pPr>
    </p:titleStyle>
    <p:bodyStyle>
      <a:lvl1pPr marL="0" indent="0" algn="l" defTabSz="1218895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en-US" sz="2133" kern="1200" spc="3" dirty="0" smtClean="0">
          <a:solidFill>
            <a:srgbClr val="E41165"/>
          </a:solidFill>
          <a:latin typeface="Calibri"/>
          <a:ea typeface="+mn-ea"/>
          <a:cs typeface="Calibri"/>
        </a:defRPr>
      </a:lvl1pPr>
      <a:lvl2pPr marL="914171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199" kern="1200">
          <a:solidFill>
            <a:schemeClr val="bg1"/>
          </a:solidFill>
          <a:latin typeface="+mn-lt"/>
          <a:ea typeface="+mn-ea"/>
          <a:cs typeface="+mn-cs"/>
        </a:defRPr>
      </a:lvl2pPr>
      <a:lvl3pPr marL="1523619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6" kern="1200">
          <a:solidFill>
            <a:schemeClr val="bg1"/>
          </a:solidFill>
          <a:latin typeface="+mn-lt"/>
          <a:ea typeface="+mn-ea"/>
          <a:cs typeface="+mn-cs"/>
        </a:defRPr>
      </a:lvl3pPr>
      <a:lvl4pPr marL="2133067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bg1"/>
          </a:solidFill>
          <a:latin typeface="+mn-lt"/>
          <a:ea typeface="+mn-ea"/>
          <a:cs typeface="+mn-cs"/>
        </a:defRPr>
      </a:lvl4pPr>
      <a:lvl5pPr marL="2742514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bg1"/>
          </a:solidFill>
          <a:latin typeface="+mn-lt"/>
          <a:ea typeface="+mn-ea"/>
          <a:cs typeface="+mn-cs"/>
        </a:defRPr>
      </a:lvl5pPr>
      <a:lvl6pPr marL="3351962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9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7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5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5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696" userDrawn="1">
          <p15:clr>
            <a:srgbClr val="F26B43"/>
          </p15:clr>
        </p15:guide>
        <p15:guide id="2" orient="horz" pos="3803" userDrawn="1">
          <p15:clr>
            <a:srgbClr val="F26B43"/>
          </p15:clr>
        </p15:guide>
        <p15:guide id="3" orient="horz" pos="48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>
            <a:extLst>
              <a:ext uri="{FF2B5EF4-FFF2-40B4-BE49-F238E27FC236}">
                <a16:creationId xmlns="" xmlns:a16="http://schemas.microsoft.com/office/drawing/2014/main" id="{668164AE-F168-4FCE-AA1F-1E4E8F1F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86" y="1701804"/>
            <a:ext cx="5390651" cy="508687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337FA0A2-4E48-428C-81A4-88A7A7B8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922" y="2849126"/>
            <a:ext cx="5390651" cy="35137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04724" lvl="0" indent="-304724">
              <a:buClr>
                <a:srgbClr val="808285"/>
              </a:buClr>
            </a:pPr>
            <a:r>
              <a:rPr lang="en-US"/>
              <a:t>Click to edit Master text styles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BD7ECEEC-A5DE-4953-8CBF-51870BABA1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353151" y="628638"/>
            <a:ext cx="1467371" cy="19296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FFE69D1-C8F1-4D94-B992-27C85582D39B}"/>
              </a:ext>
            </a:extLst>
          </p:cNvPr>
          <p:cNvSpPr/>
          <p:nvPr userDrawn="1"/>
        </p:nvSpPr>
        <p:spPr>
          <a:xfrm>
            <a:off x="94187" y="134303"/>
            <a:ext cx="197916" cy="194384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133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D66236DB-127D-4D8F-BFC5-99043D71229C}"/>
              </a:ext>
            </a:extLst>
          </p:cNvPr>
          <p:cNvCxnSpPr>
            <a:cxnSpLocks/>
          </p:cNvCxnSpPr>
          <p:nvPr userDrawn="1"/>
        </p:nvCxnSpPr>
        <p:spPr>
          <a:xfrm>
            <a:off x="121439" y="364669"/>
            <a:ext cx="143408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8C36E6F-B854-4755-AB53-E5C047F361D0}"/>
              </a:ext>
            </a:extLst>
          </p:cNvPr>
          <p:cNvSpPr txBox="1"/>
          <p:nvPr userDrawn="1"/>
        </p:nvSpPr>
        <p:spPr>
          <a:xfrm>
            <a:off x="94187" y="441069"/>
            <a:ext cx="197916" cy="19438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2133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5356135-68DF-46CB-B2BD-3396E76C2289}"/>
              </a:ext>
            </a:extLst>
          </p:cNvPr>
          <p:cNvSpPr/>
          <p:nvPr userDrawn="1"/>
        </p:nvSpPr>
        <p:spPr>
          <a:xfrm>
            <a:off x="49735" y="85018"/>
            <a:ext cx="286816" cy="527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4"/>
          </a:p>
        </p:txBody>
      </p:sp>
      <p:pic>
        <p:nvPicPr>
          <p:cNvPr id="13" name="Graphic 12">
            <a:extLst>
              <a:ext uri="{FF2B5EF4-FFF2-40B4-BE49-F238E27FC236}">
                <a16:creationId xmlns="" xmlns:a16="http://schemas.microsoft.com/office/drawing/2014/main" id="{3735E511-1906-492D-AFF7-87DA2DDB4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5201" t="38800" r="5201" b="38801"/>
          <a:stretch/>
        </p:blipFill>
        <p:spPr>
          <a:xfrm>
            <a:off x="388332" y="259977"/>
            <a:ext cx="2040542" cy="510136"/>
          </a:xfrm>
          <a:prstGeom prst="rect">
            <a:avLst/>
          </a:prstGeom>
        </p:spPr>
      </p:pic>
      <p:pic>
        <p:nvPicPr>
          <p:cNvPr id="15" name="Picture 2" descr="Davivienda Logo | Finance logo, Free clip art, Vector logo">
            <a:extLst>
              <a:ext uri="{FF2B5EF4-FFF2-40B4-BE49-F238E27FC236}">
                <a16:creationId xmlns="" xmlns:a16="http://schemas.microsoft.com/office/drawing/2014/main" id="{097BA086-3F7D-4E46-A666-54C733F9F34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81" b="43179"/>
          <a:stretch/>
        </p:blipFill>
        <p:spPr bwMode="auto">
          <a:xfrm>
            <a:off x="292103" y="6303446"/>
            <a:ext cx="2653837" cy="37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72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</p:sldLayoutIdLst>
  <p:txStyles>
    <p:titleStyle>
      <a:lvl1pPr algn="l" defTabSz="1218895" rtl="0" eaLnBrk="1" latinLnBrk="0" hangingPunct="1">
        <a:lnSpc>
          <a:spcPct val="100000"/>
        </a:lnSpc>
        <a:spcBef>
          <a:spcPct val="0"/>
        </a:spcBef>
        <a:buNone/>
        <a:defRPr lang="en-US" sz="3199" b="0" i="0" kern="0" spc="-7" baseline="0" dirty="0">
          <a:solidFill>
            <a:schemeClr val="tx1"/>
          </a:solidFill>
          <a:latin typeface="Calibri"/>
          <a:ea typeface="+mj-ea"/>
          <a:cs typeface="Calibri"/>
        </a:defRPr>
      </a:lvl1pPr>
    </p:titleStyle>
    <p:bodyStyle>
      <a:lvl1pPr marL="0" indent="0" algn="l" defTabSz="1218895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en-US" sz="2133" kern="1200" spc="3" dirty="0" smtClean="0">
          <a:solidFill>
            <a:srgbClr val="E41165"/>
          </a:solidFill>
          <a:latin typeface="Calibri"/>
          <a:ea typeface="+mn-ea"/>
          <a:cs typeface="Calibri"/>
        </a:defRPr>
      </a:lvl1pPr>
      <a:lvl2pPr marL="914171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199" kern="1200">
          <a:solidFill>
            <a:schemeClr val="bg1"/>
          </a:solidFill>
          <a:latin typeface="+mn-lt"/>
          <a:ea typeface="+mn-ea"/>
          <a:cs typeface="+mn-cs"/>
        </a:defRPr>
      </a:lvl2pPr>
      <a:lvl3pPr marL="1523619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6" kern="1200">
          <a:solidFill>
            <a:schemeClr val="bg1"/>
          </a:solidFill>
          <a:latin typeface="+mn-lt"/>
          <a:ea typeface="+mn-ea"/>
          <a:cs typeface="+mn-cs"/>
        </a:defRPr>
      </a:lvl3pPr>
      <a:lvl4pPr marL="2133067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bg1"/>
          </a:solidFill>
          <a:latin typeface="+mn-lt"/>
          <a:ea typeface="+mn-ea"/>
          <a:cs typeface="+mn-cs"/>
        </a:defRPr>
      </a:lvl4pPr>
      <a:lvl5pPr marL="2742514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bg1"/>
          </a:solidFill>
          <a:latin typeface="+mn-lt"/>
          <a:ea typeface="+mn-ea"/>
          <a:cs typeface="+mn-cs"/>
        </a:defRPr>
      </a:lvl5pPr>
      <a:lvl6pPr marL="3351962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9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7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5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5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696" userDrawn="1">
          <p15:clr>
            <a:srgbClr val="F26B43"/>
          </p15:clr>
        </p15:guide>
        <p15:guide id="2" orient="horz" pos="3803" userDrawn="1">
          <p15:clr>
            <a:srgbClr val="F26B43"/>
          </p15:clr>
        </p15:guide>
        <p15:guide id="3" orient="horz" pos="48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2FDCA02-8EB4-47A9-A509-2F2B8731F4E5}"/>
              </a:ext>
            </a:extLst>
          </p:cNvPr>
          <p:cNvSpPr/>
          <p:nvPr userDrawn="1"/>
        </p:nvSpPr>
        <p:spPr>
          <a:xfrm>
            <a:off x="94187" y="134303"/>
            <a:ext cx="197916" cy="194384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133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A3CA6F19-D3DF-4413-AE2E-B9826B478333}"/>
              </a:ext>
            </a:extLst>
          </p:cNvPr>
          <p:cNvCxnSpPr>
            <a:cxnSpLocks/>
          </p:cNvCxnSpPr>
          <p:nvPr userDrawn="1"/>
        </p:nvCxnSpPr>
        <p:spPr>
          <a:xfrm>
            <a:off x="121439" y="364669"/>
            <a:ext cx="143408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2A1FE8A-07CC-43DC-98A3-0C47E8ED4E06}"/>
              </a:ext>
            </a:extLst>
          </p:cNvPr>
          <p:cNvSpPr txBox="1"/>
          <p:nvPr userDrawn="1"/>
        </p:nvSpPr>
        <p:spPr>
          <a:xfrm>
            <a:off x="94187" y="441069"/>
            <a:ext cx="197916" cy="19438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2133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959FF134-DE23-4F75-9D1F-AEB44451BFD7}"/>
              </a:ext>
            </a:extLst>
          </p:cNvPr>
          <p:cNvSpPr/>
          <p:nvPr userDrawn="1"/>
        </p:nvSpPr>
        <p:spPr>
          <a:xfrm>
            <a:off x="49735" y="85018"/>
            <a:ext cx="286816" cy="5275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4"/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390DA33-8F02-4626-82E1-BCDA6726A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2970352"/>
            <a:ext cx="3533966" cy="914867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7699" lvl="0">
              <a:lnSpc>
                <a:spcPct val="100000"/>
              </a:lnSpc>
              <a:spcBef>
                <a:spcPts val="57"/>
              </a:spcBef>
            </a:pPr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="" xmlns:a16="http://schemas.microsoft.com/office/drawing/2014/main" id="{1EFAEF59-6E36-48A5-9AF1-73FF67090C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353151" y="628638"/>
            <a:ext cx="1467371" cy="19296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59CE293C-BB97-4D12-B65A-FE6F107866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5201" t="38245" r="4369" b="37400"/>
          <a:stretch/>
        </p:blipFill>
        <p:spPr>
          <a:xfrm>
            <a:off x="385157" y="251511"/>
            <a:ext cx="2061709" cy="55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1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</p:sldLayoutIdLst>
  <p:hf sldNum="0" hdr="0" dt="0"/>
  <p:txStyles>
    <p:titleStyle>
      <a:lvl1pPr algn="l" defTabSz="1218835" rtl="0" eaLnBrk="1" latinLnBrk="0" hangingPunct="1">
        <a:lnSpc>
          <a:spcPct val="90000"/>
        </a:lnSpc>
        <a:spcBef>
          <a:spcPct val="0"/>
        </a:spcBef>
        <a:buNone/>
        <a:defRPr lang="en-US" sz="2933" b="0" kern="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04708" indent="-304708" algn="l" defTabSz="1218835" rtl="0" eaLnBrk="1" latinLnBrk="0" hangingPunct="1">
        <a:lnSpc>
          <a:spcPct val="90000"/>
        </a:lnSpc>
        <a:spcBef>
          <a:spcPts val="1333"/>
        </a:spcBef>
        <a:buClr>
          <a:srgbClr val="E41165"/>
        </a:buClr>
        <a:buFont typeface="Arial" panose="020B0604020202020204" pitchFamily="34" charset="0"/>
        <a:buChar char="•"/>
        <a:defRPr lang="en-US" sz="1600" kern="1200" smtClean="0">
          <a:solidFill>
            <a:schemeClr val="bg1"/>
          </a:solidFill>
          <a:latin typeface="+mn-lt"/>
          <a:ea typeface="+mn-ea"/>
          <a:cs typeface="+mn-cs"/>
        </a:defRPr>
      </a:lvl1pPr>
      <a:lvl2pPr marL="914126" indent="-304708" algn="l" defTabSz="1218835" rtl="0" eaLnBrk="1" latinLnBrk="0" hangingPunct="1">
        <a:lnSpc>
          <a:spcPct val="90000"/>
        </a:lnSpc>
        <a:spcBef>
          <a:spcPts val="667"/>
        </a:spcBef>
        <a:buClr>
          <a:srgbClr val="E41165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2pPr>
      <a:lvl3pPr marL="1523544" indent="-304708" algn="l" defTabSz="121883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3pPr>
      <a:lvl4pPr marL="2132960" indent="-304708" algn="l" defTabSz="121883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4pPr>
      <a:lvl5pPr marL="2742377" indent="-304708" algn="l" defTabSz="121883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lang="en-US" sz="1600" kern="1200" dirty="0">
          <a:solidFill>
            <a:schemeClr val="bg1"/>
          </a:solidFill>
          <a:latin typeface="+mn-lt"/>
          <a:ea typeface="+mn-ea"/>
          <a:cs typeface="+mn-cs"/>
        </a:defRPr>
      </a:lvl5pPr>
      <a:lvl6pPr marL="3351794" indent="-304708" algn="l" defTabSz="121883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961212" indent="-304708" algn="l" defTabSz="121883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570629" indent="-304708" algn="l" defTabSz="121883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5180046" indent="-304708" algn="l" defTabSz="121883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3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18" algn="l" defTabSz="121883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35" algn="l" defTabSz="121883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52" algn="l" defTabSz="121883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69" algn="l" defTabSz="121883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86" algn="l" defTabSz="121883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504" algn="l" defTabSz="121883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920" algn="l" defTabSz="121883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338" algn="l" defTabSz="121883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85" userDrawn="1">
          <p15:clr>
            <a:srgbClr val="F26B43"/>
          </p15:clr>
        </p15:guide>
        <p15:guide id="4" orient="horz" pos="480" userDrawn="1">
          <p15:clr>
            <a:srgbClr val="F26B43"/>
          </p15:clr>
        </p15:guide>
        <p15:guide id="5" orient="horz" pos="705" userDrawn="1">
          <p15:clr>
            <a:srgbClr val="F26B43"/>
          </p15:clr>
        </p15:guide>
        <p15:guide id="6" orient="horz" pos="3943" userDrawn="1">
          <p15:clr>
            <a:srgbClr val="F26B43"/>
          </p15:clr>
        </p15:guide>
        <p15:guide id="8" pos="7447" userDrawn="1">
          <p15:clr>
            <a:srgbClr val="F26B43"/>
          </p15:clr>
        </p15:guide>
        <p15:guide id="9" pos="240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</p15:sldGuideLst>
    </p:ext>
  </p:extLst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>
            <a:extLst>
              <a:ext uri="{FF2B5EF4-FFF2-40B4-BE49-F238E27FC236}">
                <a16:creationId xmlns="" xmlns:a16="http://schemas.microsoft.com/office/drawing/2014/main" id="{668164AE-F168-4FCE-AA1F-1E4E8F1F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2970352"/>
            <a:ext cx="3533966" cy="914867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7699" lvl="0">
              <a:spcBef>
                <a:spcPts val="57"/>
              </a:spcBef>
            </a:pPr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B6E3AF07-E9A3-4874-BB09-59C22FA2D3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353151" y="628638"/>
            <a:ext cx="1467371" cy="1929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16590AA-3667-48B3-87ED-C4A09CDFE164}"/>
              </a:ext>
            </a:extLst>
          </p:cNvPr>
          <p:cNvSpPr/>
          <p:nvPr userDrawn="1"/>
        </p:nvSpPr>
        <p:spPr>
          <a:xfrm>
            <a:off x="94187" y="134303"/>
            <a:ext cx="197916" cy="194384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133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A97E1BD5-6100-419D-B8F9-30E03A565220}"/>
              </a:ext>
            </a:extLst>
          </p:cNvPr>
          <p:cNvCxnSpPr>
            <a:cxnSpLocks/>
          </p:cNvCxnSpPr>
          <p:nvPr userDrawn="1"/>
        </p:nvCxnSpPr>
        <p:spPr>
          <a:xfrm>
            <a:off x="121439" y="364669"/>
            <a:ext cx="143408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2A870BF-381A-4DEA-A865-45FBF81D3955}"/>
              </a:ext>
            </a:extLst>
          </p:cNvPr>
          <p:cNvSpPr txBox="1"/>
          <p:nvPr userDrawn="1"/>
        </p:nvSpPr>
        <p:spPr>
          <a:xfrm>
            <a:off x="94187" y="441069"/>
            <a:ext cx="197916" cy="19438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2133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BBF7C01B-D556-417D-9E3D-AB40942B56A1}"/>
              </a:ext>
            </a:extLst>
          </p:cNvPr>
          <p:cNvSpPr/>
          <p:nvPr userDrawn="1"/>
        </p:nvSpPr>
        <p:spPr>
          <a:xfrm>
            <a:off x="49735" y="85018"/>
            <a:ext cx="286816" cy="527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4"/>
          </a:p>
        </p:txBody>
      </p:sp>
      <p:pic>
        <p:nvPicPr>
          <p:cNvPr id="12" name="Graphic 11">
            <a:extLst>
              <a:ext uri="{FF2B5EF4-FFF2-40B4-BE49-F238E27FC236}">
                <a16:creationId xmlns="" xmlns:a16="http://schemas.microsoft.com/office/drawing/2014/main" id="{EDD8E38F-3007-460C-8165-47CD4D3DBD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5201" t="38800" r="5201" b="38801"/>
          <a:stretch/>
        </p:blipFill>
        <p:spPr>
          <a:xfrm>
            <a:off x="388332" y="259977"/>
            <a:ext cx="2040542" cy="51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3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</p:sldLayoutIdLst>
  <p:txStyles>
    <p:titleStyle>
      <a:lvl1pPr algn="l" defTabSz="1218895" rtl="0" eaLnBrk="1" latinLnBrk="0" hangingPunct="1">
        <a:lnSpc>
          <a:spcPct val="100000"/>
        </a:lnSpc>
        <a:spcBef>
          <a:spcPct val="0"/>
        </a:spcBef>
        <a:buNone/>
        <a:defRPr lang="en-US" sz="2933" b="0" i="0" kern="0" spc="-7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8895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en-US" sz="2133" kern="1200" spc="3" dirty="0" smtClean="0">
          <a:solidFill>
            <a:srgbClr val="E41165"/>
          </a:solidFill>
          <a:latin typeface="Calibri"/>
          <a:ea typeface="+mn-ea"/>
          <a:cs typeface="Calibri"/>
        </a:defRPr>
      </a:lvl1pPr>
      <a:lvl2pPr marL="914171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199" kern="1200">
          <a:solidFill>
            <a:schemeClr val="bg1"/>
          </a:solidFill>
          <a:latin typeface="+mn-lt"/>
          <a:ea typeface="+mn-ea"/>
          <a:cs typeface="+mn-cs"/>
        </a:defRPr>
      </a:lvl2pPr>
      <a:lvl3pPr marL="1523619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6" kern="1200">
          <a:solidFill>
            <a:schemeClr val="bg1"/>
          </a:solidFill>
          <a:latin typeface="+mn-lt"/>
          <a:ea typeface="+mn-ea"/>
          <a:cs typeface="+mn-cs"/>
        </a:defRPr>
      </a:lvl3pPr>
      <a:lvl4pPr marL="2133067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bg1"/>
          </a:solidFill>
          <a:latin typeface="+mn-lt"/>
          <a:ea typeface="+mn-ea"/>
          <a:cs typeface="+mn-cs"/>
        </a:defRPr>
      </a:lvl4pPr>
      <a:lvl5pPr marL="2742514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bg1"/>
          </a:solidFill>
          <a:latin typeface="+mn-lt"/>
          <a:ea typeface="+mn-ea"/>
          <a:cs typeface="+mn-cs"/>
        </a:defRPr>
      </a:lvl5pPr>
      <a:lvl6pPr marL="3351962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9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7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5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5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696" userDrawn="1">
          <p15:clr>
            <a:srgbClr val="F26B43"/>
          </p15:clr>
        </p15:guide>
        <p15:guide id="2" orient="horz" pos="3803" userDrawn="1">
          <p15:clr>
            <a:srgbClr val="F26B43"/>
          </p15:clr>
        </p15:guide>
        <p15:guide id="3" orient="horz" pos="48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08216FA1-4A56-46E6-BB77-D6006B7684D3}"/>
              </a:ext>
            </a:extLst>
          </p:cNvPr>
          <p:cNvSpPr/>
          <p:nvPr userDrawn="1"/>
        </p:nvSpPr>
        <p:spPr>
          <a:xfrm>
            <a:off x="94187" y="134303"/>
            <a:ext cx="197916" cy="194384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133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47FEFDF6-0C60-43AA-ADD5-901E502E80B5}"/>
              </a:ext>
            </a:extLst>
          </p:cNvPr>
          <p:cNvCxnSpPr>
            <a:cxnSpLocks/>
          </p:cNvCxnSpPr>
          <p:nvPr userDrawn="1"/>
        </p:nvCxnSpPr>
        <p:spPr>
          <a:xfrm>
            <a:off x="121439" y="364669"/>
            <a:ext cx="143408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F938AF1A-EA00-4882-84C6-CBA46A27A7C5}"/>
              </a:ext>
            </a:extLst>
          </p:cNvPr>
          <p:cNvSpPr txBox="1"/>
          <p:nvPr userDrawn="1"/>
        </p:nvSpPr>
        <p:spPr>
          <a:xfrm>
            <a:off x="94187" y="441069"/>
            <a:ext cx="197916" cy="19438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2133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959FF134-DE23-4F75-9D1F-AEB44451BFD7}"/>
              </a:ext>
            </a:extLst>
          </p:cNvPr>
          <p:cNvSpPr/>
          <p:nvPr userDrawn="1"/>
        </p:nvSpPr>
        <p:spPr>
          <a:xfrm>
            <a:off x="49735" y="85018"/>
            <a:ext cx="286816" cy="5275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4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2D4BC39D-DEC7-4FC1-BFC5-98DE92A66721}"/>
              </a:ext>
            </a:extLst>
          </p:cNvPr>
          <p:cNvSpPr/>
          <p:nvPr userDrawn="1"/>
        </p:nvSpPr>
        <p:spPr>
          <a:xfrm>
            <a:off x="389465" y="3193993"/>
            <a:ext cx="3533966" cy="467581"/>
          </a:xfrm>
          <a:prstGeom prst="rect">
            <a:avLst/>
          </a:prstGeom>
        </p:spPr>
        <p:txBody>
          <a:bodyPr vert="horz" wrap="square" lIns="0" tIns="16082" rIns="0" bIns="0" rtlCol="0" anchor="ctr">
            <a:spAutoFit/>
          </a:bodyPr>
          <a:lstStyle/>
          <a:p>
            <a:pPr lvl="0"/>
            <a:r>
              <a:rPr lang="en-US" sz="2933" b="0" kern="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0" name="object 5">
            <a:extLst>
              <a:ext uri="{FF2B5EF4-FFF2-40B4-BE49-F238E27FC236}">
                <a16:creationId xmlns="" xmlns:a16="http://schemas.microsoft.com/office/drawing/2014/main" id="{37FEB07C-5878-4697-A42C-CB8DD47499D0}"/>
              </a:ext>
            </a:extLst>
          </p:cNvPr>
          <p:cNvSpPr txBox="1"/>
          <p:nvPr userDrawn="1"/>
        </p:nvSpPr>
        <p:spPr>
          <a:xfrm>
            <a:off x="389272" y="6570135"/>
            <a:ext cx="2527119" cy="1435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7699">
              <a:lnSpc>
                <a:spcPct val="100000"/>
              </a:lnSpc>
              <a:spcBef>
                <a:spcPts val="60"/>
              </a:spcBef>
            </a:pPr>
            <a:r>
              <a:rPr sz="933" b="0" spc="-3">
                <a:solidFill>
                  <a:srgbClr val="E41165"/>
                </a:solidFill>
                <a:latin typeface="Calibri"/>
                <a:cs typeface="Calibri"/>
              </a:rPr>
              <a:t>Copyright</a:t>
            </a:r>
            <a:r>
              <a:rPr sz="933" b="0" spc="-9">
                <a:solidFill>
                  <a:srgbClr val="E41165"/>
                </a:solidFill>
                <a:latin typeface="Calibri"/>
                <a:cs typeface="Calibri"/>
              </a:rPr>
              <a:t> </a:t>
            </a:r>
            <a:r>
              <a:rPr sz="933" b="0">
                <a:solidFill>
                  <a:srgbClr val="E41165"/>
                </a:solidFill>
                <a:latin typeface="Calibri"/>
                <a:cs typeface="Calibri"/>
              </a:rPr>
              <a:t>©</a:t>
            </a:r>
            <a:r>
              <a:rPr sz="933" b="0" spc="-9">
                <a:solidFill>
                  <a:srgbClr val="E41165"/>
                </a:solidFill>
                <a:latin typeface="Calibri"/>
                <a:cs typeface="Calibri"/>
              </a:rPr>
              <a:t> </a:t>
            </a:r>
            <a:r>
              <a:rPr sz="933" b="0">
                <a:solidFill>
                  <a:srgbClr val="E41165"/>
                </a:solidFill>
                <a:latin typeface="Calibri"/>
                <a:cs typeface="Calibri"/>
              </a:rPr>
              <a:t>202</a:t>
            </a:r>
            <a:r>
              <a:rPr lang="en-IN" sz="933" b="0">
                <a:solidFill>
                  <a:srgbClr val="E41165"/>
                </a:solidFill>
                <a:latin typeface="Calibri"/>
                <a:cs typeface="Calibri"/>
              </a:rPr>
              <a:t>2</a:t>
            </a:r>
            <a:r>
              <a:rPr sz="933" b="0" spc="-3">
                <a:solidFill>
                  <a:srgbClr val="E41165"/>
                </a:solidFill>
                <a:latin typeface="Calibri"/>
                <a:cs typeface="Calibri"/>
              </a:rPr>
              <a:t> Tata</a:t>
            </a:r>
            <a:r>
              <a:rPr sz="933" b="0" spc="-9">
                <a:solidFill>
                  <a:srgbClr val="E41165"/>
                </a:solidFill>
                <a:latin typeface="Calibri"/>
                <a:cs typeface="Calibri"/>
              </a:rPr>
              <a:t> </a:t>
            </a:r>
            <a:r>
              <a:rPr sz="933" b="0" spc="-3">
                <a:solidFill>
                  <a:srgbClr val="E41165"/>
                </a:solidFill>
                <a:latin typeface="Calibri"/>
                <a:cs typeface="Calibri"/>
              </a:rPr>
              <a:t>Consultancy</a:t>
            </a:r>
            <a:r>
              <a:rPr sz="933" b="0" spc="-9">
                <a:solidFill>
                  <a:srgbClr val="E41165"/>
                </a:solidFill>
                <a:latin typeface="Calibri"/>
                <a:cs typeface="Calibri"/>
              </a:rPr>
              <a:t> </a:t>
            </a:r>
            <a:r>
              <a:rPr sz="933" b="0" spc="-3">
                <a:solidFill>
                  <a:srgbClr val="E41165"/>
                </a:solidFill>
                <a:latin typeface="Calibri"/>
                <a:cs typeface="Calibri"/>
              </a:rPr>
              <a:t>Services Limited</a:t>
            </a:r>
            <a:endParaRPr sz="933" b="0">
              <a:solidFill>
                <a:srgbClr val="E41165"/>
              </a:solidFill>
              <a:latin typeface="Calibri"/>
              <a:cs typeface="Calibri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="" xmlns:a16="http://schemas.microsoft.com/office/drawing/2014/main" id="{78A6957D-225C-4484-B526-74E0CB657F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353151" y="628638"/>
            <a:ext cx="1467371" cy="192969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="" xmlns:a16="http://schemas.microsoft.com/office/drawing/2014/main" id="{E0D09A0B-5B1A-49C8-8FD8-5B2530F00F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5201" t="38245" r="4369" b="37400"/>
          <a:stretch/>
        </p:blipFill>
        <p:spPr>
          <a:xfrm>
            <a:off x="385157" y="251511"/>
            <a:ext cx="2061709" cy="55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</p:sldLayoutIdLst>
  <p:hf sldNum="0" hdr="0" dt="0"/>
  <p:txStyles>
    <p:titleStyle>
      <a:lvl1pPr algn="l" defTabSz="1218835" rtl="0" eaLnBrk="1" latinLnBrk="0" hangingPunct="1">
        <a:lnSpc>
          <a:spcPct val="90000"/>
        </a:lnSpc>
        <a:spcBef>
          <a:spcPct val="0"/>
        </a:spcBef>
        <a:buNone/>
        <a:defRPr lang="en-US" sz="2933" b="0" kern="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04708" indent="-304708" algn="l" defTabSz="1218835" rtl="0" eaLnBrk="1" latinLnBrk="0" hangingPunct="1">
        <a:lnSpc>
          <a:spcPct val="90000"/>
        </a:lnSpc>
        <a:spcBef>
          <a:spcPts val="1333"/>
        </a:spcBef>
        <a:buClr>
          <a:srgbClr val="E41165"/>
        </a:buClr>
        <a:buFont typeface="Arial" panose="020B0604020202020204" pitchFamily="34" charset="0"/>
        <a:buChar char="•"/>
        <a:defRPr lang="en-US" sz="1600" kern="1200" smtClean="0">
          <a:solidFill>
            <a:schemeClr val="bg1"/>
          </a:solidFill>
          <a:latin typeface="+mn-lt"/>
          <a:ea typeface="+mn-ea"/>
          <a:cs typeface="+mn-cs"/>
        </a:defRPr>
      </a:lvl1pPr>
      <a:lvl2pPr marL="914126" indent="-304708" algn="l" defTabSz="1218835" rtl="0" eaLnBrk="1" latinLnBrk="0" hangingPunct="1">
        <a:lnSpc>
          <a:spcPct val="90000"/>
        </a:lnSpc>
        <a:spcBef>
          <a:spcPts val="667"/>
        </a:spcBef>
        <a:buClr>
          <a:srgbClr val="E41165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2pPr>
      <a:lvl3pPr marL="1523544" indent="-304708" algn="l" defTabSz="121883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3pPr>
      <a:lvl4pPr marL="2132960" indent="-304708" algn="l" defTabSz="121883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4pPr>
      <a:lvl5pPr marL="2742377" indent="-304708" algn="l" defTabSz="121883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lang="en-US" sz="1600" kern="1200" dirty="0">
          <a:solidFill>
            <a:schemeClr val="bg1"/>
          </a:solidFill>
          <a:latin typeface="+mn-lt"/>
          <a:ea typeface="+mn-ea"/>
          <a:cs typeface="+mn-cs"/>
        </a:defRPr>
      </a:lvl5pPr>
      <a:lvl6pPr marL="3351794" indent="-304708" algn="l" defTabSz="121883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961212" indent="-304708" algn="l" defTabSz="121883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570629" indent="-304708" algn="l" defTabSz="121883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5180046" indent="-304708" algn="l" defTabSz="121883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3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18" algn="l" defTabSz="121883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35" algn="l" defTabSz="121883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52" algn="l" defTabSz="121883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69" algn="l" defTabSz="121883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86" algn="l" defTabSz="121883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504" algn="l" defTabSz="121883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920" algn="l" defTabSz="121883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338" algn="l" defTabSz="121883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85" userDrawn="1">
          <p15:clr>
            <a:srgbClr val="F26B43"/>
          </p15:clr>
        </p15:guide>
        <p15:guide id="4" orient="horz" pos="480" userDrawn="1">
          <p15:clr>
            <a:srgbClr val="F26B43"/>
          </p15:clr>
        </p15:guide>
        <p15:guide id="5" orient="horz" pos="705" userDrawn="1">
          <p15:clr>
            <a:srgbClr val="F26B43"/>
          </p15:clr>
        </p15:guide>
        <p15:guide id="6" orient="horz" pos="3943" userDrawn="1">
          <p15:clr>
            <a:srgbClr val="F26B43"/>
          </p15:clr>
        </p15:guide>
        <p15:guide id="8" pos="7447" userDrawn="1">
          <p15:clr>
            <a:srgbClr val="F26B43"/>
          </p15:clr>
        </p15:guide>
        <p15:guide id="9" pos="240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</p15:sldGuideLst>
    </p:ext>
  </p:extLst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9E663A1-B469-4477-ACD8-AF6930245A32}"/>
              </a:ext>
            </a:extLst>
          </p:cNvPr>
          <p:cNvSpPr/>
          <p:nvPr userDrawn="1"/>
        </p:nvSpPr>
        <p:spPr>
          <a:xfrm>
            <a:off x="389465" y="3193993"/>
            <a:ext cx="3533966" cy="467581"/>
          </a:xfrm>
          <a:prstGeom prst="rect">
            <a:avLst/>
          </a:prstGeom>
        </p:spPr>
        <p:txBody>
          <a:bodyPr vert="horz" wrap="square" lIns="0" tIns="16082" rIns="0" bIns="0" rtlCol="0" anchor="ctr">
            <a:spAutoFit/>
          </a:bodyPr>
          <a:lstStyle/>
          <a:p>
            <a:pPr lvl="0"/>
            <a:r>
              <a:rPr lang="en-US" sz="2933" b="0" kern="0" baseline="0"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7" name="object 5">
            <a:extLst>
              <a:ext uri="{FF2B5EF4-FFF2-40B4-BE49-F238E27FC236}">
                <a16:creationId xmlns="" xmlns:a16="http://schemas.microsoft.com/office/drawing/2014/main" id="{0722452D-299C-4935-8E11-CB749311D789}"/>
              </a:ext>
            </a:extLst>
          </p:cNvPr>
          <p:cNvSpPr txBox="1"/>
          <p:nvPr userDrawn="1"/>
        </p:nvSpPr>
        <p:spPr>
          <a:xfrm>
            <a:off x="389272" y="6570135"/>
            <a:ext cx="2527119" cy="1435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7699">
              <a:lnSpc>
                <a:spcPct val="100000"/>
              </a:lnSpc>
              <a:spcBef>
                <a:spcPts val="60"/>
              </a:spcBef>
            </a:pPr>
            <a:r>
              <a:rPr sz="933" b="0" spc="-3">
                <a:solidFill>
                  <a:srgbClr val="E41165"/>
                </a:solidFill>
                <a:latin typeface="Calibri"/>
                <a:cs typeface="Calibri"/>
              </a:rPr>
              <a:t>Copyright</a:t>
            </a:r>
            <a:r>
              <a:rPr sz="933" b="0" spc="-9">
                <a:solidFill>
                  <a:srgbClr val="E41165"/>
                </a:solidFill>
                <a:latin typeface="Calibri"/>
                <a:cs typeface="Calibri"/>
              </a:rPr>
              <a:t> </a:t>
            </a:r>
            <a:r>
              <a:rPr sz="933" b="0">
                <a:solidFill>
                  <a:srgbClr val="E41165"/>
                </a:solidFill>
                <a:latin typeface="Calibri"/>
                <a:cs typeface="Calibri"/>
              </a:rPr>
              <a:t>©</a:t>
            </a:r>
            <a:r>
              <a:rPr sz="933" b="0" spc="-9">
                <a:solidFill>
                  <a:srgbClr val="E41165"/>
                </a:solidFill>
                <a:latin typeface="Calibri"/>
                <a:cs typeface="Calibri"/>
              </a:rPr>
              <a:t> </a:t>
            </a:r>
            <a:r>
              <a:rPr sz="933" b="0">
                <a:solidFill>
                  <a:srgbClr val="E41165"/>
                </a:solidFill>
                <a:latin typeface="Calibri"/>
                <a:cs typeface="Calibri"/>
              </a:rPr>
              <a:t>202</a:t>
            </a:r>
            <a:r>
              <a:rPr lang="en-IN" sz="933" b="0">
                <a:solidFill>
                  <a:srgbClr val="E41165"/>
                </a:solidFill>
                <a:latin typeface="Calibri"/>
                <a:cs typeface="Calibri"/>
              </a:rPr>
              <a:t>2</a:t>
            </a:r>
            <a:r>
              <a:rPr sz="933" b="0" spc="-3">
                <a:solidFill>
                  <a:srgbClr val="E41165"/>
                </a:solidFill>
                <a:latin typeface="Calibri"/>
                <a:cs typeface="Calibri"/>
              </a:rPr>
              <a:t> Tata</a:t>
            </a:r>
            <a:r>
              <a:rPr sz="933" b="0" spc="-9">
                <a:solidFill>
                  <a:srgbClr val="E41165"/>
                </a:solidFill>
                <a:latin typeface="Calibri"/>
                <a:cs typeface="Calibri"/>
              </a:rPr>
              <a:t> </a:t>
            </a:r>
            <a:r>
              <a:rPr sz="933" b="0" spc="-3">
                <a:solidFill>
                  <a:srgbClr val="E41165"/>
                </a:solidFill>
                <a:latin typeface="Calibri"/>
                <a:cs typeface="Calibri"/>
              </a:rPr>
              <a:t>Consultancy</a:t>
            </a:r>
            <a:r>
              <a:rPr sz="933" b="0" spc="-9">
                <a:solidFill>
                  <a:srgbClr val="E41165"/>
                </a:solidFill>
                <a:latin typeface="Calibri"/>
                <a:cs typeface="Calibri"/>
              </a:rPr>
              <a:t> </a:t>
            </a:r>
            <a:r>
              <a:rPr sz="933" b="0" spc="-3">
                <a:solidFill>
                  <a:srgbClr val="E41165"/>
                </a:solidFill>
                <a:latin typeface="Calibri"/>
                <a:cs typeface="Calibri"/>
              </a:rPr>
              <a:t>Services Limited</a:t>
            </a:r>
            <a:endParaRPr sz="933" b="0">
              <a:solidFill>
                <a:srgbClr val="E41165"/>
              </a:solidFill>
              <a:latin typeface="Calibri"/>
              <a:cs typeface="Calibri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D1EE9218-C7DD-4E45-ACF2-8F5DB8A34D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353151" y="628638"/>
            <a:ext cx="1467371" cy="1929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022E0E5C-42D9-44C3-89C1-D707CE9B147A}"/>
              </a:ext>
            </a:extLst>
          </p:cNvPr>
          <p:cNvSpPr/>
          <p:nvPr userDrawn="1"/>
        </p:nvSpPr>
        <p:spPr>
          <a:xfrm>
            <a:off x="94187" y="134303"/>
            <a:ext cx="197916" cy="194384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133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6831B4C3-D5FA-4A30-BE4D-5CDA923C786E}"/>
              </a:ext>
            </a:extLst>
          </p:cNvPr>
          <p:cNvCxnSpPr>
            <a:cxnSpLocks/>
          </p:cNvCxnSpPr>
          <p:nvPr userDrawn="1"/>
        </p:nvCxnSpPr>
        <p:spPr>
          <a:xfrm>
            <a:off x="121439" y="364669"/>
            <a:ext cx="143408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A1F9BF62-AEA7-458C-8360-8B032A2CF622}"/>
              </a:ext>
            </a:extLst>
          </p:cNvPr>
          <p:cNvSpPr txBox="1"/>
          <p:nvPr userDrawn="1"/>
        </p:nvSpPr>
        <p:spPr>
          <a:xfrm>
            <a:off x="94187" y="441069"/>
            <a:ext cx="197916" cy="19438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2133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F0EB9762-CAFF-4D0A-B818-46287453272F}"/>
              </a:ext>
            </a:extLst>
          </p:cNvPr>
          <p:cNvSpPr/>
          <p:nvPr userDrawn="1"/>
        </p:nvSpPr>
        <p:spPr>
          <a:xfrm>
            <a:off x="49735" y="85018"/>
            <a:ext cx="286816" cy="527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4"/>
          </a:p>
        </p:txBody>
      </p:sp>
      <p:pic>
        <p:nvPicPr>
          <p:cNvPr id="13" name="Graphic 12">
            <a:extLst>
              <a:ext uri="{FF2B5EF4-FFF2-40B4-BE49-F238E27FC236}">
                <a16:creationId xmlns="" xmlns:a16="http://schemas.microsoft.com/office/drawing/2014/main" id="{1DBCFA74-F67F-4E78-AA47-E4B870B606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5201" t="38800" r="5201" b="38801"/>
          <a:stretch/>
        </p:blipFill>
        <p:spPr>
          <a:xfrm>
            <a:off x="388332" y="259977"/>
            <a:ext cx="2040542" cy="510136"/>
          </a:xfrm>
          <a:prstGeom prst="rect">
            <a:avLst/>
          </a:prstGeom>
        </p:spPr>
      </p:pic>
      <p:pic>
        <p:nvPicPr>
          <p:cNvPr id="14" name="Picture 2" descr="Davivienda Logo | Finance logo, Free clip art, Vector logo">
            <a:extLst>
              <a:ext uri="{FF2B5EF4-FFF2-40B4-BE49-F238E27FC236}">
                <a16:creationId xmlns="" xmlns:a16="http://schemas.microsoft.com/office/drawing/2014/main" id="{2CACC2ED-6178-4592-9719-74A5BD3958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81" b="43179"/>
          <a:stretch/>
        </p:blipFill>
        <p:spPr bwMode="auto">
          <a:xfrm>
            <a:off x="9617258" y="6452985"/>
            <a:ext cx="2653837" cy="37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85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</p:sldLayoutIdLst>
  <p:txStyles>
    <p:titleStyle>
      <a:lvl1pPr algn="l" defTabSz="1218895" rtl="0" eaLnBrk="1" latinLnBrk="0" hangingPunct="1">
        <a:lnSpc>
          <a:spcPct val="100000"/>
        </a:lnSpc>
        <a:spcBef>
          <a:spcPct val="0"/>
        </a:spcBef>
        <a:buNone/>
        <a:defRPr lang="en-US" sz="2933" b="0" i="0" kern="0" spc="-7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218895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en-US" sz="2133" kern="1200" spc="3" dirty="0" smtClean="0">
          <a:solidFill>
            <a:srgbClr val="E41165"/>
          </a:solidFill>
          <a:latin typeface="Calibri"/>
          <a:ea typeface="+mn-ea"/>
          <a:cs typeface="Calibri"/>
        </a:defRPr>
      </a:lvl1pPr>
      <a:lvl2pPr marL="914171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199" kern="1200">
          <a:solidFill>
            <a:schemeClr val="bg1"/>
          </a:solidFill>
          <a:latin typeface="+mn-lt"/>
          <a:ea typeface="+mn-ea"/>
          <a:cs typeface="+mn-cs"/>
        </a:defRPr>
      </a:lvl2pPr>
      <a:lvl3pPr marL="1523619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6" kern="1200">
          <a:solidFill>
            <a:schemeClr val="bg1"/>
          </a:solidFill>
          <a:latin typeface="+mn-lt"/>
          <a:ea typeface="+mn-ea"/>
          <a:cs typeface="+mn-cs"/>
        </a:defRPr>
      </a:lvl3pPr>
      <a:lvl4pPr marL="2133067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bg1"/>
          </a:solidFill>
          <a:latin typeface="+mn-lt"/>
          <a:ea typeface="+mn-ea"/>
          <a:cs typeface="+mn-cs"/>
        </a:defRPr>
      </a:lvl4pPr>
      <a:lvl5pPr marL="2742514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bg1"/>
          </a:solidFill>
          <a:latin typeface="+mn-lt"/>
          <a:ea typeface="+mn-ea"/>
          <a:cs typeface="+mn-cs"/>
        </a:defRPr>
      </a:lvl5pPr>
      <a:lvl6pPr marL="3351962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9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7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5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5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696" userDrawn="1">
          <p15:clr>
            <a:srgbClr val="F26B43"/>
          </p15:clr>
        </p15:guide>
        <p15:guide id="2" orient="horz" pos="3803" userDrawn="1">
          <p15:clr>
            <a:srgbClr val="F26B43"/>
          </p15:clr>
        </p15:guide>
        <p15:guide id="3" orient="horz" pos="480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  <p15:guide id="7" orient="horz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CADBEFC-FA18-4CB3-8943-7B03BFC0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24" y="143888"/>
            <a:ext cx="10514926" cy="737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E230D6D-B7EA-4150-94B2-C963D98EB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1554" y="1119911"/>
            <a:ext cx="11430316" cy="435071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28532" lvl="0" indent="-228532">
              <a:buClr>
                <a:srgbClr val="F03782"/>
              </a:buClr>
            </a:pPr>
            <a:r>
              <a:rPr lang="en-US"/>
              <a:t>Click to edit Master text styles</a:t>
            </a:r>
          </a:p>
          <a:p>
            <a:pPr marL="505679" lvl="1" indent="-228532">
              <a:buClr>
                <a:srgbClr val="F03782"/>
              </a:buClr>
              <a:buFont typeface="Symbol" panose="05050102010706020507" pitchFamily="18" charset="2"/>
              <a:buChar char="-"/>
            </a:pPr>
            <a:r>
              <a:rPr lang="en-US"/>
              <a:t>Second level</a:t>
            </a:r>
          </a:p>
          <a:p>
            <a:pPr marL="782823" lvl="2" indent="-228532">
              <a:buClr>
                <a:srgbClr val="F03782"/>
              </a:buClr>
            </a:pPr>
            <a:r>
              <a:rPr lang="en-US"/>
              <a:t>Third level</a:t>
            </a:r>
          </a:p>
          <a:p>
            <a:pPr marL="1059970" lvl="3" indent="-228532">
              <a:buClr>
                <a:srgbClr val="F03782"/>
              </a:buClr>
              <a:buFont typeface="Courier New" panose="02070309020205020404" pitchFamily="49" charset="0"/>
              <a:buChar char="o"/>
            </a:pPr>
            <a:r>
              <a:rPr lang="en-US"/>
              <a:t>Fourth level</a:t>
            </a:r>
          </a:p>
          <a:p>
            <a:pPr marL="1337116" lvl="4" indent="-228532">
              <a:buClr>
                <a:srgbClr val="F03782"/>
              </a:buClr>
            </a:pPr>
            <a:r>
              <a:rPr lang="en-US"/>
              <a:t>Fifth level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2062E987-DCEA-4D36-A8D6-3A4C817A4EDF}"/>
              </a:ext>
            </a:extLst>
          </p:cNvPr>
          <p:cNvCxnSpPr/>
          <p:nvPr userDrawn="1"/>
        </p:nvCxnSpPr>
        <p:spPr>
          <a:xfrm>
            <a:off x="6086669" y="6590128"/>
            <a:ext cx="0" cy="1695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25">
            <a:extLst>
              <a:ext uri="{FF2B5EF4-FFF2-40B4-BE49-F238E27FC236}">
                <a16:creationId xmlns="" xmlns:a16="http://schemas.microsoft.com/office/drawing/2014/main" id="{6AC0F397-9BF6-4594-946F-74C8A8FA0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08700" y="6590128"/>
            <a:ext cx="2501900" cy="169560"/>
          </a:xfrm>
          <a:prstGeom prst="rect">
            <a:avLst/>
          </a:prstGeom>
        </p:spPr>
        <p:txBody>
          <a:bodyPr vert="horz" lIns="64008" tIns="45720" rIns="91440" bIns="45720" rtlCol="0" anchor="ctr"/>
          <a:lstStyle>
            <a:lvl1pPr>
              <a:defRPr lang="en-US" sz="933">
                <a:solidFill>
                  <a:schemeClr val="bg1"/>
                </a:solidFill>
              </a:defRPr>
            </a:lvl1pPr>
          </a:lstStyle>
          <a:p>
            <a:r>
              <a:rPr lang="en-US"/>
              <a:t>TCS Confidential</a:t>
            </a:r>
          </a:p>
        </p:txBody>
      </p:sp>
      <p:sp>
        <p:nvSpPr>
          <p:cNvPr id="28" name="Rectangle 71">
            <a:extLst>
              <a:ext uri="{FF2B5EF4-FFF2-40B4-BE49-F238E27FC236}">
                <a16:creationId xmlns="" xmlns:a16="http://schemas.microsoft.com/office/drawing/2014/main" id="{D6FF4C5E-6B0C-4334-B3AE-3C2ABAF43B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732464" y="6590128"/>
            <a:ext cx="400784" cy="16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6" tIns="45708" rIns="91416" bIns="4570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R="0" lvl="0" indent="0"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1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  <a:lvl2pPr marL="457200" defTabSz="914400">
              <a:defRPr sz="1800"/>
            </a:lvl2pPr>
            <a:lvl3pPr marL="914400" defTabSz="914400">
              <a:defRPr sz="1800"/>
            </a:lvl3pPr>
            <a:lvl4pPr marL="1371600" defTabSz="914400">
              <a:defRPr sz="1800"/>
            </a:lvl4pPr>
            <a:lvl5pPr marL="1828800" defTabSz="914400">
              <a:defRPr sz="1800"/>
            </a:lvl5pPr>
            <a:lvl6pPr marL="2286000" defTabSz="914400">
              <a:defRPr sz="1800"/>
            </a:lvl6pPr>
            <a:lvl7pPr marL="2743200" defTabSz="914400">
              <a:defRPr sz="1800"/>
            </a:lvl7pPr>
            <a:lvl8pPr marL="3200400" defTabSz="914400">
              <a:defRPr sz="1800"/>
            </a:lvl8pPr>
            <a:lvl9pPr marL="3657600" defTabSz="914400">
              <a:defRPr sz="1800"/>
            </a:lvl9pPr>
          </a:lstStyle>
          <a:p>
            <a:pPr lvl="0"/>
            <a:fld id="{13B55AB4-0D57-4FBE-946B-A81E4A9D2A4C}" type="slidenum">
              <a:rPr lang="en-US" sz="933" noProof="0" smtClean="0">
                <a:solidFill>
                  <a:schemeClr val="bg1"/>
                </a:solidFill>
              </a:rPr>
              <a:pPr lvl="0"/>
              <a:t>‹Nº›</a:t>
            </a:fld>
            <a:r>
              <a:rPr lang="en-US" sz="933" noProof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6" name="Picture 12">
            <a:extLst>
              <a:ext uri="{FF2B5EF4-FFF2-40B4-BE49-F238E27FC236}">
                <a16:creationId xmlns="" xmlns:a16="http://schemas.microsoft.com/office/drawing/2014/main" id="{0DC637A5-44CF-488B-B0CF-95D6258B43C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0616639" y="6580115"/>
            <a:ext cx="1205231" cy="15849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F96B849F-0F60-4E8F-BA8E-E91C2BE0ED3F}"/>
              </a:ext>
            </a:extLst>
          </p:cNvPr>
          <p:cNvSpPr/>
          <p:nvPr userDrawn="1"/>
        </p:nvSpPr>
        <p:spPr>
          <a:xfrm>
            <a:off x="94187" y="134303"/>
            <a:ext cx="197916" cy="194384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133"/>
          </a:p>
        </p:txBody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2BB49C25-A889-40F6-B435-4920BCF97B82}"/>
              </a:ext>
            </a:extLst>
          </p:cNvPr>
          <p:cNvCxnSpPr>
            <a:cxnSpLocks/>
          </p:cNvCxnSpPr>
          <p:nvPr userDrawn="1"/>
        </p:nvCxnSpPr>
        <p:spPr>
          <a:xfrm>
            <a:off x="121439" y="364669"/>
            <a:ext cx="143408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A8E09A9F-6EB0-438C-A1AF-E44A166E116F}"/>
              </a:ext>
            </a:extLst>
          </p:cNvPr>
          <p:cNvSpPr txBox="1"/>
          <p:nvPr userDrawn="1"/>
        </p:nvSpPr>
        <p:spPr>
          <a:xfrm>
            <a:off x="94187" y="441069"/>
            <a:ext cx="197916" cy="19438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2133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2A06B8FF-CF61-4E23-AD6E-7102A245AB65}"/>
              </a:ext>
            </a:extLst>
          </p:cNvPr>
          <p:cNvSpPr/>
          <p:nvPr userDrawn="1"/>
        </p:nvSpPr>
        <p:spPr>
          <a:xfrm>
            <a:off x="49735" y="85018"/>
            <a:ext cx="286816" cy="5275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4"/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CF832A92-7EC0-48A4-AB00-6AD52B706E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rcRect l="5201" t="38245" r="4369" b="37400"/>
          <a:stretch/>
        </p:blipFill>
        <p:spPr>
          <a:xfrm>
            <a:off x="393003" y="6309028"/>
            <a:ext cx="1613918" cy="43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</p:sldLayoutIdLst>
  <p:hf sldNum="0" hdr="0" dt="0"/>
  <p:txStyles>
    <p:titleStyle>
      <a:lvl1pPr algn="l" defTabSz="1218835" rtl="0" eaLnBrk="1" latinLnBrk="0" hangingPunct="1">
        <a:lnSpc>
          <a:spcPct val="90000"/>
        </a:lnSpc>
        <a:spcBef>
          <a:spcPct val="0"/>
        </a:spcBef>
        <a:buNone/>
        <a:defRPr lang="en-US" sz="2799" b="0" kern="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04708" indent="-304708" algn="l" defTabSz="1218835" rtl="0" eaLnBrk="1" latinLnBrk="0" hangingPunct="1">
        <a:lnSpc>
          <a:spcPct val="90000"/>
        </a:lnSpc>
        <a:spcBef>
          <a:spcPts val="1333"/>
        </a:spcBef>
        <a:buClr>
          <a:srgbClr val="E41165"/>
        </a:buClr>
        <a:buFont typeface="Arial" panose="020B0604020202020204" pitchFamily="34" charset="0"/>
        <a:buChar char="•"/>
        <a:defRPr lang="en-US" sz="1600" kern="1200" smtClean="0">
          <a:solidFill>
            <a:schemeClr val="bg1"/>
          </a:solidFill>
          <a:latin typeface="+mn-lt"/>
          <a:ea typeface="+mn-ea"/>
          <a:cs typeface="+mn-cs"/>
        </a:defRPr>
      </a:lvl1pPr>
      <a:lvl2pPr marL="914126" indent="-304708" algn="l" defTabSz="1218835" rtl="0" eaLnBrk="1" latinLnBrk="0" hangingPunct="1">
        <a:lnSpc>
          <a:spcPct val="90000"/>
        </a:lnSpc>
        <a:spcBef>
          <a:spcPts val="667"/>
        </a:spcBef>
        <a:buClr>
          <a:srgbClr val="E41165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2pPr>
      <a:lvl3pPr marL="1523544" indent="-304708" algn="l" defTabSz="121883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3pPr>
      <a:lvl4pPr marL="2132960" indent="-304708" algn="l" defTabSz="121883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4pPr>
      <a:lvl5pPr marL="2742377" indent="-304708" algn="l" defTabSz="121883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lang="en-US" sz="1600" kern="1200" dirty="0">
          <a:solidFill>
            <a:schemeClr val="bg1"/>
          </a:solidFill>
          <a:latin typeface="+mn-lt"/>
          <a:ea typeface="+mn-ea"/>
          <a:cs typeface="+mn-cs"/>
        </a:defRPr>
      </a:lvl5pPr>
      <a:lvl6pPr marL="3351794" indent="-304708" algn="l" defTabSz="121883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961212" indent="-304708" algn="l" defTabSz="121883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570629" indent="-304708" algn="l" defTabSz="121883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5180046" indent="-304708" algn="l" defTabSz="121883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3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18" algn="l" defTabSz="121883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35" algn="l" defTabSz="121883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52" algn="l" defTabSz="121883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69" algn="l" defTabSz="121883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86" algn="l" defTabSz="121883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504" algn="l" defTabSz="121883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920" algn="l" defTabSz="121883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338" algn="l" defTabSz="121883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85" userDrawn="1">
          <p15:clr>
            <a:srgbClr val="F26B43"/>
          </p15:clr>
        </p15:guide>
        <p15:guide id="4" orient="horz" pos="557" userDrawn="1">
          <p15:clr>
            <a:srgbClr val="F26B43"/>
          </p15:clr>
        </p15:guide>
        <p15:guide id="5" orient="horz" pos="705" userDrawn="1">
          <p15:clr>
            <a:srgbClr val="F26B43"/>
          </p15:clr>
        </p15:guide>
        <p15:guide id="6" orient="horz" pos="3943" userDrawn="1">
          <p15:clr>
            <a:srgbClr val="F26B43"/>
          </p15:clr>
        </p15:guide>
        <p15:guide id="8" pos="7447" userDrawn="1">
          <p15:clr>
            <a:srgbClr val="F26B43"/>
          </p15:clr>
        </p15:guide>
        <p15:guide id="9" pos="240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DF83842-6792-443C-8ADD-548A11D67CE1}"/>
              </a:ext>
            </a:extLst>
          </p:cNvPr>
          <p:cNvSpPr/>
          <p:nvPr userDrawn="1"/>
        </p:nvSpPr>
        <p:spPr>
          <a:xfrm>
            <a:off x="94187" y="134303"/>
            <a:ext cx="197916" cy="194384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133"/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E3AF219F-7EEE-4E0A-BE98-F63760BECB6A}"/>
              </a:ext>
            </a:extLst>
          </p:cNvPr>
          <p:cNvCxnSpPr>
            <a:cxnSpLocks/>
          </p:cNvCxnSpPr>
          <p:nvPr userDrawn="1"/>
        </p:nvCxnSpPr>
        <p:spPr>
          <a:xfrm>
            <a:off x="121439" y="364669"/>
            <a:ext cx="143408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94CA941-F2C4-474E-A1C0-87930FACB8D8}"/>
              </a:ext>
            </a:extLst>
          </p:cNvPr>
          <p:cNvSpPr txBox="1"/>
          <p:nvPr userDrawn="1"/>
        </p:nvSpPr>
        <p:spPr>
          <a:xfrm>
            <a:off x="94187" y="441069"/>
            <a:ext cx="197916" cy="19438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2133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6750701-58D4-4101-89A4-E4C0613A06D1}"/>
              </a:ext>
            </a:extLst>
          </p:cNvPr>
          <p:cNvSpPr/>
          <p:nvPr userDrawn="1"/>
        </p:nvSpPr>
        <p:spPr>
          <a:xfrm>
            <a:off x="49735" y="85018"/>
            <a:ext cx="286816" cy="5275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4"/>
          </a:p>
        </p:txBody>
      </p:sp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E5AFC90C-80B5-4EFE-8809-234B5FD473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5201" t="38245" r="4369" b="37400"/>
          <a:stretch/>
        </p:blipFill>
        <p:spPr>
          <a:xfrm>
            <a:off x="385157" y="251511"/>
            <a:ext cx="2061709" cy="55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8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</p:sldLayoutIdLst>
  <p:hf sldNum="0" hdr="0" dt="0"/>
  <p:txStyles>
    <p:titleStyle>
      <a:lvl1pPr algn="l" defTabSz="1218835" rtl="0" eaLnBrk="1" latinLnBrk="0" hangingPunct="1">
        <a:lnSpc>
          <a:spcPct val="90000"/>
        </a:lnSpc>
        <a:spcBef>
          <a:spcPct val="0"/>
        </a:spcBef>
        <a:buNone/>
        <a:defRPr lang="en-US" sz="2799" b="0" kern="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04708" indent="-304708" algn="l" defTabSz="1218835" rtl="0" eaLnBrk="1" latinLnBrk="0" hangingPunct="1">
        <a:lnSpc>
          <a:spcPct val="90000"/>
        </a:lnSpc>
        <a:spcBef>
          <a:spcPts val="1333"/>
        </a:spcBef>
        <a:buClr>
          <a:srgbClr val="E41165"/>
        </a:buClr>
        <a:buFont typeface="Arial" panose="020B0604020202020204" pitchFamily="34" charset="0"/>
        <a:buChar char="•"/>
        <a:defRPr lang="en-US" sz="1600" kern="1200" smtClean="0">
          <a:solidFill>
            <a:schemeClr val="bg1"/>
          </a:solidFill>
          <a:latin typeface="+mn-lt"/>
          <a:ea typeface="+mn-ea"/>
          <a:cs typeface="+mn-cs"/>
        </a:defRPr>
      </a:lvl1pPr>
      <a:lvl2pPr marL="914126" indent="-304708" algn="l" defTabSz="1218835" rtl="0" eaLnBrk="1" latinLnBrk="0" hangingPunct="1">
        <a:lnSpc>
          <a:spcPct val="90000"/>
        </a:lnSpc>
        <a:spcBef>
          <a:spcPts val="667"/>
        </a:spcBef>
        <a:buClr>
          <a:srgbClr val="E41165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2pPr>
      <a:lvl3pPr marL="1523544" indent="-304708" algn="l" defTabSz="121883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3pPr>
      <a:lvl4pPr marL="2132960" indent="-304708" algn="l" defTabSz="121883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4pPr>
      <a:lvl5pPr marL="2742377" indent="-304708" algn="l" defTabSz="121883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lang="en-US" sz="1600" kern="1200" dirty="0">
          <a:solidFill>
            <a:schemeClr val="bg1"/>
          </a:solidFill>
          <a:latin typeface="+mn-lt"/>
          <a:ea typeface="+mn-ea"/>
          <a:cs typeface="+mn-cs"/>
        </a:defRPr>
      </a:lvl5pPr>
      <a:lvl6pPr marL="3351794" indent="-304708" algn="l" defTabSz="121883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961212" indent="-304708" algn="l" defTabSz="121883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570629" indent="-304708" algn="l" defTabSz="121883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5180046" indent="-304708" algn="l" defTabSz="121883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3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18" algn="l" defTabSz="121883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35" algn="l" defTabSz="121883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52" algn="l" defTabSz="121883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69" algn="l" defTabSz="121883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086" algn="l" defTabSz="121883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504" algn="l" defTabSz="121883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920" algn="l" defTabSz="121883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338" algn="l" defTabSz="121883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orient="horz" pos="85" userDrawn="1">
          <p15:clr>
            <a:srgbClr val="F26B43"/>
          </p15:clr>
        </p15:guide>
        <p15:guide id="4" orient="horz" pos="480" userDrawn="1">
          <p15:clr>
            <a:srgbClr val="F26B43"/>
          </p15:clr>
        </p15:guide>
        <p15:guide id="5" orient="horz" pos="705" userDrawn="1">
          <p15:clr>
            <a:srgbClr val="F26B43"/>
          </p15:clr>
        </p15:guide>
        <p15:guide id="6" orient="horz" pos="3943" userDrawn="1">
          <p15:clr>
            <a:srgbClr val="F26B43"/>
          </p15:clr>
        </p15:guide>
        <p15:guide id="8" pos="7447" userDrawn="1">
          <p15:clr>
            <a:srgbClr val="F26B43"/>
          </p15:clr>
        </p15:guide>
        <p15:guide id="9" pos="240" userDrawn="1">
          <p15:clr>
            <a:srgbClr val="F26B43"/>
          </p15:clr>
        </p15:guide>
        <p15:guide id="10" orient="horz" pos="4224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>
            <a:extLst>
              <a:ext uri="{FF2B5EF4-FFF2-40B4-BE49-F238E27FC236}">
                <a16:creationId xmlns="" xmlns:a16="http://schemas.microsoft.com/office/drawing/2014/main" id="{668164AE-F168-4FCE-AA1F-1E4E8F1F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86" y="1701804"/>
            <a:ext cx="5390651" cy="508687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337FA0A2-4E48-428C-81A4-88A7A7B8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922" y="2849126"/>
            <a:ext cx="5390651" cy="3455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04724" lvl="0" indent="-304724">
              <a:buClr>
                <a:srgbClr val="808285"/>
              </a:buClr>
            </a:pPr>
            <a:r>
              <a:rPr lang="en-US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279B3712-8251-4209-A6B2-D68E8DDA02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353151" y="628638"/>
            <a:ext cx="1467371" cy="1929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85DA422-34A4-42C4-B88D-8E0E3D2E20D8}"/>
              </a:ext>
            </a:extLst>
          </p:cNvPr>
          <p:cNvSpPr/>
          <p:nvPr userDrawn="1"/>
        </p:nvSpPr>
        <p:spPr>
          <a:xfrm>
            <a:off x="94187" y="134303"/>
            <a:ext cx="197916" cy="194384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133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A6C0BBD5-766E-4A60-979B-6D5475DC8CF6}"/>
              </a:ext>
            </a:extLst>
          </p:cNvPr>
          <p:cNvCxnSpPr>
            <a:cxnSpLocks/>
          </p:cNvCxnSpPr>
          <p:nvPr userDrawn="1"/>
        </p:nvCxnSpPr>
        <p:spPr>
          <a:xfrm>
            <a:off x="121439" y="364669"/>
            <a:ext cx="143408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CB82FAD-D870-4603-AD13-A81E1BF404DA}"/>
              </a:ext>
            </a:extLst>
          </p:cNvPr>
          <p:cNvSpPr txBox="1"/>
          <p:nvPr userDrawn="1"/>
        </p:nvSpPr>
        <p:spPr>
          <a:xfrm>
            <a:off x="94187" y="441069"/>
            <a:ext cx="197916" cy="19438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2133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02F1AA33-B6EC-4360-84C1-7F601A5C35DD}"/>
              </a:ext>
            </a:extLst>
          </p:cNvPr>
          <p:cNvSpPr/>
          <p:nvPr userDrawn="1"/>
        </p:nvSpPr>
        <p:spPr>
          <a:xfrm>
            <a:off x="49735" y="85018"/>
            <a:ext cx="286816" cy="5275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4"/>
          </a:p>
        </p:txBody>
      </p:sp>
      <p:pic>
        <p:nvPicPr>
          <p:cNvPr id="13" name="Graphic 12">
            <a:extLst>
              <a:ext uri="{FF2B5EF4-FFF2-40B4-BE49-F238E27FC236}">
                <a16:creationId xmlns="" xmlns:a16="http://schemas.microsoft.com/office/drawing/2014/main" id="{84F95B4B-C396-4324-B018-1B92580F48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5201" t="38245" r="4369" b="37400"/>
          <a:stretch/>
        </p:blipFill>
        <p:spPr>
          <a:xfrm>
            <a:off x="385157" y="251511"/>
            <a:ext cx="2061709" cy="55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4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lvl1pPr algn="l" defTabSz="1218895" rtl="0" eaLnBrk="1" latinLnBrk="0" hangingPunct="1">
        <a:lnSpc>
          <a:spcPct val="100000"/>
        </a:lnSpc>
        <a:spcBef>
          <a:spcPct val="0"/>
        </a:spcBef>
        <a:buNone/>
        <a:defRPr lang="en-US" sz="3199" b="0" i="0" kern="0" spc="-7" baseline="0" dirty="0">
          <a:solidFill>
            <a:srgbClr val="F4F3F9"/>
          </a:solidFill>
          <a:latin typeface="Calibri"/>
          <a:ea typeface="+mj-ea"/>
          <a:cs typeface="Calibri"/>
        </a:defRPr>
      </a:lvl1pPr>
    </p:titleStyle>
    <p:bodyStyle>
      <a:lvl1pPr marL="0" indent="0" algn="l" defTabSz="1218895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en-US" sz="2133" kern="1200" spc="3" dirty="0" smtClean="0">
          <a:solidFill>
            <a:srgbClr val="E41165"/>
          </a:solidFill>
          <a:latin typeface="Calibri"/>
          <a:ea typeface="+mn-ea"/>
          <a:cs typeface="Calibri"/>
        </a:defRPr>
      </a:lvl1pPr>
      <a:lvl2pPr marL="914171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199" kern="1200">
          <a:solidFill>
            <a:schemeClr val="bg1"/>
          </a:solidFill>
          <a:latin typeface="+mn-lt"/>
          <a:ea typeface="+mn-ea"/>
          <a:cs typeface="+mn-cs"/>
        </a:defRPr>
      </a:lvl2pPr>
      <a:lvl3pPr marL="1523619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6" kern="1200">
          <a:solidFill>
            <a:schemeClr val="bg1"/>
          </a:solidFill>
          <a:latin typeface="+mn-lt"/>
          <a:ea typeface="+mn-ea"/>
          <a:cs typeface="+mn-cs"/>
        </a:defRPr>
      </a:lvl3pPr>
      <a:lvl4pPr marL="2133067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bg1"/>
          </a:solidFill>
          <a:latin typeface="+mn-lt"/>
          <a:ea typeface="+mn-ea"/>
          <a:cs typeface="+mn-cs"/>
        </a:defRPr>
      </a:lvl4pPr>
      <a:lvl5pPr marL="2742514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bg1"/>
          </a:solidFill>
          <a:latin typeface="+mn-lt"/>
          <a:ea typeface="+mn-ea"/>
          <a:cs typeface="+mn-cs"/>
        </a:defRPr>
      </a:lvl5pPr>
      <a:lvl6pPr marL="3351962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9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7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5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5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696" userDrawn="1">
          <p15:clr>
            <a:srgbClr val="F26B43"/>
          </p15:clr>
        </p15:guide>
        <p15:guide id="2" orient="horz" pos="3803" userDrawn="1">
          <p15:clr>
            <a:srgbClr val="F26B43"/>
          </p15:clr>
        </p15:guide>
        <p15:guide id="3" orient="horz" pos="480" userDrawn="1">
          <p15:clr>
            <a:srgbClr val="F26B43"/>
          </p15:clr>
        </p15:guide>
        <p15:guide id="4" orient="horz" pos="1128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>
            <a:extLst>
              <a:ext uri="{FF2B5EF4-FFF2-40B4-BE49-F238E27FC236}">
                <a16:creationId xmlns="" xmlns:a16="http://schemas.microsoft.com/office/drawing/2014/main" id="{668164AE-F168-4FCE-AA1F-1E4E8F1F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86" y="1701804"/>
            <a:ext cx="5390651" cy="508687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337FA0A2-4E48-428C-81A4-88A7A7B8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922" y="2849126"/>
            <a:ext cx="5390651" cy="3455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04724" lvl="0" indent="-304724">
              <a:buClr>
                <a:srgbClr val="808285"/>
              </a:buClr>
            </a:pPr>
            <a:r>
              <a:rPr lang="en-US"/>
              <a:t>Click to edit Master text styles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BB19CEDA-3252-4288-8BA5-3D2839DB535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603191" y="231497"/>
            <a:ext cx="1467371" cy="19296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DA4006B-35B5-4917-8DF4-E3AC5FD8F234}"/>
              </a:ext>
            </a:extLst>
          </p:cNvPr>
          <p:cNvSpPr/>
          <p:nvPr userDrawn="1"/>
        </p:nvSpPr>
        <p:spPr>
          <a:xfrm>
            <a:off x="94187" y="134303"/>
            <a:ext cx="197916" cy="194384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133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A1FC735E-CC28-4305-8172-FA3E342C4919}"/>
              </a:ext>
            </a:extLst>
          </p:cNvPr>
          <p:cNvCxnSpPr>
            <a:cxnSpLocks/>
          </p:cNvCxnSpPr>
          <p:nvPr userDrawn="1"/>
        </p:nvCxnSpPr>
        <p:spPr>
          <a:xfrm>
            <a:off x="121439" y="364669"/>
            <a:ext cx="143408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F6E633C-CDA1-4590-8A4C-EC1DEA930983}"/>
              </a:ext>
            </a:extLst>
          </p:cNvPr>
          <p:cNvSpPr txBox="1"/>
          <p:nvPr userDrawn="1"/>
        </p:nvSpPr>
        <p:spPr>
          <a:xfrm>
            <a:off x="94187" y="441069"/>
            <a:ext cx="197916" cy="19438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2133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2DE660D-A715-4BFA-88E2-2E56B38B4814}"/>
              </a:ext>
            </a:extLst>
          </p:cNvPr>
          <p:cNvSpPr/>
          <p:nvPr userDrawn="1"/>
        </p:nvSpPr>
        <p:spPr>
          <a:xfrm>
            <a:off x="49735" y="85018"/>
            <a:ext cx="286816" cy="527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4"/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06FD7E49-A617-451C-BDC3-C92E782A13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5201" t="38800" r="5201" b="38801"/>
          <a:stretch/>
        </p:blipFill>
        <p:spPr>
          <a:xfrm>
            <a:off x="388332" y="259977"/>
            <a:ext cx="2040542" cy="51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2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</p:sldLayoutIdLst>
  <p:txStyles>
    <p:titleStyle>
      <a:lvl1pPr algn="l" defTabSz="1218895" rtl="0" eaLnBrk="1" latinLnBrk="0" hangingPunct="1">
        <a:lnSpc>
          <a:spcPct val="100000"/>
        </a:lnSpc>
        <a:spcBef>
          <a:spcPct val="0"/>
        </a:spcBef>
        <a:buNone/>
        <a:defRPr lang="en-US" sz="3199" b="0" i="0" kern="0" spc="-7" baseline="0" dirty="0">
          <a:solidFill>
            <a:schemeClr val="tx1"/>
          </a:solidFill>
          <a:latin typeface="Calibri"/>
          <a:ea typeface="+mj-ea"/>
          <a:cs typeface="Calibri"/>
        </a:defRPr>
      </a:lvl1pPr>
    </p:titleStyle>
    <p:bodyStyle>
      <a:lvl1pPr marL="0" indent="0" algn="l" defTabSz="1218895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en-US" sz="2133" kern="1200" spc="3" dirty="0" smtClean="0">
          <a:solidFill>
            <a:srgbClr val="E41165"/>
          </a:solidFill>
          <a:latin typeface="Calibri"/>
          <a:ea typeface="+mn-ea"/>
          <a:cs typeface="Calibri"/>
        </a:defRPr>
      </a:lvl1pPr>
      <a:lvl2pPr marL="914171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199" kern="1200">
          <a:solidFill>
            <a:schemeClr val="bg1"/>
          </a:solidFill>
          <a:latin typeface="+mn-lt"/>
          <a:ea typeface="+mn-ea"/>
          <a:cs typeface="+mn-cs"/>
        </a:defRPr>
      </a:lvl2pPr>
      <a:lvl3pPr marL="1523619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6" kern="1200">
          <a:solidFill>
            <a:schemeClr val="bg1"/>
          </a:solidFill>
          <a:latin typeface="+mn-lt"/>
          <a:ea typeface="+mn-ea"/>
          <a:cs typeface="+mn-cs"/>
        </a:defRPr>
      </a:lvl3pPr>
      <a:lvl4pPr marL="2133067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bg1"/>
          </a:solidFill>
          <a:latin typeface="+mn-lt"/>
          <a:ea typeface="+mn-ea"/>
          <a:cs typeface="+mn-cs"/>
        </a:defRPr>
      </a:lvl4pPr>
      <a:lvl5pPr marL="2742514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bg1"/>
          </a:solidFill>
          <a:latin typeface="+mn-lt"/>
          <a:ea typeface="+mn-ea"/>
          <a:cs typeface="+mn-cs"/>
        </a:defRPr>
      </a:lvl5pPr>
      <a:lvl6pPr marL="3351962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9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7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5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5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696" userDrawn="1">
          <p15:clr>
            <a:srgbClr val="F26B43"/>
          </p15:clr>
        </p15:guide>
        <p15:guide id="2" orient="horz" pos="3803" userDrawn="1">
          <p15:clr>
            <a:srgbClr val="F26B43"/>
          </p15:clr>
        </p15:guide>
        <p15:guide id="3" orient="horz" pos="480" userDrawn="1">
          <p15:clr>
            <a:srgbClr val="F26B43"/>
          </p15:clr>
        </p15:guide>
        <p15:guide id="4" orient="horz" pos="1128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>
            <a:extLst>
              <a:ext uri="{FF2B5EF4-FFF2-40B4-BE49-F238E27FC236}">
                <a16:creationId xmlns="" xmlns:a16="http://schemas.microsoft.com/office/drawing/2014/main" id="{668164AE-F168-4FCE-AA1F-1E4E8F1F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86" y="1701804"/>
            <a:ext cx="5390651" cy="508687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337FA0A2-4E48-428C-81A4-88A7A7B8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922" y="2849126"/>
            <a:ext cx="5390651" cy="35137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lvl="0">
              <a:buClr>
                <a:srgbClr val="808285"/>
              </a:buClr>
              <a:buFont typeface="Wingdings" panose="05000000000000000000" pitchFamily="2" charset="2"/>
            </a:pPr>
            <a:r>
              <a:rPr lang="en-US"/>
              <a:t>Click to edit Master text styles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56C3E544-8A7D-4A05-BACB-53993D69F60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353151" y="628636"/>
            <a:ext cx="1467371" cy="19296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1C957E12-0440-4D5C-9072-175DEC38AD94}"/>
              </a:ext>
            </a:extLst>
          </p:cNvPr>
          <p:cNvSpPr/>
          <p:nvPr userDrawn="1"/>
        </p:nvSpPr>
        <p:spPr>
          <a:xfrm>
            <a:off x="94187" y="134303"/>
            <a:ext cx="197916" cy="194384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133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2CE361A6-FC04-4C80-AD58-57FE37906695}"/>
              </a:ext>
            </a:extLst>
          </p:cNvPr>
          <p:cNvCxnSpPr>
            <a:cxnSpLocks/>
          </p:cNvCxnSpPr>
          <p:nvPr userDrawn="1"/>
        </p:nvCxnSpPr>
        <p:spPr>
          <a:xfrm>
            <a:off x="121439" y="364669"/>
            <a:ext cx="143408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E56692C-A765-4A72-8AA2-C67B8F258FD6}"/>
              </a:ext>
            </a:extLst>
          </p:cNvPr>
          <p:cNvSpPr txBox="1"/>
          <p:nvPr userDrawn="1"/>
        </p:nvSpPr>
        <p:spPr>
          <a:xfrm>
            <a:off x="94187" y="441069"/>
            <a:ext cx="197916" cy="19438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2133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02FC862A-724A-41E3-A5D2-E4E804057869}"/>
              </a:ext>
            </a:extLst>
          </p:cNvPr>
          <p:cNvSpPr/>
          <p:nvPr userDrawn="1"/>
        </p:nvSpPr>
        <p:spPr>
          <a:xfrm>
            <a:off x="49735" y="85018"/>
            <a:ext cx="286816" cy="5275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4"/>
          </a:p>
        </p:txBody>
      </p:sp>
      <p:pic>
        <p:nvPicPr>
          <p:cNvPr id="13" name="Graphic 12">
            <a:extLst>
              <a:ext uri="{FF2B5EF4-FFF2-40B4-BE49-F238E27FC236}">
                <a16:creationId xmlns="" xmlns:a16="http://schemas.microsoft.com/office/drawing/2014/main" id="{4095C25F-B682-451A-9062-57CD9377F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5201" t="38245" r="4369" b="37400"/>
          <a:stretch/>
        </p:blipFill>
        <p:spPr>
          <a:xfrm>
            <a:off x="385157" y="251511"/>
            <a:ext cx="2061709" cy="55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5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</p:sldLayoutIdLst>
  <p:txStyles>
    <p:titleStyle>
      <a:lvl1pPr algn="l" defTabSz="1218895" rtl="0" eaLnBrk="1" latinLnBrk="0" hangingPunct="1">
        <a:lnSpc>
          <a:spcPct val="100000"/>
        </a:lnSpc>
        <a:spcBef>
          <a:spcPct val="0"/>
        </a:spcBef>
        <a:buNone/>
        <a:defRPr lang="en-US" sz="3199" b="0" i="0" kern="0" spc="-7" baseline="0" dirty="0">
          <a:solidFill>
            <a:srgbClr val="F4F3F9"/>
          </a:solidFill>
          <a:latin typeface="Calibri"/>
          <a:ea typeface="+mj-ea"/>
          <a:cs typeface="Calibri"/>
        </a:defRPr>
      </a:lvl1pPr>
    </p:titleStyle>
    <p:bodyStyle>
      <a:lvl1pPr marL="0" indent="0" algn="l" defTabSz="1218895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en-US" sz="2133" kern="1200" spc="3" dirty="0">
          <a:solidFill>
            <a:srgbClr val="007DC5"/>
          </a:solidFill>
          <a:latin typeface="Calibri"/>
          <a:ea typeface="+mn-ea"/>
          <a:cs typeface="Calibri"/>
        </a:defRPr>
      </a:lvl1pPr>
      <a:lvl2pPr marL="914171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199" kern="1200">
          <a:solidFill>
            <a:schemeClr val="bg1"/>
          </a:solidFill>
          <a:latin typeface="+mn-lt"/>
          <a:ea typeface="+mn-ea"/>
          <a:cs typeface="+mn-cs"/>
        </a:defRPr>
      </a:lvl2pPr>
      <a:lvl3pPr marL="1523619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6" kern="1200">
          <a:solidFill>
            <a:schemeClr val="bg1"/>
          </a:solidFill>
          <a:latin typeface="+mn-lt"/>
          <a:ea typeface="+mn-ea"/>
          <a:cs typeface="+mn-cs"/>
        </a:defRPr>
      </a:lvl3pPr>
      <a:lvl4pPr marL="2133067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bg1"/>
          </a:solidFill>
          <a:latin typeface="+mn-lt"/>
          <a:ea typeface="+mn-ea"/>
          <a:cs typeface="+mn-cs"/>
        </a:defRPr>
      </a:lvl4pPr>
      <a:lvl5pPr marL="2742514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bg1"/>
          </a:solidFill>
          <a:latin typeface="+mn-lt"/>
          <a:ea typeface="+mn-ea"/>
          <a:cs typeface="+mn-cs"/>
        </a:defRPr>
      </a:lvl5pPr>
      <a:lvl6pPr marL="3351962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9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7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5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5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696" userDrawn="1">
          <p15:clr>
            <a:srgbClr val="F26B43"/>
          </p15:clr>
        </p15:guide>
        <p15:guide id="2" orient="horz" pos="3803" userDrawn="1">
          <p15:clr>
            <a:srgbClr val="F26B43"/>
          </p15:clr>
        </p15:guide>
        <p15:guide id="3" orient="horz" pos="480" userDrawn="1">
          <p15:clr>
            <a:srgbClr val="F26B43"/>
          </p15:clr>
        </p15:guide>
        <p15:guide id="4" orient="horz" pos="1128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>
            <a:extLst>
              <a:ext uri="{FF2B5EF4-FFF2-40B4-BE49-F238E27FC236}">
                <a16:creationId xmlns="" xmlns:a16="http://schemas.microsoft.com/office/drawing/2014/main" id="{668164AE-F168-4FCE-AA1F-1E4E8F1F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86" y="1701804"/>
            <a:ext cx="5390651" cy="508687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337FA0A2-4E48-428C-81A4-88A7A7B8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922" y="2849126"/>
            <a:ext cx="5390651" cy="35137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lvl="0">
              <a:buClr>
                <a:srgbClr val="808285"/>
              </a:buClr>
              <a:buFont typeface="Wingdings" panose="05000000000000000000" pitchFamily="2" charset="2"/>
            </a:pPr>
            <a:r>
              <a:rPr lang="en-US"/>
              <a:t>Click to edit Master text styles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512236BE-0B10-4A19-A1FA-D925A1A18FE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353151" y="628636"/>
            <a:ext cx="1467371" cy="19296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92A8411-6656-4716-AFF8-5D7071AE444D}"/>
              </a:ext>
            </a:extLst>
          </p:cNvPr>
          <p:cNvSpPr/>
          <p:nvPr userDrawn="1"/>
        </p:nvSpPr>
        <p:spPr>
          <a:xfrm>
            <a:off x="94187" y="134303"/>
            <a:ext cx="197916" cy="194384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133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98C99FE9-B526-4CD6-916F-35F70B52AC64}"/>
              </a:ext>
            </a:extLst>
          </p:cNvPr>
          <p:cNvCxnSpPr>
            <a:cxnSpLocks/>
          </p:cNvCxnSpPr>
          <p:nvPr userDrawn="1"/>
        </p:nvCxnSpPr>
        <p:spPr>
          <a:xfrm>
            <a:off x="121439" y="364669"/>
            <a:ext cx="143408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9C38DB5-4B6E-4224-8A90-E4395A52213E}"/>
              </a:ext>
            </a:extLst>
          </p:cNvPr>
          <p:cNvSpPr txBox="1"/>
          <p:nvPr userDrawn="1"/>
        </p:nvSpPr>
        <p:spPr>
          <a:xfrm>
            <a:off x="94187" y="441069"/>
            <a:ext cx="197916" cy="19438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2133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4BC0FC6E-3137-4A1C-8522-A8BEFDA08395}"/>
              </a:ext>
            </a:extLst>
          </p:cNvPr>
          <p:cNvSpPr/>
          <p:nvPr userDrawn="1"/>
        </p:nvSpPr>
        <p:spPr>
          <a:xfrm>
            <a:off x="49735" y="85018"/>
            <a:ext cx="286816" cy="527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4"/>
          </a:p>
        </p:txBody>
      </p:sp>
      <p:pic>
        <p:nvPicPr>
          <p:cNvPr id="13" name="Graphic 12">
            <a:extLst>
              <a:ext uri="{FF2B5EF4-FFF2-40B4-BE49-F238E27FC236}">
                <a16:creationId xmlns="" xmlns:a16="http://schemas.microsoft.com/office/drawing/2014/main" id="{2F9EE834-AA2B-4052-9E47-EF8B765DE9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5201" t="38800" r="5201" b="38801"/>
          <a:stretch/>
        </p:blipFill>
        <p:spPr>
          <a:xfrm>
            <a:off x="388332" y="259977"/>
            <a:ext cx="2040542" cy="51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</p:sldLayoutIdLst>
  <p:txStyles>
    <p:titleStyle>
      <a:lvl1pPr algn="l" defTabSz="1218895" rtl="0" eaLnBrk="1" latinLnBrk="0" hangingPunct="1">
        <a:lnSpc>
          <a:spcPct val="100000"/>
        </a:lnSpc>
        <a:spcBef>
          <a:spcPct val="0"/>
        </a:spcBef>
        <a:buNone/>
        <a:defRPr lang="en-US" sz="3199" b="0" i="0" kern="0" spc="-7" baseline="0" dirty="0">
          <a:solidFill>
            <a:schemeClr val="tx1"/>
          </a:solidFill>
          <a:latin typeface="Calibri"/>
          <a:ea typeface="+mj-ea"/>
          <a:cs typeface="Calibri"/>
        </a:defRPr>
      </a:lvl1pPr>
    </p:titleStyle>
    <p:bodyStyle>
      <a:lvl1pPr marL="0" indent="0" algn="l" defTabSz="1218895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en-US" sz="2133" kern="1200" spc="3" dirty="0">
          <a:solidFill>
            <a:srgbClr val="007DC5"/>
          </a:solidFill>
          <a:latin typeface="Calibri"/>
          <a:ea typeface="+mn-ea"/>
          <a:cs typeface="Calibri"/>
        </a:defRPr>
      </a:lvl1pPr>
      <a:lvl2pPr marL="914171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199" kern="1200">
          <a:solidFill>
            <a:schemeClr val="bg1"/>
          </a:solidFill>
          <a:latin typeface="+mn-lt"/>
          <a:ea typeface="+mn-ea"/>
          <a:cs typeface="+mn-cs"/>
        </a:defRPr>
      </a:lvl2pPr>
      <a:lvl3pPr marL="1523619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6" kern="1200">
          <a:solidFill>
            <a:schemeClr val="bg1"/>
          </a:solidFill>
          <a:latin typeface="+mn-lt"/>
          <a:ea typeface="+mn-ea"/>
          <a:cs typeface="+mn-cs"/>
        </a:defRPr>
      </a:lvl3pPr>
      <a:lvl4pPr marL="2133067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bg1"/>
          </a:solidFill>
          <a:latin typeface="+mn-lt"/>
          <a:ea typeface="+mn-ea"/>
          <a:cs typeface="+mn-cs"/>
        </a:defRPr>
      </a:lvl4pPr>
      <a:lvl5pPr marL="2742514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bg1"/>
          </a:solidFill>
          <a:latin typeface="+mn-lt"/>
          <a:ea typeface="+mn-ea"/>
          <a:cs typeface="+mn-cs"/>
        </a:defRPr>
      </a:lvl5pPr>
      <a:lvl6pPr marL="3351962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9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7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5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5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696" userDrawn="1">
          <p15:clr>
            <a:srgbClr val="F26B43"/>
          </p15:clr>
        </p15:guide>
        <p15:guide id="2" orient="horz" pos="3803" userDrawn="1">
          <p15:clr>
            <a:srgbClr val="F26B43"/>
          </p15:clr>
        </p15:guide>
        <p15:guide id="3" orient="horz" pos="480" userDrawn="1">
          <p15:clr>
            <a:srgbClr val="F26B43"/>
          </p15:clr>
        </p15:guide>
        <p15:guide id="4" orient="horz" pos="1128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>
            <a:extLst>
              <a:ext uri="{FF2B5EF4-FFF2-40B4-BE49-F238E27FC236}">
                <a16:creationId xmlns="" xmlns:a16="http://schemas.microsoft.com/office/drawing/2014/main" id="{668164AE-F168-4FCE-AA1F-1E4E8F1F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86" y="1701804"/>
            <a:ext cx="5390651" cy="508687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337FA0A2-4E48-428C-81A4-88A7A7B8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922" y="2849126"/>
            <a:ext cx="5390651" cy="35137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lvl="0">
              <a:buClr>
                <a:srgbClr val="808285"/>
              </a:buClr>
              <a:buFont typeface="Wingdings" panose="05000000000000000000" pitchFamily="2" charset="2"/>
            </a:pPr>
            <a:r>
              <a:rPr lang="en-US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58C03849-569E-4E81-9DEE-D0F3BCEF97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353151" y="628636"/>
            <a:ext cx="1467371" cy="1929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0D9C9A4-374D-4BDB-98AE-A5691A4DFC26}"/>
              </a:ext>
            </a:extLst>
          </p:cNvPr>
          <p:cNvSpPr/>
          <p:nvPr userDrawn="1"/>
        </p:nvSpPr>
        <p:spPr>
          <a:xfrm>
            <a:off x="94187" y="134303"/>
            <a:ext cx="197916" cy="194384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133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0DDD42FC-C7A2-4C0A-90A2-0C2193151AE4}"/>
              </a:ext>
            </a:extLst>
          </p:cNvPr>
          <p:cNvCxnSpPr>
            <a:cxnSpLocks/>
          </p:cNvCxnSpPr>
          <p:nvPr userDrawn="1"/>
        </p:nvCxnSpPr>
        <p:spPr>
          <a:xfrm>
            <a:off x="121439" y="364669"/>
            <a:ext cx="143408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C46646A-F1F2-45C5-ADFF-59DB66796D36}"/>
              </a:ext>
            </a:extLst>
          </p:cNvPr>
          <p:cNvSpPr txBox="1"/>
          <p:nvPr userDrawn="1"/>
        </p:nvSpPr>
        <p:spPr>
          <a:xfrm>
            <a:off x="94187" y="441069"/>
            <a:ext cx="197916" cy="19438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2133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93B4D52-2D09-423E-8851-13CA5EAA27BC}"/>
              </a:ext>
            </a:extLst>
          </p:cNvPr>
          <p:cNvSpPr/>
          <p:nvPr userDrawn="1"/>
        </p:nvSpPr>
        <p:spPr>
          <a:xfrm>
            <a:off x="49735" y="85018"/>
            <a:ext cx="286816" cy="5275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4"/>
          </a:p>
        </p:txBody>
      </p:sp>
      <p:pic>
        <p:nvPicPr>
          <p:cNvPr id="13" name="Graphic 12">
            <a:extLst>
              <a:ext uri="{FF2B5EF4-FFF2-40B4-BE49-F238E27FC236}">
                <a16:creationId xmlns="" xmlns:a16="http://schemas.microsoft.com/office/drawing/2014/main" id="{CD190F62-7268-479B-BEFD-A1FB9A28AB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5201" t="38245" r="4369" b="37400"/>
          <a:stretch/>
        </p:blipFill>
        <p:spPr>
          <a:xfrm>
            <a:off x="385157" y="251511"/>
            <a:ext cx="2061709" cy="55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70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</p:sldLayoutIdLst>
  <p:txStyles>
    <p:titleStyle>
      <a:lvl1pPr algn="l" defTabSz="1218895" rtl="0" eaLnBrk="1" latinLnBrk="0" hangingPunct="1">
        <a:lnSpc>
          <a:spcPct val="100000"/>
        </a:lnSpc>
        <a:spcBef>
          <a:spcPct val="0"/>
        </a:spcBef>
        <a:buNone/>
        <a:defRPr lang="en-US" sz="3199" b="0" i="0" kern="0" spc="-7" baseline="0" dirty="0">
          <a:solidFill>
            <a:srgbClr val="F4F3F9"/>
          </a:solidFill>
          <a:latin typeface="Calibri"/>
          <a:ea typeface="+mj-ea"/>
          <a:cs typeface="Calibri"/>
        </a:defRPr>
      </a:lvl1pPr>
    </p:titleStyle>
    <p:bodyStyle>
      <a:lvl1pPr marL="0" indent="0" algn="l" defTabSz="1218895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en-US" sz="2133" kern="1200" spc="3" dirty="0">
          <a:solidFill>
            <a:srgbClr val="EB5000"/>
          </a:solidFill>
          <a:latin typeface="Calibri"/>
          <a:ea typeface="+mn-ea"/>
          <a:cs typeface="Calibri"/>
        </a:defRPr>
      </a:lvl1pPr>
      <a:lvl2pPr marL="914171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199" kern="1200">
          <a:solidFill>
            <a:schemeClr val="bg1"/>
          </a:solidFill>
          <a:latin typeface="+mn-lt"/>
          <a:ea typeface="+mn-ea"/>
          <a:cs typeface="+mn-cs"/>
        </a:defRPr>
      </a:lvl2pPr>
      <a:lvl3pPr marL="1523619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6" kern="1200">
          <a:solidFill>
            <a:schemeClr val="bg1"/>
          </a:solidFill>
          <a:latin typeface="+mn-lt"/>
          <a:ea typeface="+mn-ea"/>
          <a:cs typeface="+mn-cs"/>
        </a:defRPr>
      </a:lvl3pPr>
      <a:lvl4pPr marL="2133067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bg1"/>
          </a:solidFill>
          <a:latin typeface="+mn-lt"/>
          <a:ea typeface="+mn-ea"/>
          <a:cs typeface="+mn-cs"/>
        </a:defRPr>
      </a:lvl4pPr>
      <a:lvl5pPr marL="2742514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bg1"/>
          </a:solidFill>
          <a:latin typeface="+mn-lt"/>
          <a:ea typeface="+mn-ea"/>
          <a:cs typeface="+mn-cs"/>
        </a:defRPr>
      </a:lvl5pPr>
      <a:lvl6pPr marL="3351962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9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7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5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5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696" userDrawn="1">
          <p15:clr>
            <a:srgbClr val="F26B43"/>
          </p15:clr>
        </p15:guide>
        <p15:guide id="2" orient="horz" pos="3803" userDrawn="1">
          <p15:clr>
            <a:srgbClr val="F26B43"/>
          </p15:clr>
        </p15:guide>
        <p15:guide id="3" orient="horz" pos="480" userDrawn="1">
          <p15:clr>
            <a:srgbClr val="F26B43"/>
          </p15:clr>
        </p15:guide>
        <p15:guide id="4" orient="horz" pos="1128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>
            <a:extLst>
              <a:ext uri="{FF2B5EF4-FFF2-40B4-BE49-F238E27FC236}">
                <a16:creationId xmlns="" xmlns:a16="http://schemas.microsoft.com/office/drawing/2014/main" id="{668164AE-F168-4FCE-AA1F-1E4E8F1F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86" y="1701804"/>
            <a:ext cx="5390651" cy="508687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="" xmlns:a16="http://schemas.microsoft.com/office/drawing/2014/main" id="{337FA0A2-4E48-428C-81A4-88A7A7B8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922" y="2849126"/>
            <a:ext cx="5390651" cy="35137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lvl="0">
              <a:buClr>
                <a:srgbClr val="808285"/>
              </a:buClr>
              <a:buFont typeface="Wingdings" panose="05000000000000000000" pitchFamily="2" charset="2"/>
            </a:pPr>
            <a:r>
              <a:rPr lang="en-US"/>
              <a:t>Click to edit Master text styles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BB91287A-0FDB-490A-A6F1-85A9C11ADE1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353151" y="628636"/>
            <a:ext cx="1467371" cy="1929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69DE1A67-C6D5-48C4-B866-F0D1BF5E1E26}"/>
              </a:ext>
            </a:extLst>
          </p:cNvPr>
          <p:cNvSpPr/>
          <p:nvPr userDrawn="1"/>
        </p:nvSpPr>
        <p:spPr>
          <a:xfrm>
            <a:off x="94187" y="134303"/>
            <a:ext cx="197916" cy="194384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133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40F01CD3-13C2-4BAC-8AA6-BD13E344F14B}"/>
              </a:ext>
            </a:extLst>
          </p:cNvPr>
          <p:cNvCxnSpPr>
            <a:cxnSpLocks/>
          </p:cNvCxnSpPr>
          <p:nvPr userDrawn="1"/>
        </p:nvCxnSpPr>
        <p:spPr>
          <a:xfrm>
            <a:off x="121439" y="364669"/>
            <a:ext cx="143408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5BC4D46-DBAE-43F1-970F-9D7ABD7C9D2F}"/>
              </a:ext>
            </a:extLst>
          </p:cNvPr>
          <p:cNvSpPr txBox="1"/>
          <p:nvPr userDrawn="1"/>
        </p:nvSpPr>
        <p:spPr>
          <a:xfrm>
            <a:off x="94187" y="441069"/>
            <a:ext cx="197916" cy="19438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2133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80E77D7C-B379-46EA-8076-7613E29D0C91}"/>
              </a:ext>
            </a:extLst>
          </p:cNvPr>
          <p:cNvSpPr/>
          <p:nvPr userDrawn="1"/>
        </p:nvSpPr>
        <p:spPr>
          <a:xfrm>
            <a:off x="49735" y="85018"/>
            <a:ext cx="286816" cy="5275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4"/>
          </a:p>
        </p:txBody>
      </p:sp>
      <p:pic>
        <p:nvPicPr>
          <p:cNvPr id="13" name="Graphic 12">
            <a:extLst>
              <a:ext uri="{FF2B5EF4-FFF2-40B4-BE49-F238E27FC236}">
                <a16:creationId xmlns="" xmlns:a16="http://schemas.microsoft.com/office/drawing/2014/main" id="{35155CD8-F0E2-4EC7-9796-05D06ACCC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5201" t="38800" r="5201" b="38801"/>
          <a:stretch/>
        </p:blipFill>
        <p:spPr>
          <a:xfrm>
            <a:off x="388332" y="259977"/>
            <a:ext cx="2040542" cy="51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860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</p:sldLayoutIdLst>
  <p:txStyles>
    <p:titleStyle>
      <a:lvl1pPr algn="l" defTabSz="1218895" rtl="0" eaLnBrk="1" latinLnBrk="0" hangingPunct="1">
        <a:lnSpc>
          <a:spcPct val="100000"/>
        </a:lnSpc>
        <a:spcBef>
          <a:spcPct val="0"/>
        </a:spcBef>
        <a:buNone/>
        <a:defRPr lang="en-US" sz="3199" b="0" i="0" kern="0" spc="-7" baseline="0" dirty="0">
          <a:solidFill>
            <a:schemeClr val="tx1"/>
          </a:solidFill>
          <a:latin typeface="Calibri"/>
          <a:ea typeface="+mj-ea"/>
          <a:cs typeface="Calibri"/>
        </a:defRPr>
      </a:lvl1pPr>
    </p:titleStyle>
    <p:bodyStyle>
      <a:lvl1pPr marL="0" indent="0" algn="l" defTabSz="1218895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en-US" sz="2133" kern="1200" spc="3" dirty="0">
          <a:solidFill>
            <a:srgbClr val="EB5000"/>
          </a:solidFill>
          <a:latin typeface="Calibri"/>
          <a:ea typeface="+mn-ea"/>
          <a:cs typeface="Calibri"/>
        </a:defRPr>
      </a:lvl1pPr>
      <a:lvl2pPr marL="914171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199" kern="1200">
          <a:solidFill>
            <a:schemeClr val="bg1"/>
          </a:solidFill>
          <a:latin typeface="+mn-lt"/>
          <a:ea typeface="+mn-ea"/>
          <a:cs typeface="+mn-cs"/>
        </a:defRPr>
      </a:lvl2pPr>
      <a:lvl3pPr marL="1523619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6" kern="1200">
          <a:solidFill>
            <a:schemeClr val="bg1"/>
          </a:solidFill>
          <a:latin typeface="+mn-lt"/>
          <a:ea typeface="+mn-ea"/>
          <a:cs typeface="+mn-cs"/>
        </a:defRPr>
      </a:lvl3pPr>
      <a:lvl4pPr marL="2133067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bg1"/>
          </a:solidFill>
          <a:latin typeface="+mn-lt"/>
          <a:ea typeface="+mn-ea"/>
          <a:cs typeface="+mn-cs"/>
        </a:defRPr>
      </a:lvl4pPr>
      <a:lvl5pPr marL="2742514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bg1"/>
          </a:solidFill>
          <a:latin typeface="+mn-lt"/>
          <a:ea typeface="+mn-ea"/>
          <a:cs typeface="+mn-cs"/>
        </a:defRPr>
      </a:lvl5pPr>
      <a:lvl6pPr marL="3351962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9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7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5" indent="-304724" algn="l" defTabSz="121889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5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696" userDrawn="1">
          <p15:clr>
            <a:srgbClr val="F26B43"/>
          </p15:clr>
        </p15:guide>
        <p15:guide id="2" orient="horz" pos="3803" userDrawn="1">
          <p15:clr>
            <a:srgbClr val="F26B43"/>
          </p15:clr>
        </p15:guide>
        <p15:guide id="3" orient="horz" pos="480" userDrawn="1">
          <p15:clr>
            <a:srgbClr val="F26B43"/>
          </p15:clr>
        </p15:guide>
        <p15:guide id="4" orient="horz" pos="1128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slide" Target="slide2.xml"/><Relationship Id="rId7" Type="http://schemas.openxmlformats.org/officeDocument/2006/relationships/image" Target="../media/image1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3.xml"/><Relationship Id="rId4" Type="http://schemas.openxmlformats.org/officeDocument/2006/relationships/slide" Target="slide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slide" Target="slide2.xml"/><Relationship Id="rId7" Type="http://schemas.openxmlformats.org/officeDocument/2006/relationships/image" Target="../media/image1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3.xml"/><Relationship Id="rId4" Type="http://schemas.openxmlformats.org/officeDocument/2006/relationships/slide" Target="slide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slide" Target="slide2.xml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3.xml"/><Relationship Id="rId4" Type="http://schemas.openxmlformats.org/officeDocument/2006/relationships/slide" Target="slid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3.xml"/><Relationship Id="rId4" Type="http://schemas.openxmlformats.org/officeDocument/2006/relationships/slide" Target="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image" Target="../media/image14.gif"/><Relationship Id="rId4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slide" Target="slide1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4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3.xml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3.xml"/><Relationship Id="rId4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3.xml"/><Relationship Id="rId4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3.xml"/><Relationship Id="rId4" Type="http://schemas.openxmlformats.org/officeDocument/2006/relationships/slide" Target="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3.xml"/><Relationship Id="rId4" Type="http://schemas.openxmlformats.org/officeDocument/2006/relationships/slide" Target="sl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3.xml"/><Relationship Id="rId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37E20636-631C-49E3-A5F8-C3D8684F9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476" y="2410385"/>
            <a:ext cx="9859577" cy="1018615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 de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Trabajo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Automatización Daviplata</a:t>
            </a: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BANCO DAVIVIENDA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779108-1843-46BF-B1FF-75AC0359F5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309" y="5481901"/>
            <a:ext cx="1775018" cy="205131"/>
          </a:xfrm>
        </p:spPr>
        <p:txBody>
          <a:bodyPr/>
          <a:lstStyle/>
          <a:p>
            <a:r>
              <a:rPr lang="en-US" b="1" dirty="0"/>
              <a:t>03/19/2024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FFED3EAA-EAA7-285D-4876-93B6D3F84197}"/>
              </a:ext>
            </a:extLst>
          </p:cNvPr>
          <p:cNvGrpSpPr/>
          <p:nvPr/>
        </p:nvGrpSpPr>
        <p:grpSpPr>
          <a:xfrm>
            <a:off x="10968472" y="2410384"/>
            <a:ext cx="853218" cy="853218"/>
            <a:chOff x="3327400" y="3060700"/>
            <a:chExt cx="630238" cy="630238"/>
          </a:xfr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23" name="Freeform 37">
              <a:extLst>
                <a:ext uri="{FF2B5EF4-FFF2-40B4-BE49-F238E27FC236}">
                  <a16:creationId xmlns="" xmlns:a16="http://schemas.microsoft.com/office/drawing/2014/main" id="{4EA2A0AC-7E3A-ACFC-FDE4-1FEDF79445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71863" y="3060700"/>
              <a:ext cx="341313" cy="630238"/>
            </a:xfrm>
            <a:custGeom>
              <a:avLst/>
              <a:gdLst>
                <a:gd name="T0" fmla="*/ 227 w 454"/>
                <a:gd name="T1" fmla="*/ 836 h 836"/>
                <a:gd name="T2" fmla="*/ 109 w 454"/>
                <a:gd name="T3" fmla="*/ 777 h 836"/>
                <a:gd name="T4" fmla="*/ 0 w 454"/>
                <a:gd name="T5" fmla="*/ 418 h 836"/>
                <a:gd name="T6" fmla="*/ 64 w 454"/>
                <a:gd name="T7" fmla="*/ 125 h 836"/>
                <a:gd name="T8" fmla="*/ 227 w 454"/>
                <a:gd name="T9" fmla="*/ 0 h 836"/>
                <a:gd name="T10" fmla="*/ 227 w 454"/>
                <a:gd name="T11" fmla="*/ 0 h 836"/>
                <a:gd name="T12" fmla="*/ 357 w 454"/>
                <a:gd name="T13" fmla="*/ 74 h 836"/>
                <a:gd name="T14" fmla="*/ 454 w 454"/>
                <a:gd name="T15" fmla="*/ 418 h 836"/>
                <a:gd name="T16" fmla="*/ 357 w 454"/>
                <a:gd name="T17" fmla="*/ 761 h 836"/>
                <a:gd name="T18" fmla="*/ 227 w 454"/>
                <a:gd name="T19" fmla="*/ 836 h 836"/>
                <a:gd name="T20" fmla="*/ 227 w 454"/>
                <a:gd name="T21" fmla="*/ 24 h 836"/>
                <a:gd name="T22" fmla="*/ 85 w 454"/>
                <a:gd name="T23" fmla="*/ 136 h 836"/>
                <a:gd name="T24" fmla="*/ 24 w 454"/>
                <a:gd name="T25" fmla="*/ 418 h 836"/>
                <a:gd name="T26" fmla="*/ 127 w 454"/>
                <a:gd name="T27" fmla="*/ 761 h 836"/>
                <a:gd name="T28" fmla="*/ 227 w 454"/>
                <a:gd name="T29" fmla="*/ 812 h 836"/>
                <a:gd name="T30" fmla="*/ 338 w 454"/>
                <a:gd name="T31" fmla="*/ 747 h 836"/>
                <a:gd name="T32" fmla="*/ 430 w 454"/>
                <a:gd name="T33" fmla="*/ 418 h 836"/>
                <a:gd name="T34" fmla="*/ 338 w 454"/>
                <a:gd name="T35" fmla="*/ 89 h 836"/>
                <a:gd name="T36" fmla="*/ 227 w 454"/>
                <a:gd name="T37" fmla="*/ 24 h 836"/>
                <a:gd name="T38" fmla="*/ 227 w 454"/>
                <a:gd name="T39" fmla="*/ 24 h 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54" h="836">
                  <a:moveTo>
                    <a:pt x="227" y="836"/>
                  </a:moveTo>
                  <a:cubicBezTo>
                    <a:pt x="185" y="836"/>
                    <a:pt x="144" y="816"/>
                    <a:pt x="109" y="777"/>
                  </a:cubicBezTo>
                  <a:cubicBezTo>
                    <a:pt x="41" y="701"/>
                    <a:pt x="0" y="567"/>
                    <a:pt x="0" y="418"/>
                  </a:cubicBezTo>
                  <a:cubicBezTo>
                    <a:pt x="0" y="308"/>
                    <a:pt x="22" y="204"/>
                    <a:pt x="64" y="125"/>
                  </a:cubicBezTo>
                  <a:cubicBezTo>
                    <a:pt x="107" y="44"/>
                    <a:pt x="165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74" y="0"/>
                    <a:pt x="319" y="25"/>
                    <a:pt x="357" y="74"/>
                  </a:cubicBezTo>
                  <a:cubicBezTo>
                    <a:pt x="418" y="152"/>
                    <a:pt x="454" y="280"/>
                    <a:pt x="454" y="418"/>
                  </a:cubicBezTo>
                  <a:cubicBezTo>
                    <a:pt x="454" y="555"/>
                    <a:pt x="418" y="684"/>
                    <a:pt x="357" y="761"/>
                  </a:cubicBezTo>
                  <a:cubicBezTo>
                    <a:pt x="319" y="810"/>
                    <a:pt x="274" y="836"/>
                    <a:pt x="227" y="836"/>
                  </a:cubicBezTo>
                  <a:close/>
                  <a:moveTo>
                    <a:pt x="227" y="24"/>
                  </a:moveTo>
                  <a:cubicBezTo>
                    <a:pt x="174" y="24"/>
                    <a:pt x="124" y="64"/>
                    <a:pt x="85" y="136"/>
                  </a:cubicBezTo>
                  <a:cubicBezTo>
                    <a:pt x="46" y="211"/>
                    <a:pt x="24" y="311"/>
                    <a:pt x="24" y="418"/>
                  </a:cubicBezTo>
                  <a:cubicBezTo>
                    <a:pt x="24" y="559"/>
                    <a:pt x="63" y="690"/>
                    <a:pt x="127" y="761"/>
                  </a:cubicBezTo>
                  <a:cubicBezTo>
                    <a:pt x="157" y="794"/>
                    <a:pt x="192" y="812"/>
                    <a:pt x="227" y="812"/>
                  </a:cubicBezTo>
                  <a:cubicBezTo>
                    <a:pt x="266" y="812"/>
                    <a:pt x="305" y="790"/>
                    <a:pt x="338" y="747"/>
                  </a:cubicBezTo>
                  <a:cubicBezTo>
                    <a:pt x="396" y="673"/>
                    <a:pt x="430" y="550"/>
                    <a:pt x="430" y="418"/>
                  </a:cubicBezTo>
                  <a:cubicBezTo>
                    <a:pt x="430" y="285"/>
                    <a:pt x="396" y="162"/>
                    <a:pt x="338" y="89"/>
                  </a:cubicBezTo>
                  <a:cubicBezTo>
                    <a:pt x="305" y="46"/>
                    <a:pt x="266" y="24"/>
                    <a:pt x="227" y="24"/>
                  </a:cubicBezTo>
                  <a:cubicBezTo>
                    <a:pt x="227" y="24"/>
                    <a:pt x="227" y="24"/>
                    <a:pt x="227" y="24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1218835">
                <a:defRPr/>
              </a:pPr>
              <a:endParaRPr lang="en-IN" sz="818" kern="0">
                <a:solidFill>
                  <a:prstClr val="black"/>
                </a:solidFill>
              </a:endParaRPr>
            </a:p>
          </p:txBody>
        </p:sp>
        <p:sp>
          <p:nvSpPr>
            <p:cNvPr id="24" name="Freeform 38">
              <a:extLst>
                <a:ext uri="{FF2B5EF4-FFF2-40B4-BE49-F238E27FC236}">
                  <a16:creationId xmlns="" xmlns:a16="http://schemas.microsoft.com/office/drawing/2014/main" id="{14B4EA54-8759-7753-C7AE-62F5793436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7400" y="3205163"/>
              <a:ext cx="630238" cy="341313"/>
            </a:xfrm>
            <a:custGeom>
              <a:avLst/>
              <a:gdLst>
                <a:gd name="T0" fmla="*/ 418 w 836"/>
                <a:gd name="T1" fmla="*/ 454 h 454"/>
                <a:gd name="T2" fmla="*/ 74 w 836"/>
                <a:gd name="T3" fmla="*/ 357 h 454"/>
                <a:gd name="T4" fmla="*/ 0 w 836"/>
                <a:gd name="T5" fmla="*/ 227 h 454"/>
                <a:gd name="T6" fmla="*/ 125 w 836"/>
                <a:gd name="T7" fmla="*/ 64 h 454"/>
                <a:gd name="T8" fmla="*/ 418 w 836"/>
                <a:gd name="T9" fmla="*/ 0 h 454"/>
                <a:gd name="T10" fmla="*/ 418 w 836"/>
                <a:gd name="T11" fmla="*/ 0 h 454"/>
                <a:gd name="T12" fmla="*/ 777 w 836"/>
                <a:gd name="T13" fmla="*/ 109 h 454"/>
                <a:gd name="T14" fmla="*/ 836 w 836"/>
                <a:gd name="T15" fmla="*/ 227 h 454"/>
                <a:gd name="T16" fmla="*/ 836 w 836"/>
                <a:gd name="T17" fmla="*/ 227 h 454"/>
                <a:gd name="T18" fmla="*/ 761 w 836"/>
                <a:gd name="T19" fmla="*/ 358 h 454"/>
                <a:gd name="T20" fmla="*/ 418 w 836"/>
                <a:gd name="T21" fmla="*/ 454 h 454"/>
                <a:gd name="T22" fmla="*/ 418 w 836"/>
                <a:gd name="T23" fmla="*/ 24 h 454"/>
                <a:gd name="T24" fmla="*/ 136 w 836"/>
                <a:gd name="T25" fmla="*/ 85 h 454"/>
                <a:gd name="T26" fmla="*/ 24 w 836"/>
                <a:gd name="T27" fmla="*/ 227 h 454"/>
                <a:gd name="T28" fmla="*/ 88 w 836"/>
                <a:gd name="T29" fmla="*/ 338 h 454"/>
                <a:gd name="T30" fmla="*/ 418 w 836"/>
                <a:gd name="T31" fmla="*/ 430 h 454"/>
                <a:gd name="T32" fmla="*/ 746 w 836"/>
                <a:gd name="T33" fmla="*/ 339 h 454"/>
                <a:gd name="T34" fmla="*/ 812 w 836"/>
                <a:gd name="T35" fmla="*/ 227 h 454"/>
                <a:gd name="T36" fmla="*/ 760 w 836"/>
                <a:gd name="T37" fmla="*/ 127 h 454"/>
                <a:gd name="T38" fmla="*/ 418 w 836"/>
                <a:gd name="T39" fmla="*/ 24 h 454"/>
                <a:gd name="T40" fmla="*/ 418 w 836"/>
                <a:gd name="T41" fmla="*/ 2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36" h="454">
                  <a:moveTo>
                    <a:pt x="418" y="454"/>
                  </a:moveTo>
                  <a:cubicBezTo>
                    <a:pt x="280" y="454"/>
                    <a:pt x="151" y="418"/>
                    <a:pt x="74" y="357"/>
                  </a:cubicBezTo>
                  <a:cubicBezTo>
                    <a:pt x="25" y="319"/>
                    <a:pt x="0" y="274"/>
                    <a:pt x="0" y="227"/>
                  </a:cubicBezTo>
                  <a:cubicBezTo>
                    <a:pt x="0" y="165"/>
                    <a:pt x="44" y="107"/>
                    <a:pt x="125" y="64"/>
                  </a:cubicBezTo>
                  <a:cubicBezTo>
                    <a:pt x="203" y="23"/>
                    <a:pt x="307" y="0"/>
                    <a:pt x="418" y="0"/>
                  </a:cubicBezTo>
                  <a:cubicBezTo>
                    <a:pt x="418" y="0"/>
                    <a:pt x="418" y="0"/>
                    <a:pt x="418" y="0"/>
                  </a:cubicBezTo>
                  <a:cubicBezTo>
                    <a:pt x="567" y="0"/>
                    <a:pt x="701" y="41"/>
                    <a:pt x="777" y="109"/>
                  </a:cubicBezTo>
                  <a:cubicBezTo>
                    <a:pt x="815" y="145"/>
                    <a:pt x="836" y="185"/>
                    <a:pt x="836" y="227"/>
                  </a:cubicBezTo>
                  <a:cubicBezTo>
                    <a:pt x="836" y="227"/>
                    <a:pt x="836" y="227"/>
                    <a:pt x="836" y="227"/>
                  </a:cubicBezTo>
                  <a:cubicBezTo>
                    <a:pt x="836" y="274"/>
                    <a:pt x="810" y="319"/>
                    <a:pt x="761" y="358"/>
                  </a:cubicBezTo>
                  <a:cubicBezTo>
                    <a:pt x="683" y="418"/>
                    <a:pt x="555" y="454"/>
                    <a:pt x="418" y="454"/>
                  </a:cubicBezTo>
                  <a:close/>
                  <a:moveTo>
                    <a:pt x="418" y="24"/>
                  </a:moveTo>
                  <a:cubicBezTo>
                    <a:pt x="311" y="24"/>
                    <a:pt x="211" y="46"/>
                    <a:pt x="136" y="85"/>
                  </a:cubicBezTo>
                  <a:cubicBezTo>
                    <a:pt x="64" y="124"/>
                    <a:pt x="24" y="174"/>
                    <a:pt x="24" y="227"/>
                  </a:cubicBezTo>
                  <a:cubicBezTo>
                    <a:pt x="24" y="266"/>
                    <a:pt x="46" y="305"/>
                    <a:pt x="88" y="338"/>
                  </a:cubicBezTo>
                  <a:cubicBezTo>
                    <a:pt x="162" y="396"/>
                    <a:pt x="285" y="430"/>
                    <a:pt x="418" y="430"/>
                  </a:cubicBezTo>
                  <a:cubicBezTo>
                    <a:pt x="550" y="430"/>
                    <a:pt x="673" y="396"/>
                    <a:pt x="746" y="339"/>
                  </a:cubicBezTo>
                  <a:cubicBezTo>
                    <a:pt x="789" y="305"/>
                    <a:pt x="812" y="267"/>
                    <a:pt x="812" y="227"/>
                  </a:cubicBezTo>
                  <a:cubicBezTo>
                    <a:pt x="812" y="192"/>
                    <a:pt x="794" y="158"/>
                    <a:pt x="760" y="127"/>
                  </a:cubicBezTo>
                  <a:cubicBezTo>
                    <a:pt x="690" y="63"/>
                    <a:pt x="559" y="24"/>
                    <a:pt x="418" y="24"/>
                  </a:cubicBezTo>
                  <a:cubicBezTo>
                    <a:pt x="418" y="24"/>
                    <a:pt x="418" y="24"/>
                    <a:pt x="418" y="24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1218835">
                <a:defRPr/>
              </a:pPr>
              <a:endParaRPr lang="en-IN" sz="818" kern="0">
                <a:solidFill>
                  <a:prstClr val="black"/>
                </a:solidFill>
              </a:endParaRPr>
            </a:p>
          </p:txBody>
        </p:sp>
        <p:sp>
          <p:nvSpPr>
            <p:cNvPr id="25" name="Freeform 39">
              <a:extLst>
                <a:ext uri="{FF2B5EF4-FFF2-40B4-BE49-F238E27FC236}">
                  <a16:creationId xmlns="" xmlns:a16="http://schemas.microsoft.com/office/drawing/2014/main" id="{F5B5C141-E94B-4352-AE6C-32BBAF5D3B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92513" y="3325813"/>
              <a:ext cx="101600" cy="96838"/>
            </a:xfrm>
            <a:custGeom>
              <a:avLst/>
              <a:gdLst>
                <a:gd name="T0" fmla="*/ 67 w 134"/>
                <a:gd name="T1" fmla="*/ 128 h 128"/>
                <a:gd name="T2" fmla="*/ 24 w 134"/>
                <a:gd name="T3" fmla="*/ 110 h 128"/>
                <a:gd name="T4" fmla="*/ 24 w 134"/>
                <a:gd name="T5" fmla="*/ 24 h 128"/>
                <a:gd name="T6" fmla="*/ 110 w 134"/>
                <a:gd name="T7" fmla="*/ 24 h 128"/>
                <a:gd name="T8" fmla="*/ 110 w 134"/>
                <a:gd name="T9" fmla="*/ 110 h 128"/>
                <a:gd name="T10" fmla="*/ 67 w 134"/>
                <a:gd name="T11" fmla="*/ 128 h 128"/>
                <a:gd name="T12" fmla="*/ 67 w 134"/>
                <a:gd name="T13" fmla="*/ 30 h 128"/>
                <a:gd name="T14" fmla="*/ 41 w 134"/>
                <a:gd name="T15" fmla="*/ 41 h 128"/>
                <a:gd name="T16" fmla="*/ 41 w 134"/>
                <a:gd name="T17" fmla="*/ 93 h 128"/>
                <a:gd name="T18" fmla="*/ 93 w 134"/>
                <a:gd name="T19" fmla="*/ 93 h 128"/>
                <a:gd name="T20" fmla="*/ 93 w 134"/>
                <a:gd name="T21" fmla="*/ 41 h 128"/>
                <a:gd name="T22" fmla="*/ 67 w 134"/>
                <a:gd name="T23" fmla="*/ 3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4" h="128">
                  <a:moveTo>
                    <a:pt x="67" y="128"/>
                  </a:moveTo>
                  <a:cubicBezTo>
                    <a:pt x="51" y="128"/>
                    <a:pt x="36" y="122"/>
                    <a:pt x="24" y="110"/>
                  </a:cubicBezTo>
                  <a:cubicBezTo>
                    <a:pt x="0" y="86"/>
                    <a:pt x="0" y="48"/>
                    <a:pt x="24" y="24"/>
                  </a:cubicBezTo>
                  <a:cubicBezTo>
                    <a:pt x="47" y="0"/>
                    <a:pt x="86" y="0"/>
                    <a:pt x="110" y="24"/>
                  </a:cubicBezTo>
                  <a:cubicBezTo>
                    <a:pt x="134" y="48"/>
                    <a:pt x="134" y="86"/>
                    <a:pt x="110" y="110"/>
                  </a:cubicBezTo>
                  <a:cubicBezTo>
                    <a:pt x="98" y="122"/>
                    <a:pt x="82" y="128"/>
                    <a:pt x="67" y="128"/>
                  </a:cubicBezTo>
                  <a:close/>
                  <a:moveTo>
                    <a:pt x="67" y="30"/>
                  </a:moveTo>
                  <a:cubicBezTo>
                    <a:pt x="57" y="30"/>
                    <a:pt x="48" y="34"/>
                    <a:pt x="41" y="41"/>
                  </a:cubicBezTo>
                  <a:cubicBezTo>
                    <a:pt x="26" y="55"/>
                    <a:pt x="26" y="79"/>
                    <a:pt x="41" y="93"/>
                  </a:cubicBezTo>
                  <a:cubicBezTo>
                    <a:pt x="55" y="108"/>
                    <a:pt x="79" y="108"/>
                    <a:pt x="93" y="93"/>
                  </a:cubicBezTo>
                  <a:cubicBezTo>
                    <a:pt x="108" y="79"/>
                    <a:pt x="108" y="55"/>
                    <a:pt x="93" y="41"/>
                  </a:cubicBezTo>
                  <a:cubicBezTo>
                    <a:pt x="86" y="34"/>
                    <a:pt x="76" y="30"/>
                    <a:pt x="67" y="30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1218835">
                <a:defRPr/>
              </a:pPr>
              <a:endParaRPr lang="en-IN" sz="818" kern="0">
                <a:solidFill>
                  <a:prstClr val="black"/>
                </a:solidFill>
              </a:endParaRPr>
            </a:p>
          </p:txBody>
        </p:sp>
        <p:sp>
          <p:nvSpPr>
            <p:cNvPr id="26" name="Freeform 40">
              <a:extLst>
                <a:ext uri="{FF2B5EF4-FFF2-40B4-BE49-F238E27FC236}">
                  <a16:creationId xmlns="" xmlns:a16="http://schemas.microsoft.com/office/drawing/2014/main" id="{CF9E38DB-9C0D-B009-BABF-593911E8B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0575" y="3063875"/>
              <a:ext cx="101600" cy="100013"/>
            </a:xfrm>
            <a:custGeom>
              <a:avLst/>
              <a:gdLst>
                <a:gd name="T0" fmla="*/ 122 w 135"/>
                <a:gd name="T1" fmla="*/ 134 h 134"/>
                <a:gd name="T2" fmla="*/ 113 w 135"/>
                <a:gd name="T3" fmla="*/ 130 h 134"/>
                <a:gd name="T4" fmla="*/ 5 w 135"/>
                <a:gd name="T5" fmla="*/ 22 h 134"/>
                <a:gd name="T6" fmla="*/ 5 w 135"/>
                <a:gd name="T7" fmla="*/ 5 h 134"/>
                <a:gd name="T8" fmla="*/ 22 w 135"/>
                <a:gd name="T9" fmla="*/ 5 h 134"/>
                <a:gd name="T10" fmla="*/ 130 w 135"/>
                <a:gd name="T11" fmla="*/ 113 h 134"/>
                <a:gd name="T12" fmla="*/ 130 w 135"/>
                <a:gd name="T13" fmla="*/ 130 h 134"/>
                <a:gd name="T14" fmla="*/ 122 w 135"/>
                <a:gd name="T15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" h="134">
                  <a:moveTo>
                    <a:pt x="122" y="134"/>
                  </a:moveTo>
                  <a:cubicBezTo>
                    <a:pt x="119" y="134"/>
                    <a:pt x="116" y="133"/>
                    <a:pt x="113" y="130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17"/>
                    <a:pt x="0" y="10"/>
                    <a:pt x="5" y="5"/>
                  </a:cubicBezTo>
                  <a:cubicBezTo>
                    <a:pt x="10" y="0"/>
                    <a:pt x="17" y="0"/>
                    <a:pt x="22" y="5"/>
                  </a:cubicBezTo>
                  <a:cubicBezTo>
                    <a:pt x="130" y="113"/>
                    <a:pt x="130" y="113"/>
                    <a:pt x="130" y="113"/>
                  </a:cubicBezTo>
                  <a:cubicBezTo>
                    <a:pt x="135" y="118"/>
                    <a:pt x="135" y="126"/>
                    <a:pt x="130" y="130"/>
                  </a:cubicBezTo>
                  <a:cubicBezTo>
                    <a:pt x="128" y="133"/>
                    <a:pt x="125" y="134"/>
                    <a:pt x="122" y="134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1218835">
                <a:defRPr/>
              </a:pPr>
              <a:endParaRPr lang="en-IN" sz="818" kern="0">
                <a:solidFill>
                  <a:prstClr val="black"/>
                </a:solidFill>
              </a:endParaRPr>
            </a:p>
          </p:txBody>
        </p:sp>
        <p:sp>
          <p:nvSpPr>
            <p:cNvPr id="27" name="Freeform 41">
              <a:extLst>
                <a:ext uri="{FF2B5EF4-FFF2-40B4-BE49-F238E27FC236}">
                  <a16:creationId xmlns="" xmlns:a16="http://schemas.microsoft.com/office/drawing/2014/main" id="{DA086688-CFCF-496C-F85B-6E5434DDC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450" y="3587750"/>
              <a:ext cx="101600" cy="100013"/>
            </a:xfrm>
            <a:custGeom>
              <a:avLst/>
              <a:gdLst>
                <a:gd name="T0" fmla="*/ 121 w 135"/>
                <a:gd name="T1" fmla="*/ 134 h 134"/>
                <a:gd name="T2" fmla="*/ 113 w 135"/>
                <a:gd name="T3" fmla="*/ 130 h 134"/>
                <a:gd name="T4" fmla="*/ 5 w 135"/>
                <a:gd name="T5" fmla="*/ 22 h 134"/>
                <a:gd name="T6" fmla="*/ 5 w 135"/>
                <a:gd name="T7" fmla="*/ 5 h 134"/>
                <a:gd name="T8" fmla="*/ 22 w 135"/>
                <a:gd name="T9" fmla="*/ 5 h 134"/>
                <a:gd name="T10" fmla="*/ 130 w 135"/>
                <a:gd name="T11" fmla="*/ 113 h 134"/>
                <a:gd name="T12" fmla="*/ 130 w 135"/>
                <a:gd name="T13" fmla="*/ 130 h 134"/>
                <a:gd name="T14" fmla="*/ 121 w 135"/>
                <a:gd name="T15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" h="134">
                  <a:moveTo>
                    <a:pt x="121" y="134"/>
                  </a:moveTo>
                  <a:cubicBezTo>
                    <a:pt x="118" y="134"/>
                    <a:pt x="115" y="132"/>
                    <a:pt x="113" y="130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17"/>
                    <a:pt x="0" y="9"/>
                    <a:pt x="5" y="5"/>
                  </a:cubicBezTo>
                  <a:cubicBezTo>
                    <a:pt x="9" y="0"/>
                    <a:pt x="17" y="0"/>
                    <a:pt x="22" y="5"/>
                  </a:cubicBezTo>
                  <a:cubicBezTo>
                    <a:pt x="130" y="113"/>
                    <a:pt x="130" y="113"/>
                    <a:pt x="130" y="113"/>
                  </a:cubicBezTo>
                  <a:cubicBezTo>
                    <a:pt x="135" y="118"/>
                    <a:pt x="135" y="125"/>
                    <a:pt x="130" y="130"/>
                  </a:cubicBezTo>
                  <a:cubicBezTo>
                    <a:pt x="128" y="132"/>
                    <a:pt x="124" y="134"/>
                    <a:pt x="121" y="134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1218835">
                <a:defRPr/>
              </a:pPr>
              <a:endParaRPr lang="en-IN" sz="818" kern="0">
                <a:solidFill>
                  <a:prstClr val="black"/>
                </a:solidFill>
              </a:endParaRPr>
            </a:p>
          </p:txBody>
        </p:sp>
        <p:sp>
          <p:nvSpPr>
            <p:cNvPr id="28" name="Freeform 42">
              <a:extLst>
                <a:ext uri="{FF2B5EF4-FFF2-40B4-BE49-F238E27FC236}">
                  <a16:creationId xmlns="" xmlns:a16="http://schemas.microsoft.com/office/drawing/2014/main" id="{E002DC28-D36B-4143-2E2F-F58739EA2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0575" y="3587750"/>
              <a:ext cx="101600" cy="100013"/>
            </a:xfrm>
            <a:custGeom>
              <a:avLst/>
              <a:gdLst>
                <a:gd name="T0" fmla="*/ 13 w 135"/>
                <a:gd name="T1" fmla="*/ 134 h 134"/>
                <a:gd name="T2" fmla="*/ 5 w 135"/>
                <a:gd name="T3" fmla="*/ 130 h 134"/>
                <a:gd name="T4" fmla="*/ 5 w 135"/>
                <a:gd name="T5" fmla="*/ 113 h 134"/>
                <a:gd name="T6" fmla="*/ 113 w 135"/>
                <a:gd name="T7" fmla="*/ 5 h 134"/>
                <a:gd name="T8" fmla="*/ 130 w 135"/>
                <a:gd name="T9" fmla="*/ 5 h 134"/>
                <a:gd name="T10" fmla="*/ 130 w 135"/>
                <a:gd name="T11" fmla="*/ 22 h 134"/>
                <a:gd name="T12" fmla="*/ 22 w 135"/>
                <a:gd name="T13" fmla="*/ 130 h 134"/>
                <a:gd name="T14" fmla="*/ 13 w 135"/>
                <a:gd name="T15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" h="134">
                  <a:moveTo>
                    <a:pt x="13" y="134"/>
                  </a:moveTo>
                  <a:cubicBezTo>
                    <a:pt x="10" y="134"/>
                    <a:pt x="7" y="132"/>
                    <a:pt x="5" y="130"/>
                  </a:cubicBezTo>
                  <a:cubicBezTo>
                    <a:pt x="0" y="125"/>
                    <a:pt x="0" y="118"/>
                    <a:pt x="5" y="11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8" y="0"/>
                    <a:pt x="125" y="0"/>
                    <a:pt x="130" y="5"/>
                  </a:cubicBezTo>
                  <a:cubicBezTo>
                    <a:pt x="135" y="9"/>
                    <a:pt x="135" y="17"/>
                    <a:pt x="130" y="22"/>
                  </a:cubicBezTo>
                  <a:cubicBezTo>
                    <a:pt x="22" y="130"/>
                    <a:pt x="22" y="130"/>
                    <a:pt x="22" y="130"/>
                  </a:cubicBezTo>
                  <a:cubicBezTo>
                    <a:pt x="19" y="132"/>
                    <a:pt x="16" y="134"/>
                    <a:pt x="13" y="134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1218835">
                <a:defRPr/>
              </a:pPr>
              <a:endParaRPr lang="en-IN" sz="818" kern="0">
                <a:solidFill>
                  <a:prstClr val="black"/>
                </a:solidFill>
              </a:endParaRPr>
            </a:p>
          </p:txBody>
        </p:sp>
        <p:sp>
          <p:nvSpPr>
            <p:cNvPr id="29" name="Freeform 43">
              <a:extLst>
                <a:ext uri="{FF2B5EF4-FFF2-40B4-BE49-F238E27FC236}">
                  <a16:creationId xmlns="" xmlns:a16="http://schemas.microsoft.com/office/drawing/2014/main" id="{AFDD3620-E011-E15D-9549-7FAAE3DFE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450" y="3063875"/>
              <a:ext cx="101600" cy="100013"/>
            </a:xfrm>
            <a:custGeom>
              <a:avLst/>
              <a:gdLst>
                <a:gd name="T0" fmla="*/ 13 w 135"/>
                <a:gd name="T1" fmla="*/ 134 h 134"/>
                <a:gd name="T2" fmla="*/ 5 w 135"/>
                <a:gd name="T3" fmla="*/ 130 h 134"/>
                <a:gd name="T4" fmla="*/ 5 w 135"/>
                <a:gd name="T5" fmla="*/ 113 h 134"/>
                <a:gd name="T6" fmla="*/ 113 w 135"/>
                <a:gd name="T7" fmla="*/ 5 h 134"/>
                <a:gd name="T8" fmla="*/ 130 w 135"/>
                <a:gd name="T9" fmla="*/ 5 h 134"/>
                <a:gd name="T10" fmla="*/ 130 w 135"/>
                <a:gd name="T11" fmla="*/ 22 h 134"/>
                <a:gd name="T12" fmla="*/ 22 w 135"/>
                <a:gd name="T13" fmla="*/ 130 h 134"/>
                <a:gd name="T14" fmla="*/ 13 w 135"/>
                <a:gd name="T15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5" h="134">
                  <a:moveTo>
                    <a:pt x="13" y="134"/>
                  </a:moveTo>
                  <a:cubicBezTo>
                    <a:pt x="10" y="134"/>
                    <a:pt x="7" y="133"/>
                    <a:pt x="5" y="130"/>
                  </a:cubicBezTo>
                  <a:cubicBezTo>
                    <a:pt x="0" y="126"/>
                    <a:pt x="0" y="118"/>
                    <a:pt x="5" y="113"/>
                  </a:cubicBezTo>
                  <a:cubicBezTo>
                    <a:pt x="113" y="5"/>
                    <a:pt x="113" y="5"/>
                    <a:pt x="113" y="5"/>
                  </a:cubicBezTo>
                  <a:cubicBezTo>
                    <a:pt x="118" y="0"/>
                    <a:pt x="125" y="0"/>
                    <a:pt x="130" y="5"/>
                  </a:cubicBezTo>
                  <a:cubicBezTo>
                    <a:pt x="135" y="10"/>
                    <a:pt x="135" y="17"/>
                    <a:pt x="130" y="22"/>
                  </a:cubicBezTo>
                  <a:cubicBezTo>
                    <a:pt x="22" y="130"/>
                    <a:pt x="22" y="130"/>
                    <a:pt x="22" y="130"/>
                  </a:cubicBezTo>
                  <a:cubicBezTo>
                    <a:pt x="19" y="133"/>
                    <a:pt x="16" y="134"/>
                    <a:pt x="13" y="134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1218835">
                <a:defRPr/>
              </a:pPr>
              <a:endParaRPr lang="en-IN" sz="818" kern="0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F1310DF4-D28C-228F-7D65-802EFBE7BBE5}"/>
              </a:ext>
            </a:extLst>
          </p:cNvPr>
          <p:cNvGrpSpPr/>
          <p:nvPr/>
        </p:nvGrpSpPr>
        <p:grpSpPr>
          <a:xfrm>
            <a:off x="10959534" y="3872246"/>
            <a:ext cx="853218" cy="853218"/>
            <a:chOff x="5137150" y="3044825"/>
            <a:chExt cx="712788" cy="668338"/>
          </a:xfr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0" scaled="1"/>
            <a:tileRect/>
          </a:gradFill>
        </p:grpSpPr>
        <p:sp>
          <p:nvSpPr>
            <p:cNvPr id="31" name="Freeform 47">
              <a:extLst>
                <a:ext uri="{FF2B5EF4-FFF2-40B4-BE49-F238E27FC236}">
                  <a16:creationId xmlns="" xmlns:a16="http://schemas.microsoft.com/office/drawing/2014/main" id="{C6272A01-6D42-0C2F-3EB6-35D3ED64A2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37150" y="3471863"/>
              <a:ext cx="238125" cy="236538"/>
            </a:xfrm>
            <a:custGeom>
              <a:avLst/>
              <a:gdLst>
                <a:gd name="T0" fmla="*/ 156 w 311"/>
                <a:gd name="T1" fmla="*/ 310 h 310"/>
                <a:gd name="T2" fmla="*/ 47 w 311"/>
                <a:gd name="T3" fmla="*/ 266 h 310"/>
                <a:gd name="T4" fmla="*/ 0 w 311"/>
                <a:gd name="T5" fmla="*/ 156 h 310"/>
                <a:gd name="T6" fmla="*/ 45 w 311"/>
                <a:gd name="T7" fmla="*/ 46 h 310"/>
                <a:gd name="T8" fmla="*/ 154 w 311"/>
                <a:gd name="T9" fmla="*/ 0 h 310"/>
                <a:gd name="T10" fmla="*/ 156 w 311"/>
                <a:gd name="T11" fmla="*/ 0 h 310"/>
                <a:gd name="T12" fmla="*/ 311 w 311"/>
                <a:gd name="T13" fmla="*/ 153 h 310"/>
                <a:gd name="T14" fmla="*/ 311 w 311"/>
                <a:gd name="T15" fmla="*/ 153 h 310"/>
                <a:gd name="T16" fmla="*/ 267 w 311"/>
                <a:gd name="T17" fmla="*/ 263 h 310"/>
                <a:gd name="T18" fmla="*/ 157 w 311"/>
                <a:gd name="T19" fmla="*/ 310 h 310"/>
                <a:gd name="T20" fmla="*/ 156 w 311"/>
                <a:gd name="T21" fmla="*/ 310 h 310"/>
                <a:gd name="T22" fmla="*/ 156 w 311"/>
                <a:gd name="T23" fmla="*/ 24 h 310"/>
                <a:gd name="T24" fmla="*/ 154 w 311"/>
                <a:gd name="T25" fmla="*/ 24 h 310"/>
                <a:gd name="T26" fmla="*/ 62 w 311"/>
                <a:gd name="T27" fmla="*/ 63 h 310"/>
                <a:gd name="T28" fmla="*/ 24 w 311"/>
                <a:gd name="T29" fmla="*/ 156 h 310"/>
                <a:gd name="T30" fmla="*/ 64 w 311"/>
                <a:gd name="T31" fmla="*/ 249 h 310"/>
                <a:gd name="T32" fmla="*/ 157 w 311"/>
                <a:gd name="T33" fmla="*/ 286 h 310"/>
                <a:gd name="T34" fmla="*/ 249 w 311"/>
                <a:gd name="T35" fmla="*/ 247 h 310"/>
                <a:gd name="T36" fmla="*/ 287 w 311"/>
                <a:gd name="T37" fmla="*/ 153 h 310"/>
                <a:gd name="T38" fmla="*/ 287 w 311"/>
                <a:gd name="T39" fmla="*/ 153 h 310"/>
                <a:gd name="T40" fmla="*/ 156 w 311"/>
                <a:gd name="T41" fmla="*/ 24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11" h="310">
                  <a:moveTo>
                    <a:pt x="156" y="310"/>
                  </a:moveTo>
                  <a:cubicBezTo>
                    <a:pt x="115" y="310"/>
                    <a:pt x="76" y="294"/>
                    <a:pt x="47" y="266"/>
                  </a:cubicBezTo>
                  <a:cubicBezTo>
                    <a:pt x="17" y="237"/>
                    <a:pt x="1" y="198"/>
                    <a:pt x="0" y="156"/>
                  </a:cubicBezTo>
                  <a:cubicBezTo>
                    <a:pt x="0" y="115"/>
                    <a:pt x="16" y="76"/>
                    <a:pt x="45" y="46"/>
                  </a:cubicBezTo>
                  <a:cubicBezTo>
                    <a:pt x="74" y="17"/>
                    <a:pt x="113" y="0"/>
                    <a:pt x="154" y="0"/>
                  </a:cubicBezTo>
                  <a:cubicBezTo>
                    <a:pt x="155" y="0"/>
                    <a:pt x="155" y="0"/>
                    <a:pt x="156" y="0"/>
                  </a:cubicBezTo>
                  <a:cubicBezTo>
                    <a:pt x="241" y="0"/>
                    <a:pt x="310" y="68"/>
                    <a:pt x="311" y="153"/>
                  </a:cubicBezTo>
                  <a:cubicBezTo>
                    <a:pt x="311" y="153"/>
                    <a:pt x="311" y="153"/>
                    <a:pt x="311" y="153"/>
                  </a:cubicBezTo>
                  <a:cubicBezTo>
                    <a:pt x="311" y="195"/>
                    <a:pt x="296" y="234"/>
                    <a:pt x="267" y="263"/>
                  </a:cubicBezTo>
                  <a:cubicBezTo>
                    <a:pt x="238" y="293"/>
                    <a:pt x="199" y="310"/>
                    <a:pt x="157" y="310"/>
                  </a:cubicBezTo>
                  <a:cubicBezTo>
                    <a:pt x="157" y="310"/>
                    <a:pt x="156" y="310"/>
                    <a:pt x="156" y="310"/>
                  </a:cubicBezTo>
                  <a:close/>
                  <a:moveTo>
                    <a:pt x="156" y="24"/>
                  </a:moveTo>
                  <a:cubicBezTo>
                    <a:pt x="155" y="24"/>
                    <a:pt x="155" y="24"/>
                    <a:pt x="154" y="24"/>
                  </a:cubicBezTo>
                  <a:cubicBezTo>
                    <a:pt x="119" y="24"/>
                    <a:pt x="87" y="38"/>
                    <a:pt x="62" y="63"/>
                  </a:cubicBezTo>
                  <a:cubicBezTo>
                    <a:pt x="37" y="88"/>
                    <a:pt x="24" y="121"/>
                    <a:pt x="24" y="156"/>
                  </a:cubicBezTo>
                  <a:cubicBezTo>
                    <a:pt x="25" y="191"/>
                    <a:pt x="39" y="224"/>
                    <a:pt x="64" y="249"/>
                  </a:cubicBezTo>
                  <a:cubicBezTo>
                    <a:pt x="89" y="273"/>
                    <a:pt x="122" y="286"/>
                    <a:pt x="157" y="286"/>
                  </a:cubicBezTo>
                  <a:cubicBezTo>
                    <a:pt x="192" y="286"/>
                    <a:pt x="225" y="272"/>
                    <a:pt x="249" y="247"/>
                  </a:cubicBezTo>
                  <a:cubicBezTo>
                    <a:pt x="274" y="222"/>
                    <a:pt x="287" y="189"/>
                    <a:pt x="287" y="153"/>
                  </a:cubicBezTo>
                  <a:cubicBezTo>
                    <a:pt x="287" y="153"/>
                    <a:pt x="287" y="153"/>
                    <a:pt x="287" y="153"/>
                  </a:cubicBezTo>
                  <a:cubicBezTo>
                    <a:pt x="286" y="82"/>
                    <a:pt x="227" y="24"/>
                    <a:pt x="156" y="24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1218835">
                <a:defRPr/>
              </a:pPr>
              <a:endParaRPr lang="en-IN" sz="818" kern="0">
                <a:solidFill>
                  <a:prstClr val="black"/>
                </a:solidFill>
              </a:endParaRPr>
            </a:p>
          </p:txBody>
        </p:sp>
        <p:sp>
          <p:nvSpPr>
            <p:cNvPr id="32" name="Freeform 48">
              <a:extLst>
                <a:ext uri="{FF2B5EF4-FFF2-40B4-BE49-F238E27FC236}">
                  <a16:creationId xmlns="" xmlns:a16="http://schemas.microsoft.com/office/drawing/2014/main" id="{93B6A127-3C59-9E2C-A0D8-0966E9C0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7675" y="3044825"/>
              <a:ext cx="223838" cy="123825"/>
            </a:xfrm>
            <a:custGeom>
              <a:avLst/>
              <a:gdLst>
                <a:gd name="T0" fmla="*/ 13 w 292"/>
                <a:gd name="T1" fmla="*/ 164 h 164"/>
                <a:gd name="T2" fmla="*/ 4 w 292"/>
                <a:gd name="T3" fmla="*/ 161 h 164"/>
                <a:gd name="T4" fmla="*/ 4 w 292"/>
                <a:gd name="T5" fmla="*/ 144 h 164"/>
                <a:gd name="T6" fmla="*/ 144 w 292"/>
                <a:gd name="T7" fmla="*/ 0 h 164"/>
                <a:gd name="T8" fmla="*/ 288 w 292"/>
                <a:gd name="T9" fmla="*/ 141 h 164"/>
                <a:gd name="T10" fmla="*/ 288 w 292"/>
                <a:gd name="T11" fmla="*/ 158 h 164"/>
                <a:gd name="T12" fmla="*/ 271 w 292"/>
                <a:gd name="T13" fmla="*/ 158 h 164"/>
                <a:gd name="T14" fmla="*/ 145 w 292"/>
                <a:gd name="T15" fmla="*/ 34 h 164"/>
                <a:gd name="T16" fmla="*/ 21 w 292"/>
                <a:gd name="T17" fmla="*/ 160 h 164"/>
                <a:gd name="T18" fmla="*/ 13 w 292"/>
                <a:gd name="T1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2" h="164">
                  <a:moveTo>
                    <a:pt x="13" y="164"/>
                  </a:moveTo>
                  <a:cubicBezTo>
                    <a:pt x="10" y="164"/>
                    <a:pt x="7" y="163"/>
                    <a:pt x="4" y="161"/>
                  </a:cubicBezTo>
                  <a:cubicBezTo>
                    <a:pt x="0" y="156"/>
                    <a:pt x="0" y="148"/>
                    <a:pt x="4" y="144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288" y="141"/>
                    <a:pt x="288" y="141"/>
                    <a:pt x="288" y="141"/>
                  </a:cubicBezTo>
                  <a:cubicBezTo>
                    <a:pt x="292" y="145"/>
                    <a:pt x="292" y="153"/>
                    <a:pt x="288" y="158"/>
                  </a:cubicBezTo>
                  <a:cubicBezTo>
                    <a:pt x="283" y="162"/>
                    <a:pt x="276" y="162"/>
                    <a:pt x="271" y="158"/>
                  </a:cubicBezTo>
                  <a:cubicBezTo>
                    <a:pt x="145" y="34"/>
                    <a:pt x="145" y="34"/>
                    <a:pt x="145" y="34"/>
                  </a:cubicBezTo>
                  <a:cubicBezTo>
                    <a:pt x="21" y="160"/>
                    <a:pt x="21" y="160"/>
                    <a:pt x="21" y="160"/>
                  </a:cubicBezTo>
                  <a:cubicBezTo>
                    <a:pt x="19" y="163"/>
                    <a:pt x="16" y="164"/>
                    <a:pt x="13" y="164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1218835">
                <a:defRPr/>
              </a:pPr>
              <a:endParaRPr lang="en-IN" sz="818" kern="0">
                <a:solidFill>
                  <a:prstClr val="black"/>
                </a:solidFill>
              </a:endParaRPr>
            </a:p>
          </p:txBody>
        </p:sp>
        <p:sp>
          <p:nvSpPr>
            <p:cNvPr id="33" name="Freeform 49">
              <a:extLst>
                <a:ext uri="{FF2B5EF4-FFF2-40B4-BE49-F238E27FC236}">
                  <a16:creationId xmlns="" xmlns:a16="http://schemas.microsoft.com/office/drawing/2014/main" id="{1E914064-7DBF-81E4-2081-B311C2B0E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8288" y="3048000"/>
              <a:ext cx="304800" cy="490538"/>
            </a:xfrm>
            <a:custGeom>
              <a:avLst/>
              <a:gdLst>
                <a:gd name="T0" fmla="*/ 14 w 398"/>
                <a:gd name="T1" fmla="*/ 643 h 643"/>
                <a:gd name="T2" fmla="*/ 3 w 398"/>
                <a:gd name="T3" fmla="*/ 636 h 643"/>
                <a:gd name="T4" fmla="*/ 9 w 398"/>
                <a:gd name="T5" fmla="*/ 620 h 643"/>
                <a:gd name="T6" fmla="*/ 368 w 398"/>
                <a:gd name="T7" fmla="*/ 13 h 643"/>
                <a:gd name="T8" fmla="*/ 379 w 398"/>
                <a:gd name="T9" fmla="*/ 0 h 643"/>
                <a:gd name="T10" fmla="*/ 392 w 398"/>
                <a:gd name="T11" fmla="*/ 12 h 643"/>
                <a:gd name="T12" fmla="*/ 341 w 398"/>
                <a:gd name="T13" fmla="*/ 345 h 643"/>
                <a:gd name="T14" fmla="*/ 20 w 398"/>
                <a:gd name="T15" fmla="*/ 641 h 643"/>
                <a:gd name="T16" fmla="*/ 14 w 398"/>
                <a:gd name="T17" fmla="*/ 643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8" h="643">
                  <a:moveTo>
                    <a:pt x="14" y="643"/>
                  </a:moveTo>
                  <a:cubicBezTo>
                    <a:pt x="10" y="643"/>
                    <a:pt x="6" y="640"/>
                    <a:pt x="3" y="636"/>
                  </a:cubicBezTo>
                  <a:cubicBezTo>
                    <a:pt x="0" y="630"/>
                    <a:pt x="3" y="623"/>
                    <a:pt x="9" y="620"/>
                  </a:cubicBezTo>
                  <a:cubicBezTo>
                    <a:pt x="349" y="444"/>
                    <a:pt x="382" y="224"/>
                    <a:pt x="368" y="13"/>
                  </a:cubicBezTo>
                  <a:cubicBezTo>
                    <a:pt x="367" y="7"/>
                    <a:pt x="372" y="1"/>
                    <a:pt x="379" y="0"/>
                  </a:cubicBezTo>
                  <a:cubicBezTo>
                    <a:pt x="385" y="0"/>
                    <a:pt x="391" y="5"/>
                    <a:pt x="392" y="12"/>
                  </a:cubicBezTo>
                  <a:cubicBezTo>
                    <a:pt x="398" y="105"/>
                    <a:pt x="398" y="227"/>
                    <a:pt x="341" y="345"/>
                  </a:cubicBezTo>
                  <a:cubicBezTo>
                    <a:pt x="284" y="462"/>
                    <a:pt x="179" y="559"/>
                    <a:pt x="20" y="641"/>
                  </a:cubicBezTo>
                  <a:cubicBezTo>
                    <a:pt x="18" y="642"/>
                    <a:pt x="16" y="643"/>
                    <a:pt x="14" y="643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1218835">
                <a:defRPr/>
              </a:pPr>
              <a:endParaRPr lang="en-IN" sz="818" kern="0">
                <a:solidFill>
                  <a:prstClr val="black"/>
                </a:solidFill>
              </a:endParaRPr>
            </a:p>
          </p:txBody>
        </p:sp>
        <p:sp>
          <p:nvSpPr>
            <p:cNvPr id="34" name="Freeform 50">
              <a:extLst>
                <a:ext uri="{FF2B5EF4-FFF2-40B4-BE49-F238E27FC236}">
                  <a16:creationId xmlns="" xmlns:a16="http://schemas.microsoft.com/office/drawing/2014/main" id="{8DA42B52-271C-33A3-AF62-5837105DBF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4613" y="3070225"/>
              <a:ext cx="204788" cy="204788"/>
            </a:xfrm>
            <a:custGeom>
              <a:avLst/>
              <a:gdLst>
                <a:gd name="T0" fmla="*/ 129 w 129"/>
                <a:gd name="T1" fmla="*/ 129 h 129"/>
                <a:gd name="T2" fmla="*/ 0 w 129"/>
                <a:gd name="T3" fmla="*/ 129 h 129"/>
                <a:gd name="T4" fmla="*/ 0 w 129"/>
                <a:gd name="T5" fmla="*/ 0 h 129"/>
                <a:gd name="T6" fmla="*/ 129 w 129"/>
                <a:gd name="T7" fmla="*/ 0 h 129"/>
                <a:gd name="T8" fmla="*/ 129 w 129"/>
                <a:gd name="T9" fmla="*/ 129 h 129"/>
                <a:gd name="T10" fmla="*/ 11 w 129"/>
                <a:gd name="T11" fmla="*/ 118 h 129"/>
                <a:gd name="T12" fmla="*/ 118 w 129"/>
                <a:gd name="T13" fmla="*/ 118 h 129"/>
                <a:gd name="T14" fmla="*/ 118 w 129"/>
                <a:gd name="T15" fmla="*/ 11 h 129"/>
                <a:gd name="T16" fmla="*/ 11 w 129"/>
                <a:gd name="T17" fmla="*/ 11 h 129"/>
                <a:gd name="T18" fmla="*/ 11 w 129"/>
                <a:gd name="T19" fmla="*/ 11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9" h="129">
                  <a:moveTo>
                    <a:pt x="129" y="129"/>
                  </a:moveTo>
                  <a:lnTo>
                    <a:pt x="0" y="129"/>
                  </a:lnTo>
                  <a:lnTo>
                    <a:pt x="0" y="0"/>
                  </a:lnTo>
                  <a:lnTo>
                    <a:pt x="129" y="0"/>
                  </a:lnTo>
                  <a:lnTo>
                    <a:pt x="129" y="129"/>
                  </a:lnTo>
                  <a:close/>
                  <a:moveTo>
                    <a:pt x="11" y="118"/>
                  </a:moveTo>
                  <a:lnTo>
                    <a:pt x="118" y="118"/>
                  </a:lnTo>
                  <a:lnTo>
                    <a:pt x="118" y="11"/>
                  </a:lnTo>
                  <a:lnTo>
                    <a:pt x="11" y="11"/>
                  </a:lnTo>
                  <a:lnTo>
                    <a:pt x="11" y="118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1218835">
                <a:defRPr/>
              </a:pPr>
              <a:endParaRPr lang="en-IN" sz="818" kern="0">
                <a:solidFill>
                  <a:prstClr val="black"/>
                </a:solidFill>
              </a:endParaRPr>
            </a:p>
          </p:txBody>
        </p:sp>
        <p:sp>
          <p:nvSpPr>
            <p:cNvPr id="35" name="Freeform 51">
              <a:extLst>
                <a:ext uri="{FF2B5EF4-FFF2-40B4-BE49-F238E27FC236}">
                  <a16:creationId xmlns="" xmlns:a16="http://schemas.microsoft.com/office/drawing/2014/main" id="{B4F46256-4E76-7EE3-5DF0-BA422BB236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1963" y="3475038"/>
              <a:ext cx="307975" cy="238125"/>
            </a:xfrm>
            <a:custGeom>
              <a:avLst/>
              <a:gdLst>
                <a:gd name="T0" fmla="*/ 194 w 194"/>
                <a:gd name="T1" fmla="*/ 150 h 150"/>
                <a:gd name="T2" fmla="*/ 0 w 194"/>
                <a:gd name="T3" fmla="*/ 150 h 150"/>
                <a:gd name="T4" fmla="*/ 97 w 194"/>
                <a:gd name="T5" fmla="*/ 0 h 150"/>
                <a:gd name="T6" fmla="*/ 194 w 194"/>
                <a:gd name="T7" fmla="*/ 150 h 150"/>
                <a:gd name="T8" fmla="*/ 21 w 194"/>
                <a:gd name="T9" fmla="*/ 138 h 150"/>
                <a:gd name="T10" fmla="*/ 173 w 194"/>
                <a:gd name="T11" fmla="*/ 138 h 150"/>
                <a:gd name="T12" fmla="*/ 97 w 194"/>
                <a:gd name="T13" fmla="*/ 21 h 150"/>
                <a:gd name="T14" fmla="*/ 21 w 194"/>
                <a:gd name="T15" fmla="*/ 138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4" h="150">
                  <a:moveTo>
                    <a:pt x="194" y="150"/>
                  </a:moveTo>
                  <a:lnTo>
                    <a:pt x="0" y="150"/>
                  </a:lnTo>
                  <a:lnTo>
                    <a:pt x="97" y="0"/>
                  </a:lnTo>
                  <a:lnTo>
                    <a:pt x="194" y="150"/>
                  </a:lnTo>
                  <a:close/>
                  <a:moveTo>
                    <a:pt x="21" y="138"/>
                  </a:moveTo>
                  <a:lnTo>
                    <a:pt x="173" y="138"/>
                  </a:lnTo>
                  <a:lnTo>
                    <a:pt x="97" y="21"/>
                  </a:lnTo>
                  <a:lnTo>
                    <a:pt x="21" y="138"/>
                  </a:ln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1218835">
                <a:defRPr/>
              </a:pPr>
              <a:endParaRPr lang="en-IN" sz="818" kern="0">
                <a:solidFill>
                  <a:prstClr val="black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E10E8393-512A-EA2A-0710-A6917182717F}"/>
              </a:ext>
            </a:extLst>
          </p:cNvPr>
          <p:cNvGrpSpPr/>
          <p:nvPr/>
        </p:nvGrpSpPr>
        <p:grpSpPr>
          <a:xfrm>
            <a:off x="10959534" y="5327589"/>
            <a:ext cx="853218" cy="853218"/>
            <a:chOff x="6759575" y="3000375"/>
            <a:chExt cx="906463" cy="746125"/>
          </a:xfr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</p:grpSpPr>
        <p:sp>
          <p:nvSpPr>
            <p:cNvPr id="37" name="Freeform 55">
              <a:extLst>
                <a:ext uri="{FF2B5EF4-FFF2-40B4-BE49-F238E27FC236}">
                  <a16:creationId xmlns="" xmlns:a16="http://schemas.microsoft.com/office/drawing/2014/main" id="{15A0A489-5228-C7D0-A425-814AC5ACFB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91400" y="3000375"/>
              <a:ext cx="274638" cy="358775"/>
            </a:xfrm>
            <a:custGeom>
              <a:avLst/>
              <a:gdLst>
                <a:gd name="T0" fmla="*/ 182 w 364"/>
                <a:gd name="T1" fmla="*/ 476 h 476"/>
                <a:gd name="T2" fmla="*/ 152 w 364"/>
                <a:gd name="T3" fmla="*/ 462 h 476"/>
                <a:gd name="T4" fmla="*/ 0 w 364"/>
                <a:gd name="T5" fmla="*/ 182 h 476"/>
                <a:gd name="T6" fmla="*/ 53 w 364"/>
                <a:gd name="T7" fmla="*/ 53 h 476"/>
                <a:gd name="T8" fmla="*/ 182 w 364"/>
                <a:gd name="T9" fmla="*/ 0 h 476"/>
                <a:gd name="T10" fmla="*/ 182 w 364"/>
                <a:gd name="T11" fmla="*/ 0 h 476"/>
                <a:gd name="T12" fmla="*/ 364 w 364"/>
                <a:gd name="T13" fmla="*/ 182 h 476"/>
                <a:gd name="T14" fmla="*/ 212 w 364"/>
                <a:gd name="T15" fmla="*/ 462 h 476"/>
                <a:gd name="T16" fmla="*/ 182 w 364"/>
                <a:gd name="T17" fmla="*/ 476 h 476"/>
                <a:gd name="T18" fmla="*/ 182 w 364"/>
                <a:gd name="T19" fmla="*/ 24 h 476"/>
                <a:gd name="T20" fmla="*/ 70 w 364"/>
                <a:gd name="T21" fmla="*/ 70 h 476"/>
                <a:gd name="T22" fmla="*/ 24 w 364"/>
                <a:gd name="T23" fmla="*/ 182 h 476"/>
                <a:gd name="T24" fmla="*/ 171 w 364"/>
                <a:gd name="T25" fmla="*/ 447 h 476"/>
                <a:gd name="T26" fmla="*/ 182 w 364"/>
                <a:gd name="T27" fmla="*/ 452 h 476"/>
                <a:gd name="T28" fmla="*/ 193 w 364"/>
                <a:gd name="T29" fmla="*/ 447 h 476"/>
                <a:gd name="T30" fmla="*/ 340 w 364"/>
                <a:gd name="T31" fmla="*/ 182 h 476"/>
                <a:gd name="T32" fmla="*/ 182 w 364"/>
                <a:gd name="T33" fmla="*/ 24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64" h="476">
                  <a:moveTo>
                    <a:pt x="182" y="476"/>
                  </a:moveTo>
                  <a:cubicBezTo>
                    <a:pt x="170" y="476"/>
                    <a:pt x="159" y="471"/>
                    <a:pt x="152" y="462"/>
                  </a:cubicBezTo>
                  <a:cubicBezTo>
                    <a:pt x="95" y="389"/>
                    <a:pt x="0" y="257"/>
                    <a:pt x="0" y="182"/>
                  </a:cubicBezTo>
                  <a:cubicBezTo>
                    <a:pt x="0" y="133"/>
                    <a:pt x="19" y="87"/>
                    <a:pt x="53" y="53"/>
                  </a:cubicBezTo>
                  <a:cubicBezTo>
                    <a:pt x="87" y="19"/>
                    <a:pt x="133" y="0"/>
                    <a:pt x="182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282" y="0"/>
                    <a:pt x="364" y="81"/>
                    <a:pt x="364" y="182"/>
                  </a:cubicBezTo>
                  <a:cubicBezTo>
                    <a:pt x="364" y="257"/>
                    <a:pt x="269" y="389"/>
                    <a:pt x="212" y="462"/>
                  </a:cubicBezTo>
                  <a:cubicBezTo>
                    <a:pt x="205" y="471"/>
                    <a:pt x="194" y="476"/>
                    <a:pt x="182" y="476"/>
                  </a:cubicBezTo>
                  <a:close/>
                  <a:moveTo>
                    <a:pt x="182" y="24"/>
                  </a:moveTo>
                  <a:cubicBezTo>
                    <a:pt x="140" y="24"/>
                    <a:pt x="100" y="40"/>
                    <a:pt x="70" y="70"/>
                  </a:cubicBezTo>
                  <a:cubicBezTo>
                    <a:pt x="40" y="100"/>
                    <a:pt x="24" y="140"/>
                    <a:pt x="24" y="182"/>
                  </a:cubicBezTo>
                  <a:cubicBezTo>
                    <a:pt x="24" y="254"/>
                    <a:pt x="136" y="403"/>
                    <a:pt x="171" y="447"/>
                  </a:cubicBezTo>
                  <a:cubicBezTo>
                    <a:pt x="174" y="450"/>
                    <a:pt x="178" y="452"/>
                    <a:pt x="182" y="452"/>
                  </a:cubicBezTo>
                  <a:cubicBezTo>
                    <a:pt x="186" y="452"/>
                    <a:pt x="190" y="450"/>
                    <a:pt x="193" y="447"/>
                  </a:cubicBezTo>
                  <a:cubicBezTo>
                    <a:pt x="285" y="329"/>
                    <a:pt x="340" y="230"/>
                    <a:pt x="340" y="182"/>
                  </a:cubicBezTo>
                  <a:cubicBezTo>
                    <a:pt x="340" y="95"/>
                    <a:pt x="269" y="24"/>
                    <a:pt x="182" y="24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1218835">
                <a:defRPr/>
              </a:pPr>
              <a:endParaRPr lang="en-IN" sz="818" kern="0">
                <a:solidFill>
                  <a:prstClr val="black"/>
                </a:solidFill>
              </a:endParaRPr>
            </a:p>
          </p:txBody>
        </p:sp>
        <p:sp>
          <p:nvSpPr>
            <p:cNvPr id="38" name="Freeform 56">
              <a:extLst>
                <a:ext uri="{FF2B5EF4-FFF2-40B4-BE49-F238E27FC236}">
                  <a16:creationId xmlns="" xmlns:a16="http://schemas.microsoft.com/office/drawing/2014/main" id="{C3D6AABA-EC22-0E86-5865-4E41495BB8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0775" y="3079750"/>
              <a:ext cx="114300" cy="115888"/>
            </a:xfrm>
            <a:custGeom>
              <a:avLst/>
              <a:gdLst>
                <a:gd name="T0" fmla="*/ 76 w 152"/>
                <a:gd name="T1" fmla="*/ 152 h 152"/>
                <a:gd name="T2" fmla="*/ 0 w 152"/>
                <a:gd name="T3" fmla="*/ 76 h 152"/>
                <a:gd name="T4" fmla="*/ 76 w 152"/>
                <a:gd name="T5" fmla="*/ 0 h 152"/>
                <a:gd name="T6" fmla="*/ 76 w 152"/>
                <a:gd name="T7" fmla="*/ 0 h 152"/>
                <a:gd name="T8" fmla="*/ 130 w 152"/>
                <a:gd name="T9" fmla="*/ 22 h 152"/>
                <a:gd name="T10" fmla="*/ 152 w 152"/>
                <a:gd name="T11" fmla="*/ 76 h 152"/>
                <a:gd name="T12" fmla="*/ 152 w 152"/>
                <a:gd name="T13" fmla="*/ 76 h 152"/>
                <a:gd name="T14" fmla="*/ 76 w 152"/>
                <a:gd name="T15" fmla="*/ 152 h 152"/>
                <a:gd name="T16" fmla="*/ 76 w 152"/>
                <a:gd name="T17" fmla="*/ 24 h 152"/>
                <a:gd name="T18" fmla="*/ 76 w 152"/>
                <a:gd name="T19" fmla="*/ 24 h 152"/>
                <a:gd name="T20" fmla="*/ 24 w 152"/>
                <a:gd name="T21" fmla="*/ 76 h 152"/>
                <a:gd name="T22" fmla="*/ 76 w 152"/>
                <a:gd name="T23" fmla="*/ 128 h 152"/>
                <a:gd name="T24" fmla="*/ 128 w 152"/>
                <a:gd name="T25" fmla="*/ 76 h 152"/>
                <a:gd name="T26" fmla="*/ 128 w 152"/>
                <a:gd name="T27" fmla="*/ 76 h 152"/>
                <a:gd name="T28" fmla="*/ 113 w 152"/>
                <a:gd name="T29" fmla="*/ 39 h 152"/>
                <a:gd name="T30" fmla="*/ 76 w 152"/>
                <a:gd name="T31" fmla="*/ 2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2" h="152">
                  <a:moveTo>
                    <a:pt x="76" y="152"/>
                  </a:moveTo>
                  <a:cubicBezTo>
                    <a:pt x="34" y="152"/>
                    <a:pt x="0" y="118"/>
                    <a:pt x="0" y="76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96" y="0"/>
                    <a:pt x="115" y="8"/>
                    <a:pt x="130" y="22"/>
                  </a:cubicBezTo>
                  <a:cubicBezTo>
                    <a:pt x="144" y="37"/>
                    <a:pt x="152" y="56"/>
                    <a:pt x="152" y="76"/>
                  </a:cubicBezTo>
                  <a:cubicBezTo>
                    <a:pt x="152" y="76"/>
                    <a:pt x="152" y="76"/>
                    <a:pt x="152" y="76"/>
                  </a:cubicBezTo>
                  <a:cubicBezTo>
                    <a:pt x="152" y="118"/>
                    <a:pt x="118" y="152"/>
                    <a:pt x="76" y="152"/>
                  </a:cubicBezTo>
                  <a:close/>
                  <a:moveTo>
                    <a:pt x="76" y="24"/>
                  </a:moveTo>
                  <a:cubicBezTo>
                    <a:pt x="76" y="24"/>
                    <a:pt x="76" y="24"/>
                    <a:pt x="76" y="24"/>
                  </a:cubicBezTo>
                  <a:cubicBezTo>
                    <a:pt x="47" y="24"/>
                    <a:pt x="24" y="47"/>
                    <a:pt x="24" y="76"/>
                  </a:cubicBezTo>
                  <a:cubicBezTo>
                    <a:pt x="24" y="104"/>
                    <a:pt x="47" y="128"/>
                    <a:pt x="76" y="128"/>
                  </a:cubicBezTo>
                  <a:cubicBezTo>
                    <a:pt x="104" y="128"/>
                    <a:pt x="128" y="104"/>
                    <a:pt x="128" y="76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28" y="62"/>
                    <a:pt x="122" y="49"/>
                    <a:pt x="113" y="39"/>
                  </a:cubicBezTo>
                  <a:cubicBezTo>
                    <a:pt x="103" y="29"/>
                    <a:pt x="90" y="24"/>
                    <a:pt x="76" y="24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1218835">
                <a:defRPr/>
              </a:pPr>
              <a:endParaRPr lang="en-IN" sz="818" kern="0">
                <a:solidFill>
                  <a:prstClr val="black"/>
                </a:solidFill>
              </a:endParaRPr>
            </a:p>
          </p:txBody>
        </p:sp>
        <p:sp>
          <p:nvSpPr>
            <p:cNvPr id="39" name="Freeform 57">
              <a:extLst>
                <a:ext uri="{FF2B5EF4-FFF2-40B4-BE49-F238E27FC236}">
                  <a16:creationId xmlns="" xmlns:a16="http://schemas.microsoft.com/office/drawing/2014/main" id="{6F17A412-6C5C-14B6-B16E-19778D8C0F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9575" y="3232150"/>
              <a:ext cx="361950" cy="514350"/>
            </a:xfrm>
            <a:custGeom>
              <a:avLst/>
              <a:gdLst>
                <a:gd name="T0" fmla="*/ 240 w 480"/>
                <a:gd name="T1" fmla="*/ 681 h 681"/>
                <a:gd name="T2" fmla="*/ 208 w 480"/>
                <a:gd name="T3" fmla="*/ 663 h 681"/>
                <a:gd name="T4" fmla="*/ 16 w 480"/>
                <a:gd name="T5" fmla="*/ 270 h 681"/>
                <a:gd name="T6" fmla="*/ 61 w 480"/>
                <a:gd name="T7" fmla="*/ 80 h 681"/>
                <a:gd name="T8" fmla="*/ 240 w 480"/>
                <a:gd name="T9" fmla="*/ 5 h 681"/>
                <a:gd name="T10" fmla="*/ 419 w 480"/>
                <a:gd name="T11" fmla="*/ 80 h 681"/>
                <a:gd name="T12" fmla="*/ 465 w 480"/>
                <a:gd name="T13" fmla="*/ 270 h 681"/>
                <a:gd name="T14" fmla="*/ 272 w 480"/>
                <a:gd name="T15" fmla="*/ 663 h 681"/>
                <a:gd name="T16" fmla="*/ 240 w 480"/>
                <a:gd name="T17" fmla="*/ 681 h 681"/>
                <a:gd name="T18" fmla="*/ 240 w 480"/>
                <a:gd name="T19" fmla="*/ 681 h 681"/>
                <a:gd name="T20" fmla="*/ 226 w 480"/>
                <a:gd name="T21" fmla="*/ 28 h 681"/>
                <a:gd name="T22" fmla="*/ 80 w 480"/>
                <a:gd name="T23" fmla="*/ 96 h 681"/>
                <a:gd name="T24" fmla="*/ 39 w 480"/>
                <a:gd name="T25" fmla="*/ 264 h 681"/>
                <a:gd name="T26" fmla="*/ 39 w 480"/>
                <a:gd name="T27" fmla="*/ 265 h 681"/>
                <a:gd name="T28" fmla="*/ 228 w 480"/>
                <a:gd name="T29" fmla="*/ 650 h 681"/>
                <a:gd name="T30" fmla="*/ 240 w 480"/>
                <a:gd name="T31" fmla="*/ 657 h 681"/>
                <a:gd name="T32" fmla="*/ 240 w 480"/>
                <a:gd name="T33" fmla="*/ 657 h 681"/>
                <a:gd name="T34" fmla="*/ 252 w 480"/>
                <a:gd name="T35" fmla="*/ 650 h 681"/>
                <a:gd name="T36" fmla="*/ 441 w 480"/>
                <a:gd name="T37" fmla="*/ 265 h 681"/>
                <a:gd name="T38" fmla="*/ 441 w 480"/>
                <a:gd name="T39" fmla="*/ 264 h 681"/>
                <a:gd name="T40" fmla="*/ 401 w 480"/>
                <a:gd name="T41" fmla="*/ 96 h 681"/>
                <a:gd name="T42" fmla="*/ 241 w 480"/>
                <a:gd name="T43" fmla="*/ 29 h 681"/>
                <a:gd name="T44" fmla="*/ 240 w 480"/>
                <a:gd name="T45" fmla="*/ 29 h 681"/>
                <a:gd name="T46" fmla="*/ 239 w 480"/>
                <a:gd name="T47" fmla="*/ 29 h 681"/>
                <a:gd name="T48" fmla="*/ 226 w 480"/>
                <a:gd name="T49" fmla="*/ 28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80" h="681">
                  <a:moveTo>
                    <a:pt x="240" y="681"/>
                  </a:moveTo>
                  <a:cubicBezTo>
                    <a:pt x="227" y="681"/>
                    <a:pt x="214" y="674"/>
                    <a:pt x="208" y="663"/>
                  </a:cubicBezTo>
                  <a:cubicBezTo>
                    <a:pt x="156" y="580"/>
                    <a:pt x="35" y="376"/>
                    <a:pt x="16" y="270"/>
                  </a:cubicBezTo>
                  <a:cubicBezTo>
                    <a:pt x="0" y="203"/>
                    <a:pt x="17" y="132"/>
                    <a:pt x="61" y="80"/>
                  </a:cubicBezTo>
                  <a:cubicBezTo>
                    <a:pt x="105" y="28"/>
                    <a:pt x="172" y="0"/>
                    <a:pt x="240" y="5"/>
                  </a:cubicBezTo>
                  <a:cubicBezTo>
                    <a:pt x="308" y="0"/>
                    <a:pt x="375" y="28"/>
                    <a:pt x="419" y="80"/>
                  </a:cubicBezTo>
                  <a:cubicBezTo>
                    <a:pt x="464" y="132"/>
                    <a:pt x="480" y="203"/>
                    <a:pt x="465" y="270"/>
                  </a:cubicBezTo>
                  <a:cubicBezTo>
                    <a:pt x="449" y="362"/>
                    <a:pt x="325" y="575"/>
                    <a:pt x="272" y="663"/>
                  </a:cubicBezTo>
                  <a:cubicBezTo>
                    <a:pt x="266" y="674"/>
                    <a:pt x="253" y="681"/>
                    <a:pt x="240" y="681"/>
                  </a:cubicBezTo>
                  <a:cubicBezTo>
                    <a:pt x="240" y="681"/>
                    <a:pt x="240" y="681"/>
                    <a:pt x="240" y="681"/>
                  </a:cubicBezTo>
                  <a:close/>
                  <a:moveTo>
                    <a:pt x="226" y="28"/>
                  </a:moveTo>
                  <a:cubicBezTo>
                    <a:pt x="170" y="28"/>
                    <a:pt x="116" y="53"/>
                    <a:pt x="80" y="96"/>
                  </a:cubicBezTo>
                  <a:cubicBezTo>
                    <a:pt x="40" y="142"/>
                    <a:pt x="25" y="205"/>
                    <a:pt x="39" y="264"/>
                  </a:cubicBezTo>
                  <a:cubicBezTo>
                    <a:pt x="39" y="265"/>
                    <a:pt x="39" y="265"/>
                    <a:pt x="39" y="265"/>
                  </a:cubicBezTo>
                  <a:cubicBezTo>
                    <a:pt x="58" y="368"/>
                    <a:pt x="178" y="569"/>
                    <a:pt x="228" y="650"/>
                  </a:cubicBezTo>
                  <a:cubicBezTo>
                    <a:pt x="231" y="655"/>
                    <a:pt x="235" y="657"/>
                    <a:pt x="240" y="657"/>
                  </a:cubicBezTo>
                  <a:cubicBezTo>
                    <a:pt x="240" y="657"/>
                    <a:pt x="240" y="657"/>
                    <a:pt x="240" y="657"/>
                  </a:cubicBezTo>
                  <a:cubicBezTo>
                    <a:pt x="245" y="657"/>
                    <a:pt x="249" y="655"/>
                    <a:pt x="252" y="650"/>
                  </a:cubicBezTo>
                  <a:cubicBezTo>
                    <a:pt x="304" y="564"/>
                    <a:pt x="426" y="353"/>
                    <a:pt x="441" y="265"/>
                  </a:cubicBezTo>
                  <a:cubicBezTo>
                    <a:pt x="441" y="264"/>
                    <a:pt x="441" y="264"/>
                    <a:pt x="441" y="264"/>
                  </a:cubicBezTo>
                  <a:cubicBezTo>
                    <a:pt x="455" y="205"/>
                    <a:pt x="440" y="142"/>
                    <a:pt x="401" y="96"/>
                  </a:cubicBezTo>
                  <a:cubicBezTo>
                    <a:pt x="362" y="49"/>
                    <a:pt x="302" y="24"/>
                    <a:pt x="241" y="29"/>
                  </a:cubicBezTo>
                  <a:cubicBezTo>
                    <a:pt x="240" y="29"/>
                    <a:pt x="240" y="29"/>
                    <a:pt x="240" y="29"/>
                  </a:cubicBezTo>
                  <a:cubicBezTo>
                    <a:pt x="239" y="29"/>
                    <a:pt x="239" y="29"/>
                    <a:pt x="239" y="29"/>
                  </a:cubicBezTo>
                  <a:cubicBezTo>
                    <a:pt x="235" y="28"/>
                    <a:pt x="230" y="28"/>
                    <a:pt x="226" y="28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1218835">
                <a:defRPr/>
              </a:pPr>
              <a:endParaRPr lang="en-IN" sz="818" kern="0">
                <a:solidFill>
                  <a:prstClr val="black"/>
                </a:solidFill>
              </a:endParaRPr>
            </a:p>
          </p:txBody>
        </p:sp>
        <p:sp>
          <p:nvSpPr>
            <p:cNvPr id="40" name="Freeform 58">
              <a:extLst>
                <a:ext uri="{FF2B5EF4-FFF2-40B4-BE49-F238E27FC236}">
                  <a16:creationId xmlns="" xmlns:a16="http://schemas.microsoft.com/office/drawing/2014/main" id="{8651F55F-040E-E7E4-FEB6-E020E3E17D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1650" y="3314700"/>
              <a:ext cx="171450" cy="165100"/>
            </a:xfrm>
            <a:custGeom>
              <a:avLst/>
              <a:gdLst>
                <a:gd name="T0" fmla="*/ 118 w 228"/>
                <a:gd name="T1" fmla="*/ 219 h 219"/>
                <a:gd name="T2" fmla="*/ 41 w 228"/>
                <a:gd name="T3" fmla="*/ 187 h 219"/>
                <a:gd name="T4" fmla="*/ 17 w 228"/>
                <a:gd name="T5" fmla="*/ 68 h 219"/>
                <a:gd name="T6" fmla="*/ 118 w 228"/>
                <a:gd name="T7" fmla="*/ 0 h 219"/>
                <a:gd name="T8" fmla="*/ 228 w 228"/>
                <a:gd name="T9" fmla="*/ 110 h 219"/>
                <a:gd name="T10" fmla="*/ 228 w 228"/>
                <a:gd name="T11" fmla="*/ 110 h 219"/>
                <a:gd name="T12" fmla="*/ 160 w 228"/>
                <a:gd name="T13" fmla="*/ 211 h 219"/>
                <a:gd name="T14" fmla="*/ 118 w 228"/>
                <a:gd name="T15" fmla="*/ 219 h 219"/>
                <a:gd name="T16" fmla="*/ 118 w 228"/>
                <a:gd name="T17" fmla="*/ 24 h 219"/>
                <a:gd name="T18" fmla="*/ 39 w 228"/>
                <a:gd name="T19" fmla="*/ 77 h 219"/>
                <a:gd name="T20" fmla="*/ 58 w 228"/>
                <a:gd name="T21" fmla="*/ 170 h 219"/>
                <a:gd name="T22" fmla="*/ 151 w 228"/>
                <a:gd name="T23" fmla="*/ 189 h 219"/>
                <a:gd name="T24" fmla="*/ 204 w 228"/>
                <a:gd name="T25" fmla="*/ 110 h 219"/>
                <a:gd name="T26" fmla="*/ 204 w 228"/>
                <a:gd name="T27" fmla="*/ 110 h 219"/>
                <a:gd name="T28" fmla="*/ 118 w 228"/>
                <a:gd name="T29" fmla="*/ 24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8" h="219">
                  <a:moveTo>
                    <a:pt x="118" y="219"/>
                  </a:moveTo>
                  <a:cubicBezTo>
                    <a:pt x="90" y="219"/>
                    <a:pt x="62" y="208"/>
                    <a:pt x="41" y="187"/>
                  </a:cubicBezTo>
                  <a:cubicBezTo>
                    <a:pt x="9" y="156"/>
                    <a:pt x="0" y="109"/>
                    <a:pt x="17" y="68"/>
                  </a:cubicBezTo>
                  <a:cubicBezTo>
                    <a:pt x="34" y="27"/>
                    <a:pt x="74" y="0"/>
                    <a:pt x="118" y="0"/>
                  </a:cubicBezTo>
                  <a:cubicBezTo>
                    <a:pt x="179" y="0"/>
                    <a:pt x="228" y="49"/>
                    <a:pt x="228" y="110"/>
                  </a:cubicBezTo>
                  <a:cubicBezTo>
                    <a:pt x="228" y="110"/>
                    <a:pt x="228" y="110"/>
                    <a:pt x="228" y="110"/>
                  </a:cubicBezTo>
                  <a:cubicBezTo>
                    <a:pt x="228" y="154"/>
                    <a:pt x="201" y="194"/>
                    <a:pt x="160" y="211"/>
                  </a:cubicBezTo>
                  <a:cubicBezTo>
                    <a:pt x="147" y="217"/>
                    <a:pt x="132" y="219"/>
                    <a:pt x="118" y="219"/>
                  </a:cubicBezTo>
                  <a:close/>
                  <a:moveTo>
                    <a:pt x="118" y="24"/>
                  </a:moveTo>
                  <a:cubicBezTo>
                    <a:pt x="84" y="24"/>
                    <a:pt x="53" y="45"/>
                    <a:pt x="39" y="77"/>
                  </a:cubicBezTo>
                  <a:cubicBezTo>
                    <a:pt x="26" y="109"/>
                    <a:pt x="33" y="146"/>
                    <a:pt x="58" y="170"/>
                  </a:cubicBezTo>
                  <a:cubicBezTo>
                    <a:pt x="82" y="195"/>
                    <a:pt x="119" y="202"/>
                    <a:pt x="151" y="189"/>
                  </a:cubicBezTo>
                  <a:cubicBezTo>
                    <a:pt x="183" y="175"/>
                    <a:pt x="204" y="144"/>
                    <a:pt x="204" y="110"/>
                  </a:cubicBezTo>
                  <a:cubicBezTo>
                    <a:pt x="204" y="110"/>
                    <a:pt x="204" y="110"/>
                    <a:pt x="204" y="110"/>
                  </a:cubicBezTo>
                  <a:cubicBezTo>
                    <a:pt x="204" y="63"/>
                    <a:pt x="165" y="24"/>
                    <a:pt x="118" y="24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1218835">
                <a:defRPr/>
              </a:pPr>
              <a:endParaRPr lang="en-IN" sz="818" kern="0">
                <a:solidFill>
                  <a:prstClr val="black"/>
                </a:solidFill>
              </a:endParaRPr>
            </a:p>
          </p:txBody>
        </p:sp>
        <p:sp>
          <p:nvSpPr>
            <p:cNvPr id="41" name="Freeform 59">
              <a:extLst>
                <a:ext uri="{FF2B5EF4-FFF2-40B4-BE49-F238E27FC236}">
                  <a16:creationId xmlns="" xmlns:a16="http://schemas.microsoft.com/office/drawing/2014/main" id="{1378AED8-D3C4-EE84-051E-91B99F899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6913" y="3411538"/>
              <a:ext cx="471488" cy="312738"/>
            </a:xfrm>
            <a:custGeom>
              <a:avLst/>
              <a:gdLst>
                <a:gd name="T0" fmla="*/ 14 w 626"/>
                <a:gd name="T1" fmla="*/ 415 h 415"/>
                <a:gd name="T2" fmla="*/ 4 w 626"/>
                <a:gd name="T3" fmla="*/ 410 h 415"/>
                <a:gd name="T4" fmla="*/ 7 w 626"/>
                <a:gd name="T5" fmla="*/ 393 h 415"/>
                <a:gd name="T6" fmla="*/ 605 w 626"/>
                <a:gd name="T7" fmla="*/ 3 h 415"/>
                <a:gd name="T8" fmla="*/ 622 w 626"/>
                <a:gd name="T9" fmla="*/ 7 h 415"/>
                <a:gd name="T10" fmla="*/ 618 w 626"/>
                <a:gd name="T11" fmla="*/ 24 h 415"/>
                <a:gd name="T12" fmla="*/ 21 w 626"/>
                <a:gd name="T13" fmla="*/ 414 h 415"/>
                <a:gd name="T14" fmla="*/ 14 w 626"/>
                <a:gd name="T15" fmla="*/ 415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26" h="415">
                  <a:moveTo>
                    <a:pt x="14" y="415"/>
                  </a:moveTo>
                  <a:cubicBezTo>
                    <a:pt x="10" y="415"/>
                    <a:pt x="6" y="414"/>
                    <a:pt x="4" y="410"/>
                  </a:cubicBezTo>
                  <a:cubicBezTo>
                    <a:pt x="0" y="405"/>
                    <a:pt x="2" y="397"/>
                    <a:pt x="7" y="393"/>
                  </a:cubicBezTo>
                  <a:cubicBezTo>
                    <a:pt x="605" y="3"/>
                    <a:pt x="605" y="3"/>
                    <a:pt x="605" y="3"/>
                  </a:cubicBezTo>
                  <a:cubicBezTo>
                    <a:pt x="611" y="0"/>
                    <a:pt x="618" y="1"/>
                    <a:pt x="622" y="7"/>
                  </a:cubicBezTo>
                  <a:cubicBezTo>
                    <a:pt x="626" y="13"/>
                    <a:pt x="624" y="20"/>
                    <a:pt x="618" y="24"/>
                  </a:cubicBezTo>
                  <a:cubicBezTo>
                    <a:pt x="21" y="414"/>
                    <a:pt x="21" y="414"/>
                    <a:pt x="21" y="414"/>
                  </a:cubicBezTo>
                  <a:cubicBezTo>
                    <a:pt x="19" y="415"/>
                    <a:pt x="16" y="415"/>
                    <a:pt x="14" y="415"/>
                  </a:cubicBezTo>
                  <a:close/>
                </a:path>
              </a:pathLst>
            </a:custGeom>
            <a:grpFill/>
            <a:ln>
              <a:solidFill>
                <a:schemeClr val="accent2"/>
              </a:solidFill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1218835">
                <a:defRPr/>
              </a:pPr>
              <a:endParaRPr lang="en-IN" sz="818" kern="0">
                <a:solidFill>
                  <a:prstClr val="black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="" xmlns:a16="http://schemas.microsoft.com/office/drawing/2014/main" id="{EE35732C-97E9-4905-EB14-3F905BEB4229}"/>
              </a:ext>
            </a:extLst>
          </p:cNvPr>
          <p:cNvGrpSpPr/>
          <p:nvPr/>
        </p:nvGrpSpPr>
        <p:grpSpPr>
          <a:xfrm>
            <a:off x="10980438" y="1029156"/>
            <a:ext cx="853218" cy="853218"/>
            <a:chOff x="1538288" y="2941638"/>
            <a:chExt cx="701674" cy="869950"/>
          </a:xfr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5400000" scaled="1"/>
            <a:tileRect/>
          </a:gradFill>
        </p:grpSpPr>
        <p:sp>
          <p:nvSpPr>
            <p:cNvPr id="43" name="Freeform 21">
              <a:extLst>
                <a:ext uri="{FF2B5EF4-FFF2-40B4-BE49-F238E27FC236}">
                  <a16:creationId xmlns="" xmlns:a16="http://schemas.microsoft.com/office/drawing/2014/main" id="{450E82AC-9909-72CD-0E72-D732B7A38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5313" y="3068638"/>
              <a:ext cx="66675" cy="742950"/>
            </a:xfrm>
            <a:custGeom>
              <a:avLst/>
              <a:gdLst>
                <a:gd name="T0" fmla="*/ 12 w 89"/>
                <a:gd name="T1" fmla="*/ 1000 h 1000"/>
                <a:gd name="T2" fmla="*/ 0 w 89"/>
                <a:gd name="T3" fmla="*/ 988 h 1000"/>
                <a:gd name="T4" fmla="*/ 0 w 89"/>
                <a:gd name="T5" fmla="*/ 315 h 1000"/>
                <a:gd name="T6" fmla="*/ 38 w 89"/>
                <a:gd name="T7" fmla="*/ 244 h 1000"/>
                <a:gd name="T8" fmla="*/ 65 w 89"/>
                <a:gd name="T9" fmla="*/ 192 h 1000"/>
                <a:gd name="T10" fmla="*/ 65 w 89"/>
                <a:gd name="T11" fmla="*/ 12 h 1000"/>
                <a:gd name="T12" fmla="*/ 77 w 89"/>
                <a:gd name="T13" fmla="*/ 0 h 1000"/>
                <a:gd name="T14" fmla="*/ 89 w 89"/>
                <a:gd name="T15" fmla="*/ 12 h 1000"/>
                <a:gd name="T16" fmla="*/ 89 w 89"/>
                <a:gd name="T17" fmla="*/ 192 h 1000"/>
                <a:gd name="T18" fmla="*/ 51 w 89"/>
                <a:gd name="T19" fmla="*/ 263 h 1000"/>
                <a:gd name="T20" fmla="*/ 24 w 89"/>
                <a:gd name="T21" fmla="*/ 315 h 1000"/>
                <a:gd name="T22" fmla="*/ 24 w 89"/>
                <a:gd name="T23" fmla="*/ 988 h 1000"/>
                <a:gd name="T24" fmla="*/ 12 w 89"/>
                <a:gd name="T25" fmla="*/ 1000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1000">
                  <a:moveTo>
                    <a:pt x="12" y="1000"/>
                  </a:moveTo>
                  <a:cubicBezTo>
                    <a:pt x="6" y="1000"/>
                    <a:pt x="0" y="995"/>
                    <a:pt x="0" y="988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0" y="287"/>
                    <a:pt x="14" y="260"/>
                    <a:pt x="38" y="244"/>
                  </a:cubicBezTo>
                  <a:cubicBezTo>
                    <a:pt x="55" y="232"/>
                    <a:pt x="65" y="213"/>
                    <a:pt x="65" y="192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5" y="5"/>
                    <a:pt x="70" y="0"/>
                    <a:pt x="77" y="0"/>
                  </a:cubicBezTo>
                  <a:cubicBezTo>
                    <a:pt x="84" y="0"/>
                    <a:pt x="89" y="5"/>
                    <a:pt x="89" y="12"/>
                  </a:cubicBezTo>
                  <a:cubicBezTo>
                    <a:pt x="89" y="192"/>
                    <a:pt x="89" y="192"/>
                    <a:pt x="89" y="192"/>
                  </a:cubicBezTo>
                  <a:cubicBezTo>
                    <a:pt x="89" y="220"/>
                    <a:pt x="75" y="247"/>
                    <a:pt x="51" y="263"/>
                  </a:cubicBezTo>
                  <a:cubicBezTo>
                    <a:pt x="34" y="275"/>
                    <a:pt x="24" y="295"/>
                    <a:pt x="24" y="315"/>
                  </a:cubicBezTo>
                  <a:cubicBezTo>
                    <a:pt x="24" y="988"/>
                    <a:pt x="24" y="988"/>
                    <a:pt x="24" y="988"/>
                  </a:cubicBezTo>
                  <a:cubicBezTo>
                    <a:pt x="24" y="995"/>
                    <a:pt x="19" y="1000"/>
                    <a:pt x="12" y="1000"/>
                  </a:cubicBezTo>
                  <a:close/>
                </a:path>
              </a:pathLst>
            </a:custGeom>
            <a:grpFill/>
            <a:ln w="3175">
              <a:solidFill>
                <a:schemeClr val="accent2"/>
              </a:solidFill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1218835">
                <a:defRPr/>
              </a:pPr>
              <a:endParaRPr lang="en-IN" sz="818" kern="0">
                <a:solidFill>
                  <a:prstClr val="black"/>
                </a:solidFill>
              </a:endParaRPr>
            </a:p>
          </p:txBody>
        </p:sp>
        <p:sp>
          <p:nvSpPr>
            <p:cNvPr id="44" name="Freeform 22">
              <a:extLst>
                <a:ext uri="{FF2B5EF4-FFF2-40B4-BE49-F238E27FC236}">
                  <a16:creationId xmlns="" xmlns:a16="http://schemas.microsoft.com/office/drawing/2014/main" id="{165A3A3E-B37F-C054-9051-4B8397950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8813" y="3165476"/>
              <a:ext cx="125412" cy="517525"/>
            </a:xfrm>
            <a:custGeom>
              <a:avLst/>
              <a:gdLst>
                <a:gd name="T0" fmla="*/ 12 w 169"/>
                <a:gd name="T1" fmla="*/ 695 h 695"/>
                <a:gd name="T2" fmla="*/ 0 w 169"/>
                <a:gd name="T3" fmla="*/ 683 h 695"/>
                <a:gd name="T4" fmla="*/ 0 w 169"/>
                <a:gd name="T5" fmla="*/ 318 h 695"/>
                <a:gd name="T6" fmla="*/ 30 w 169"/>
                <a:gd name="T7" fmla="*/ 252 h 695"/>
                <a:gd name="T8" fmla="*/ 123 w 169"/>
                <a:gd name="T9" fmla="*/ 171 h 695"/>
                <a:gd name="T10" fmla="*/ 145 w 169"/>
                <a:gd name="T11" fmla="*/ 123 h 695"/>
                <a:gd name="T12" fmla="*/ 145 w 169"/>
                <a:gd name="T13" fmla="*/ 12 h 695"/>
                <a:gd name="T14" fmla="*/ 157 w 169"/>
                <a:gd name="T15" fmla="*/ 0 h 695"/>
                <a:gd name="T16" fmla="*/ 169 w 169"/>
                <a:gd name="T17" fmla="*/ 12 h 695"/>
                <a:gd name="T18" fmla="*/ 169 w 169"/>
                <a:gd name="T19" fmla="*/ 123 h 695"/>
                <a:gd name="T20" fmla="*/ 139 w 169"/>
                <a:gd name="T21" fmla="*/ 189 h 695"/>
                <a:gd name="T22" fmla="*/ 46 w 169"/>
                <a:gd name="T23" fmla="*/ 270 h 695"/>
                <a:gd name="T24" fmla="*/ 24 w 169"/>
                <a:gd name="T25" fmla="*/ 318 h 695"/>
                <a:gd name="T26" fmla="*/ 24 w 169"/>
                <a:gd name="T27" fmla="*/ 683 h 695"/>
                <a:gd name="T28" fmla="*/ 12 w 169"/>
                <a:gd name="T29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9" h="695">
                  <a:moveTo>
                    <a:pt x="12" y="695"/>
                  </a:moveTo>
                  <a:cubicBezTo>
                    <a:pt x="5" y="695"/>
                    <a:pt x="0" y="689"/>
                    <a:pt x="0" y="683"/>
                  </a:cubicBezTo>
                  <a:cubicBezTo>
                    <a:pt x="0" y="318"/>
                    <a:pt x="0" y="318"/>
                    <a:pt x="0" y="318"/>
                  </a:cubicBezTo>
                  <a:cubicBezTo>
                    <a:pt x="0" y="292"/>
                    <a:pt x="11" y="268"/>
                    <a:pt x="30" y="252"/>
                  </a:cubicBezTo>
                  <a:cubicBezTo>
                    <a:pt x="123" y="171"/>
                    <a:pt x="123" y="171"/>
                    <a:pt x="123" y="171"/>
                  </a:cubicBezTo>
                  <a:cubicBezTo>
                    <a:pt x="137" y="159"/>
                    <a:pt x="145" y="141"/>
                    <a:pt x="145" y="123"/>
                  </a:cubicBezTo>
                  <a:cubicBezTo>
                    <a:pt x="145" y="12"/>
                    <a:pt x="145" y="12"/>
                    <a:pt x="145" y="12"/>
                  </a:cubicBezTo>
                  <a:cubicBezTo>
                    <a:pt x="145" y="6"/>
                    <a:pt x="150" y="0"/>
                    <a:pt x="157" y="0"/>
                  </a:cubicBezTo>
                  <a:cubicBezTo>
                    <a:pt x="163" y="0"/>
                    <a:pt x="169" y="6"/>
                    <a:pt x="169" y="12"/>
                  </a:cubicBezTo>
                  <a:cubicBezTo>
                    <a:pt x="169" y="123"/>
                    <a:pt x="169" y="123"/>
                    <a:pt x="169" y="123"/>
                  </a:cubicBezTo>
                  <a:cubicBezTo>
                    <a:pt x="169" y="148"/>
                    <a:pt x="158" y="172"/>
                    <a:pt x="139" y="189"/>
                  </a:cubicBezTo>
                  <a:cubicBezTo>
                    <a:pt x="46" y="270"/>
                    <a:pt x="46" y="270"/>
                    <a:pt x="46" y="270"/>
                  </a:cubicBezTo>
                  <a:cubicBezTo>
                    <a:pt x="32" y="282"/>
                    <a:pt x="24" y="299"/>
                    <a:pt x="24" y="318"/>
                  </a:cubicBezTo>
                  <a:cubicBezTo>
                    <a:pt x="24" y="683"/>
                    <a:pt x="24" y="683"/>
                    <a:pt x="24" y="683"/>
                  </a:cubicBezTo>
                  <a:cubicBezTo>
                    <a:pt x="24" y="689"/>
                    <a:pt x="19" y="695"/>
                    <a:pt x="12" y="695"/>
                  </a:cubicBezTo>
                  <a:close/>
                </a:path>
              </a:pathLst>
            </a:custGeom>
            <a:grpFill/>
            <a:ln w="3175">
              <a:solidFill>
                <a:schemeClr val="accent2"/>
              </a:solidFill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1218835">
                <a:defRPr/>
              </a:pPr>
              <a:endParaRPr lang="en-IN" sz="818" kern="0">
                <a:solidFill>
                  <a:prstClr val="black"/>
                </a:solidFill>
              </a:endParaRPr>
            </a:p>
          </p:txBody>
        </p:sp>
        <p:sp>
          <p:nvSpPr>
            <p:cNvPr id="45" name="Freeform 23">
              <a:extLst>
                <a:ext uri="{FF2B5EF4-FFF2-40B4-BE49-F238E27FC236}">
                  <a16:creationId xmlns="" xmlns:a16="http://schemas.microsoft.com/office/drawing/2014/main" id="{3DC18731-10A6-7C17-2140-05F425152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0725" y="3278188"/>
              <a:ext cx="200025" cy="403225"/>
            </a:xfrm>
            <a:custGeom>
              <a:avLst/>
              <a:gdLst>
                <a:gd name="T0" fmla="*/ 258 w 270"/>
                <a:gd name="T1" fmla="*/ 542 h 542"/>
                <a:gd name="T2" fmla="*/ 87 w 270"/>
                <a:gd name="T3" fmla="*/ 542 h 542"/>
                <a:gd name="T4" fmla="*/ 0 w 270"/>
                <a:gd name="T5" fmla="*/ 455 h 542"/>
                <a:gd name="T6" fmla="*/ 0 w 270"/>
                <a:gd name="T7" fmla="*/ 314 h 542"/>
                <a:gd name="T8" fmla="*/ 29 w 270"/>
                <a:gd name="T9" fmla="*/ 249 h 542"/>
                <a:gd name="T10" fmla="*/ 191 w 270"/>
                <a:gd name="T11" fmla="*/ 104 h 542"/>
                <a:gd name="T12" fmla="*/ 212 w 270"/>
                <a:gd name="T13" fmla="*/ 57 h 542"/>
                <a:gd name="T14" fmla="*/ 212 w 270"/>
                <a:gd name="T15" fmla="*/ 12 h 542"/>
                <a:gd name="T16" fmla="*/ 224 w 270"/>
                <a:gd name="T17" fmla="*/ 0 h 542"/>
                <a:gd name="T18" fmla="*/ 236 w 270"/>
                <a:gd name="T19" fmla="*/ 12 h 542"/>
                <a:gd name="T20" fmla="*/ 236 w 270"/>
                <a:gd name="T21" fmla="*/ 57 h 542"/>
                <a:gd name="T22" fmla="*/ 207 w 270"/>
                <a:gd name="T23" fmla="*/ 122 h 542"/>
                <a:gd name="T24" fmla="*/ 45 w 270"/>
                <a:gd name="T25" fmla="*/ 267 h 542"/>
                <a:gd name="T26" fmla="*/ 24 w 270"/>
                <a:gd name="T27" fmla="*/ 314 h 542"/>
                <a:gd name="T28" fmla="*/ 24 w 270"/>
                <a:gd name="T29" fmla="*/ 455 h 542"/>
                <a:gd name="T30" fmla="*/ 87 w 270"/>
                <a:gd name="T31" fmla="*/ 518 h 542"/>
                <a:gd name="T32" fmla="*/ 258 w 270"/>
                <a:gd name="T33" fmla="*/ 518 h 542"/>
                <a:gd name="T34" fmla="*/ 270 w 270"/>
                <a:gd name="T35" fmla="*/ 530 h 542"/>
                <a:gd name="T36" fmla="*/ 258 w 270"/>
                <a:gd name="T37" fmla="*/ 542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0" h="542">
                  <a:moveTo>
                    <a:pt x="258" y="542"/>
                  </a:moveTo>
                  <a:cubicBezTo>
                    <a:pt x="87" y="542"/>
                    <a:pt x="87" y="542"/>
                    <a:pt x="87" y="542"/>
                  </a:cubicBezTo>
                  <a:cubicBezTo>
                    <a:pt x="39" y="542"/>
                    <a:pt x="0" y="503"/>
                    <a:pt x="0" y="455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0" y="289"/>
                    <a:pt x="10" y="265"/>
                    <a:pt x="29" y="249"/>
                  </a:cubicBezTo>
                  <a:cubicBezTo>
                    <a:pt x="191" y="104"/>
                    <a:pt x="191" y="104"/>
                    <a:pt x="191" y="104"/>
                  </a:cubicBezTo>
                  <a:cubicBezTo>
                    <a:pt x="204" y="92"/>
                    <a:pt x="212" y="75"/>
                    <a:pt x="212" y="57"/>
                  </a:cubicBezTo>
                  <a:cubicBezTo>
                    <a:pt x="212" y="12"/>
                    <a:pt x="212" y="12"/>
                    <a:pt x="212" y="12"/>
                  </a:cubicBezTo>
                  <a:cubicBezTo>
                    <a:pt x="212" y="6"/>
                    <a:pt x="217" y="0"/>
                    <a:pt x="224" y="0"/>
                  </a:cubicBezTo>
                  <a:cubicBezTo>
                    <a:pt x="231" y="0"/>
                    <a:pt x="236" y="6"/>
                    <a:pt x="236" y="12"/>
                  </a:cubicBezTo>
                  <a:cubicBezTo>
                    <a:pt x="236" y="57"/>
                    <a:pt x="236" y="57"/>
                    <a:pt x="236" y="57"/>
                  </a:cubicBezTo>
                  <a:cubicBezTo>
                    <a:pt x="236" y="82"/>
                    <a:pt x="225" y="106"/>
                    <a:pt x="207" y="122"/>
                  </a:cubicBezTo>
                  <a:cubicBezTo>
                    <a:pt x="45" y="267"/>
                    <a:pt x="45" y="267"/>
                    <a:pt x="45" y="267"/>
                  </a:cubicBezTo>
                  <a:cubicBezTo>
                    <a:pt x="31" y="279"/>
                    <a:pt x="24" y="296"/>
                    <a:pt x="24" y="314"/>
                  </a:cubicBezTo>
                  <a:cubicBezTo>
                    <a:pt x="24" y="455"/>
                    <a:pt x="24" y="455"/>
                    <a:pt x="24" y="455"/>
                  </a:cubicBezTo>
                  <a:cubicBezTo>
                    <a:pt x="24" y="490"/>
                    <a:pt x="52" y="518"/>
                    <a:pt x="87" y="518"/>
                  </a:cubicBezTo>
                  <a:cubicBezTo>
                    <a:pt x="258" y="518"/>
                    <a:pt x="258" y="518"/>
                    <a:pt x="258" y="518"/>
                  </a:cubicBezTo>
                  <a:cubicBezTo>
                    <a:pt x="265" y="518"/>
                    <a:pt x="270" y="524"/>
                    <a:pt x="270" y="530"/>
                  </a:cubicBezTo>
                  <a:cubicBezTo>
                    <a:pt x="270" y="537"/>
                    <a:pt x="265" y="542"/>
                    <a:pt x="258" y="542"/>
                  </a:cubicBezTo>
                  <a:close/>
                </a:path>
              </a:pathLst>
            </a:custGeom>
            <a:grpFill/>
            <a:ln w="3175">
              <a:solidFill>
                <a:schemeClr val="accent2"/>
              </a:solidFill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1218835">
                <a:defRPr/>
              </a:pPr>
              <a:endParaRPr lang="en-IN" sz="818" kern="0">
                <a:solidFill>
                  <a:prstClr val="black"/>
                </a:solidFill>
              </a:endParaRPr>
            </a:p>
          </p:txBody>
        </p:sp>
        <p:sp>
          <p:nvSpPr>
            <p:cNvPr id="46" name="Freeform 24">
              <a:extLst>
                <a:ext uri="{FF2B5EF4-FFF2-40B4-BE49-F238E27FC236}">
                  <a16:creationId xmlns="" xmlns:a16="http://schemas.microsoft.com/office/drawing/2014/main" id="{9991862D-9BAC-69B4-DB73-2BEF33220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788" y="3125788"/>
              <a:ext cx="92075" cy="555625"/>
            </a:xfrm>
            <a:custGeom>
              <a:avLst/>
              <a:gdLst>
                <a:gd name="T0" fmla="*/ 111 w 123"/>
                <a:gd name="T1" fmla="*/ 747 h 747"/>
                <a:gd name="T2" fmla="*/ 99 w 123"/>
                <a:gd name="T3" fmla="*/ 735 h 747"/>
                <a:gd name="T4" fmla="*/ 99 w 123"/>
                <a:gd name="T5" fmla="*/ 312 h 747"/>
                <a:gd name="T6" fmla="*/ 74 w 123"/>
                <a:gd name="T7" fmla="*/ 263 h 747"/>
                <a:gd name="T8" fmla="*/ 34 w 123"/>
                <a:gd name="T9" fmla="*/ 231 h 747"/>
                <a:gd name="T10" fmla="*/ 0 w 123"/>
                <a:gd name="T11" fmla="*/ 162 h 747"/>
                <a:gd name="T12" fmla="*/ 0 w 123"/>
                <a:gd name="T13" fmla="*/ 12 h 747"/>
                <a:gd name="T14" fmla="*/ 12 w 123"/>
                <a:gd name="T15" fmla="*/ 0 h 747"/>
                <a:gd name="T16" fmla="*/ 24 w 123"/>
                <a:gd name="T17" fmla="*/ 12 h 747"/>
                <a:gd name="T18" fmla="*/ 24 w 123"/>
                <a:gd name="T19" fmla="*/ 162 h 747"/>
                <a:gd name="T20" fmla="*/ 48 w 123"/>
                <a:gd name="T21" fmla="*/ 212 h 747"/>
                <a:gd name="T22" fmla="*/ 89 w 123"/>
                <a:gd name="T23" fmla="*/ 244 h 747"/>
                <a:gd name="T24" fmla="*/ 123 w 123"/>
                <a:gd name="T25" fmla="*/ 312 h 747"/>
                <a:gd name="T26" fmla="*/ 123 w 123"/>
                <a:gd name="T27" fmla="*/ 735 h 747"/>
                <a:gd name="T28" fmla="*/ 111 w 123"/>
                <a:gd name="T29" fmla="*/ 747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3" h="747">
                  <a:moveTo>
                    <a:pt x="111" y="747"/>
                  </a:moveTo>
                  <a:cubicBezTo>
                    <a:pt x="104" y="747"/>
                    <a:pt x="99" y="742"/>
                    <a:pt x="99" y="735"/>
                  </a:cubicBezTo>
                  <a:cubicBezTo>
                    <a:pt x="99" y="312"/>
                    <a:pt x="99" y="312"/>
                    <a:pt x="99" y="312"/>
                  </a:cubicBezTo>
                  <a:cubicBezTo>
                    <a:pt x="99" y="293"/>
                    <a:pt x="90" y="275"/>
                    <a:pt x="74" y="263"/>
                  </a:cubicBezTo>
                  <a:cubicBezTo>
                    <a:pt x="34" y="231"/>
                    <a:pt x="34" y="231"/>
                    <a:pt x="34" y="231"/>
                  </a:cubicBezTo>
                  <a:cubicBezTo>
                    <a:pt x="12" y="214"/>
                    <a:pt x="0" y="189"/>
                    <a:pt x="0" y="16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6"/>
                    <a:pt x="5" y="0"/>
                    <a:pt x="12" y="0"/>
                  </a:cubicBezTo>
                  <a:cubicBezTo>
                    <a:pt x="19" y="0"/>
                    <a:pt x="24" y="6"/>
                    <a:pt x="24" y="12"/>
                  </a:cubicBezTo>
                  <a:cubicBezTo>
                    <a:pt x="24" y="162"/>
                    <a:pt x="24" y="162"/>
                    <a:pt x="24" y="162"/>
                  </a:cubicBezTo>
                  <a:cubicBezTo>
                    <a:pt x="24" y="182"/>
                    <a:pt x="33" y="200"/>
                    <a:pt x="48" y="212"/>
                  </a:cubicBezTo>
                  <a:cubicBezTo>
                    <a:pt x="89" y="244"/>
                    <a:pt x="89" y="244"/>
                    <a:pt x="89" y="244"/>
                  </a:cubicBezTo>
                  <a:cubicBezTo>
                    <a:pt x="110" y="260"/>
                    <a:pt x="123" y="285"/>
                    <a:pt x="123" y="312"/>
                  </a:cubicBezTo>
                  <a:cubicBezTo>
                    <a:pt x="123" y="735"/>
                    <a:pt x="123" y="735"/>
                    <a:pt x="123" y="735"/>
                  </a:cubicBezTo>
                  <a:cubicBezTo>
                    <a:pt x="123" y="742"/>
                    <a:pt x="117" y="747"/>
                    <a:pt x="111" y="747"/>
                  </a:cubicBezTo>
                  <a:close/>
                </a:path>
              </a:pathLst>
            </a:custGeom>
            <a:grpFill/>
            <a:ln w="3175">
              <a:solidFill>
                <a:schemeClr val="accent2"/>
              </a:solidFill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1218835">
                <a:defRPr/>
              </a:pPr>
              <a:endParaRPr lang="en-IN" sz="818" kern="0">
                <a:solidFill>
                  <a:prstClr val="black"/>
                </a:solidFill>
              </a:endParaRPr>
            </a:p>
          </p:txBody>
        </p:sp>
        <p:sp>
          <p:nvSpPr>
            <p:cNvPr id="47" name="Freeform 25">
              <a:extLst>
                <a:ext uri="{FF2B5EF4-FFF2-40B4-BE49-F238E27FC236}">
                  <a16:creationId xmlns="" xmlns:a16="http://schemas.microsoft.com/office/drawing/2014/main" id="{C15FCC20-33B7-16FB-30F7-FAAC5AB5F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8813" y="3598863"/>
              <a:ext cx="87312" cy="209550"/>
            </a:xfrm>
            <a:custGeom>
              <a:avLst/>
              <a:gdLst>
                <a:gd name="T0" fmla="*/ 104 w 118"/>
                <a:gd name="T1" fmla="*/ 282 h 282"/>
                <a:gd name="T2" fmla="*/ 97 w 118"/>
                <a:gd name="T3" fmla="*/ 279 h 282"/>
                <a:gd name="T4" fmla="*/ 34 w 118"/>
                <a:gd name="T5" fmla="*/ 230 h 282"/>
                <a:gd name="T6" fmla="*/ 0 w 118"/>
                <a:gd name="T7" fmla="*/ 162 h 282"/>
                <a:gd name="T8" fmla="*/ 0 w 118"/>
                <a:gd name="T9" fmla="*/ 12 h 282"/>
                <a:gd name="T10" fmla="*/ 12 w 118"/>
                <a:gd name="T11" fmla="*/ 0 h 282"/>
                <a:gd name="T12" fmla="*/ 24 w 118"/>
                <a:gd name="T13" fmla="*/ 12 h 282"/>
                <a:gd name="T14" fmla="*/ 24 w 118"/>
                <a:gd name="T15" fmla="*/ 162 h 282"/>
                <a:gd name="T16" fmla="*/ 49 w 118"/>
                <a:gd name="T17" fmla="*/ 211 h 282"/>
                <a:gd name="T18" fmla="*/ 111 w 118"/>
                <a:gd name="T19" fmla="*/ 260 h 282"/>
                <a:gd name="T20" fmla="*/ 113 w 118"/>
                <a:gd name="T21" fmla="*/ 277 h 282"/>
                <a:gd name="T22" fmla="*/ 104 w 118"/>
                <a:gd name="T23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8" h="282">
                  <a:moveTo>
                    <a:pt x="104" y="282"/>
                  </a:moveTo>
                  <a:cubicBezTo>
                    <a:pt x="101" y="282"/>
                    <a:pt x="99" y="281"/>
                    <a:pt x="97" y="279"/>
                  </a:cubicBezTo>
                  <a:cubicBezTo>
                    <a:pt x="34" y="230"/>
                    <a:pt x="34" y="230"/>
                    <a:pt x="34" y="230"/>
                  </a:cubicBezTo>
                  <a:cubicBezTo>
                    <a:pt x="13" y="214"/>
                    <a:pt x="0" y="189"/>
                    <a:pt x="0" y="16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62"/>
                    <a:pt x="24" y="162"/>
                    <a:pt x="24" y="162"/>
                  </a:cubicBezTo>
                  <a:cubicBezTo>
                    <a:pt x="24" y="181"/>
                    <a:pt x="33" y="199"/>
                    <a:pt x="49" y="211"/>
                  </a:cubicBezTo>
                  <a:cubicBezTo>
                    <a:pt x="111" y="260"/>
                    <a:pt x="111" y="260"/>
                    <a:pt x="111" y="260"/>
                  </a:cubicBezTo>
                  <a:cubicBezTo>
                    <a:pt x="117" y="265"/>
                    <a:pt x="118" y="272"/>
                    <a:pt x="113" y="277"/>
                  </a:cubicBezTo>
                  <a:cubicBezTo>
                    <a:pt x="111" y="280"/>
                    <a:pt x="108" y="282"/>
                    <a:pt x="104" y="282"/>
                  </a:cubicBezTo>
                  <a:close/>
                </a:path>
              </a:pathLst>
            </a:custGeom>
            <a:grpFill/>
            <a:ln w="3175">
              <a:solidFill>
                <a:schemeClr val="accent2"/>
              </a:solidFill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1218835">
                <a:defRPr/>
              </a:pPr>
              <a:endParaRPr lang="en-IN" sz="818" kern="0">
                <a:solidFill>
                  <a:prstClr val="black"/>
                </a:solidFill>
              </a:endParaRPr>
            </a:p>
          </p:txBody>
        </p:sp>
        <p:sp>
          <p:nvSpPr>
            <p:cNvPr id="48" name="Freeform 26">
              <a:extLst>
                <a:ext uri="{FF2B5EF4-FFF2-40B4-BE49-F238E27FC236}">
                  <a16:creationId xmlns="" xmlns:a16="http://schemas.microsoft.com/office/drawing/2014/main" id="{3713DA8F-2817-31BA-0DEF-CE16E8D76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1963" y="3598863"/>
              <a:ext cx="88900" cy="209550"/>
            </a:xfrm>
            <a:custGeom>
              <a:avLst/>
              <a:gdLst>
                <a:gd name="T0" fmla="*/ 14 w 118"/>
                <a:gd name="T1" fmla="*/ 282 h 282"/>
                <a:gd name="T2" fmla="*/ 5 w 118"/>
                <a:gd name="T3" fmla="*/ 277 h 282"/>
                <a:gd name="T4" fmla="*/ 7 w 118"/>
                <a:gd name="T5" fmla="*/ 260 h 282"/>
                <a:gd name="T6" fmla="*/ 69 w 118"/>
                <a:gd name="T7" fmla="*/ 211 h 282"/>
                <a:gd name="T8" fmla="*/ 94 w 118"/>
                <a:gd name="T9" fmla="*/ 162 h 282"/>
                <a:gd name="T10" fmla="*/ 94 w 118"/>
                <a:gd name="T11" fmla="*/ 12 h 282"/>
                <a:gd name="T12" fmla="*/ 106 w 118"/>
                <a:gd name="T13" fmla="*/ 0 h 282"/>
                <a:gd name="T14" fmla="*/ 118 w 118"/>
                <a:gd name="T15" fmla="*/ 12 h 282"/>
                <a:gd name="T16" fmla="*/ 118 w 118"/>
                <a:gd name="T17" fmla="*/ 162 h 282"/>
                <a:gd name="T18" fmla="*/ 84 w 118"/>
                <a:gd name="T19" fmla="*/ 230 h 282"/>
                <a:gd name="T20" fmla="*/ 21 w 118"/>
                <a:gd name="T21" fmla="*/ 279 h 282"/>
                <a:gd name="T22" fmla="*/ 14 w 118"/>
                <a:gd name="T23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8" h="282">
                  <a:moveTo>
                    <a:pt x="14" y="282"/>
                  </a:moveTo>
                  <a:cubicBezTo>
                    <a:pt x="10" y="282"/>
                    <a:pt x="7" y="280"/>
                    <a:pt x="5" y="277"/>
                  </a:cubicBezTo>
                  <a:cubicBezTo>
                    <a:pt x="0" y="272"/>
                    <a:pt x="1" y="265"/>
                    <a:pt x="7" y="260"/>
                  </a:cubicBezTo>
                  <a:cubicBezTo>
                    <a:pt x="69" y="211"/>
                    <a:pt x="69" y="211"/>
                    <a:pt x="69" y="211"/>
                  </a:cubicBezTo>
                  <a:cubicBezTo>
                    <a:pt x="85" y="199"/>
                    <a:pt x="94" y="181"/>
                    <a:pt x="94" y="162"/>
                  </a:cubicBezTo>
                  <a:cubicBezTo>
                    <a:pt x="94" y="12"/>
                    <a:pt x="94" y="12"/>
                    <a:pt x="94" y="12"/>
                  </a:cubicBezTo>
                  <a:cubicBezTo>
                    <a:pt x="94" y="5"/>
                    <a:pt x="99" y="0"/>
                    <a:pt x="106" y="0"/>
                  </a:cubicBezTo>
                  <a:cubicBezTo>
                    <a:pt x="112" y="0"/>
                    <a:pt x="118" y="5"/>
                    <a:pt x="118" y="12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18" y="189"/>
                    <a:pt x="106" y="214"/>
                    <a:pt x="84" y="230"/>
                  </a:cubicBezTo>
                  <a:cubicBezTo>
                    <a:pt x="21" y="279"/>
                    <a:pt x="21" y="279"/>
                    <a:pt x="21" y="279"/>
                  </a:cubicBezTo>
                  <a:cubicBezTo>
                    <a:pt x="19" y="281"/>
                    <a:pt x="17" y="282"/>
                    <a:pt x="14" y="282"/>
                  </a:cubicBezTo>
                  <a:close/>
                </a:path>
              </a:pathLst>
            </a:custGeom>
            <a:grpFill/>
            <a:ln w="3175">
              <a:solidFill>
                <a:schemeClr val="accent2"/>
              </a:solidFill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1218835">
                <a:defRPr/>
              </a:pPr>
              <a:endParaRPr lang="en-IN" sz="818" kern="0">
                <a:solidFill>
                  <a:prstClr val="black"/>
                </a:solidFill>
              </a:endParaRPr>
            </a:p>
          </p:txBody>
        </p:sp>
        <p:sp>
          <p:nvSpPr>
            <p:cNvPr id="49" name="Line 27">
              <a:extLst>
                <a:ext uri="{FF2B5EF4-FFF2-40B4-BE49-F238E27FC236}">
                  <a16:creationId xmlns="" xmlns:a16="http://schemas.microsoft.com/office/drawing/2014/main" id="{96CD1724-4F0A-1C20-B0E5-1074DBF00E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1338" y="3671888"/>
              <a:ext cx="0" cy="0"/>
            </a:xfrm>
            <a:prstGeom prst="line">
              <a:avLst/>
            </a:prstGeom>
            <a:grpFill/>
            <a:ln w="3175" cap="rnd">
              <a:solidFill>
                <a:schemeClr val="accent2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1218835">
                <a:defRPr/>
              </a:pPr>
              <a:endParaRPr lang="en-IN" sz="818" kern="0">
                <a:solidFill>
                  <a:prstClr val="black"/>
                </a:solidFill>
              </a:endParaRPr>
            </a:p>
          </p:txBody>
        </p:sp>
        <p:sp>
          <p:nvSpPr>
            <p:cNvPr id="50" name="Freeform 28">
              <a:extLst>
                <a:ext uri="{FF2B5EF4-FFF2-40B4-BE49-F238E27FC236}">
                  <a16:creationId xmlns="" xmlns:a16="http://schemas.microsoft.com/office/drawing/2014/main" id="{A7591CCC-1AC0-9D07-A5AB-8DD79379F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988" y="3303588"/>
              <a:ext cx="212725" cy="377825"/>
            </a:xfrm>
            <a:custGeom>
              <a:avLst/>
              <a:gdLst>
                <a:gd name="T0" fmla="*/ 197 w 285"/>
                <a:gd name="T1" fmla="*/ 509 h 509"/>
                <a:gd name="T2" fmla="*/ 12 w 285"/>
                <a:gd name="T3" fmla="*/ 509 h 509"/>
                <a:gd name="T4" fmla="*/ 0 w 285"/>
                <a:gd name="T5" fmla="*/ 497 h 509"/>
                <a:gd name="T6" fmla="*/ 12 w 285"/>
                <a:gd name="T7" fmla="*/ 485 h 509"/>
                <a:gd name="T8" fmla="*/ 197 w 285"/>
                <a:gd name="T9" fmla="*/ 485 h 509"/>
                <a:gd name="T10" fmla="*/ 261 w 285"/>
                <a:gd name="T11" fmla="*/ 422 h 509"/>
                <a:gd name="T12" fmla="*/ 261 w 285"/>
                <a:gd name="T13" fmla="*/ 286 h 509"/>
                <a:gd name="T14" fmla="*/ 234 w 285"/>
                <a:gd name="T15" fmla="*/ 235 h 509"/>
                <a:gd name="T16" fmla="*/ 108 w 285"/>
                <a:gd name="T17" fmla="*/ 146 h 509"/>
                <a:gd name="T18" fmla="*/ 71 w 285"/>
                <a:gd name="T19" fmla="*/ 74 h 509"/>
                <a:gd name="T20" fmla="*/ 71 w 285"/>
                <a:gd name="T21" fmla="*/ 12 h 509"/>
                <a:gd name="T22" fmla="*/ 83 w 285"/>
                <a:gd name="T23" fmla="*/ 0 h 509"/>
                <a:gd name="T24" fmla="*/ 95 w 285"/>
                <a:gd name="T25" fmla="*/ 12 h 509"/>
                <a:gd name="T26" fmla="*/ 95 w 285"/>
                <a:gd name="T27" fmla="*/ 74 h 509"/>
                <a:gd name="T28" fmla="*/ 122 w 285"/>
                <a:gd name="T29" fmla="*/ 126 h 509"/>
                <a:gd name="T30" fmla="*/ 248 w 285"/>
                <a:gd name="T31" fmla="*/ 215 h 509"/>
                <a:gd name="T32" fmla="*/ 285 w 285"/>
                <a:gd name="T33" fmla="*/ 286 h 509"/>
                <a:gd name="T34" fmla="*/ 285 w 285"/>
                <a:gd name="T35" fmla="*/ 422 h 509"/>
                <a:gd name="T36" fmla="*/ 197 w 285"/>
                <a:gd name="T37" fmla="*/ 509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5" h="509">
                  <a:moveTo>
                    <a:pt x="197" y="509"/>
                  </a:moveTo>
                  <a:cubicBezTo>
                    <a:pt x="12" y="509"/>
                    <a:pt x="12" y="509"/>
                    <a:pt x="12" y="509"/>
                  </a:cubicBezTo>
                  <a:cubicBezTo>
                    <a:pt x="6" y="509"/>
                    <a:pt x="0" y="504"/>
                    <a:pt x="0" y="497"/>
                  </a:cubicBezTo>
                  <a:cubicBezTo>
                    <a:pt x="0" y="491"/>
                    <a:pt x="6" y="485"/>
                    <a:pt x="12" y="485"/>
                  </a:cubicBezTo>
                  <a:cubicBezTo>
                    <a:pt x="197" y="485"/>
                    <a:pt x="197" y="485"/>
                    <a:pt x="197" y="485"/>
                  </a:cubicBezTo>
                  <a:cubicBezTo>
                    <a:pt x="232" y="485"/>
                    <a:pt x="261" y="457"/>
                    <a:pt x="261" y="422"/>
                  </a:cubicBezTo>
                  <a:cubicBezTo>
                    <a:pt x="261" y="286"/>
                    <a:pt x="261" y="286"/>
                    <a:pt x="261" y="286"/>
                  </a:cubicBezTo>
                  <a:cubicBezTo>
                    <a:pt x="261" y="266"/>
                    <a:pt x="251" y="246"/>
                    <a:pt x="234" y="235"/>
                  </a:cubicBezTo>
                  <a:cubicBezTo>
                    <a:pt x="108" y="146"/>
                    <a:pt x="108" y="146"/>
                    <a:pt x="108" y="146"/>
                  </a:cubicBezTo>
                  <a:cubicBezTo>
                    <a:pt x="85" y="129"/>
                    <a:pt x="71" y="103"/>
                    <a:pt x="71" y="74"/>
                  </a:cubicBezTo>
                  <a:cubicBezTo>
                    <a:pt x="71" y="12"/>
                    <a:pt x="71" y="12"/>
                    <a:pt x="71" y="12"/>
                  </a:cubicBezTo>
                  <a:cubicBezTo>
                    <a:pt x="71" y="5"/>
                    <a:pt x="77" y="0"/>
                    <a:pt x="83" y="0"/>
                  </a:cubicBezTo>
                  <a:cubicBezTo>
                    <a:pt x="90" y="0"/>
                    <a:pt x="95" y="5"/>
                    <a:pt x="95" y="12"/>
                  </a:cubicBezTo>
                  <a:cubicBezTo>
                    <a:pt x="95" y="74"/>
                    <a:pt x="95" y="74"/>
                    <a:pt x="95" y="74"/>
                  </a:cubicBezTo>
                  <a:cubicBezTo>
                    <a:pt x="95" y="95"/>
                    <a:pt x="105" y="114"/>
                    <a:pt x="122" y="126"/>
                  </a:cubicBezTo>
                  <a:cubicBezTo>
                    <a:pt x="248" y="215"/>
                    <a:pt x="248" y="215"/>
                    <a:pt x="248" y="215"/>
                  </a:cubicBezTo>
                  <a:cubicBezTo>
                    <a:pt x="271" y="231"/>
                    <a:pt x="285" y="258"/>
                    <a:pt x="285" y="286"/>
                  </a:cubicBezTo>
                  <a:cubicBezTo>
                    <a:pt x="285" y="422"/>
                    <a:pt x="285" y="422"/>
                    <a:pt x="285" y="422"/>
                  </a:cubicBezTo>
                  <a:cubicBezTo>
                    <a:pt x="285" y="470"/>
                    <a:pt x="245" y="509"/>
                    <a:pt x="197" y="509"/>
                  </a:cubicBezTo>
                  <a:close/>
                </a:path>
              </a:pathLst>
            </a:custGeom>
            <a:grpFill/>
            <a:ln w="3175">
              <a:solidFill>
                <a:schemeClr val="accent2"/>
              </a:solidFill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1218835">
                <a:defRPr/>
              </a:pPr>
              <a:endParaRPr lang="en-IN" sz="818" kern="0">
                <a:solidFill>
                  <a:prstClr val="black"/>
                </a:solidFill>
              </a:endParaRPr>
            </a:p>
          </p:txBody>
        </p:sp>
        <p:sp>
          <p:nvSpPr>
            <p:cNvPr id="51" name="Freeform 29">
              <a:extLst>
                <a:ext uri="{FF2B5EF4-FFF2-40B4-BE49-F238E27FC236}">
                  <a16:creationId xmlns="" xmlns:a16="http://schemas.microsoft.com/office/drawing/2014/main" id="{080D0485-8A1A-C8D3-0EEC-057248E187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27250" y="3186113"/>
              <a:ext cx="112712" cy="111125"/>
            </a:xfrm>
            <a:custGeom>
              <a:avLst/>
              <a:gdLst>
                <a:gd name="T0" fmla="*/ 68 w 151"/>
                <a:gd name="T1" fmla="*/ 149 h 149"/>
                <a:gd name="T2" fmla="*/ 65 w 151"/>
                <a:gd name="T3" fmla="*/ 149 h 149"/>
                <a:gd name="T4" fmla="*/ 65 w 151"/>
                <a:gd name="T5" fmla="*/ 149 h 149"/>
                <a:gd name="T6" fmla="*/ 21 w 151"/>
                <a:gd name="T7" fmla="*/ 129 h 149"/>
                <a:gd name="T8" fmla="*/ 2 w 151"/>
                <a:gd name="T9" fmla="*/ 86 h 149"/>
                <a:gd name="T10" fmla="*/ 50 w 151"/>
                <a:gd name="T11" fmla="*/ 19 h 149"/>
                <a:gd name="T12" fmla="*/ 51 w 151"/>
                <a:gd name="T13" fmla="*/ 19 h 149"/>
                <a:gd name="T14" fmla="*/ 151 w 151"/>
                <a:gd name="T15" fmla="*/ 0 h 149"/>
                <a:gd name="T16" fmla="*/ 132 w 151"/>
                <a:gd name="T17" fmla="*/ 101 h 149"/>
                <a:gd name="T18" fmla="*/ 68 w 151"/>
                <a:gd name="T19" fmla="*/ 149 h 149"/>
                <a:gd name="T20" fmla="*/ 66 w 151"/>
                <a:gd name="T21" fmla="*/ 125 h 149"/>
                <a:gd name="T22" fmla="*/ 108 w 151"/>
                <a:gd name="T23" fmla="*/ 95 h 149"/>
                <a:gd name="T24" fmla="*/ 121 w 151"/>
                <a:gd name="T25" fmla="*/ 30 h 149"/>
                <a:gd name="T26" fmla="*/ 56 w 151"/>
                <a:gd name="T27" fmla="*/ 42 h 149"/>
                <a:gd name="T28" fmla="*/ 26 w 151"/>
                <a:gd name="T29" fmla="*/ 85 h 149"/>
                <a:gd name="T30" fmla="*/ 38 w 151"/>
                <a:gd name="T31" fmla="*/ 112 h 149"/>
                <a:gd name="T32" fmla="*/ 66 w 151"/>
                <a:gd name="T33" fmla="*/ 12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1" h="149">
                  <a:moveTo>
                    <a:pt x="68" y="149"/>
                  </a:moveTo>
                  <a:cubicBezTo>
                    <a:pt x="67" y="149"/>
                    <a:pt x="66" y="149"/>
                    <a:pt x="65" y="149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48" y="148"/>
                    <a:pt x="33" y="141"/>
                    <a:pt x="21" y="129"/>
                  </a:cubicBezTo>
                  <a:cubicBezTo>
                    <a:pt x="10" y="118"/>
                    <a:pt x="3" y="102"/>
                    <a:pt x="2" y="86"/>
                  </a:cubicBezTo>
                  <a:cubicBezTo>
                    <a:pt x="0" y="55"/>
                    <a:pt x="20" y="28"/>
                    <a:pt x="50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32" y="101"/>
                    <a:pt x="132" y="101"/>
                    <a:pt x="132" y="101"/>
                  </a:cubicBezTo>
                  <a:cubicBezTo>
                    <a:pt x="123" y="130"/>
                    <a:pt x="98" y="149"/>
                    <a:pt x="68" y="149"/>
                  </a:cubicBezTo>
                  <a:close/>
                  <a:moveTo>
                    <a:pt x="66" y="125"/>
                  </a:moveTo>
                  <a:cubicBezTo>
                    <a:pt x="85" y="126"/>
                    <a:pt x="103" y="114"/>
                    <a:pt x="108" y="95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56" y="42"/>
                    <a:pt x="56" y="42"/>
                    <a:pt x="56" y="42"/>
                  </a:cubicBezTo>
                  <a:cubicBezTo>
                    <a:pt x="37" y="48"/>
                    <a:pt x="25" y="65"/>
                    <a:pt x="26" y="85"/>
                  </a:cubicBezTo>
                  <a:cubicBezTo>
                    <a:pt x="26" y="95"/>
                    <a:pt x="31" y="105"/>
                    <a:pt x="38" y="112"/>
                  </a:cubicBezTo>
                  <a:cubicBezTo>
                    <a:pt x="46" y="120"/>
                    <a:pt x="55" y="124"/>
                    <a:pt x="66" y="125"/>
                  </a:cubicBezTo>
                  <a:close/>
                </a:path>
              </a:pathLst>
            </a:custGeom>
            <a:grpFill/>
            <a:ln w="3175">
              <a:solidFill>
                <a:schemeClr val="accent2"/>
              </a:solidFill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1218835">
                <a:defRPr/>
              </a:pPr>
              <a:endParaRPr lang="en-IN" sz="818" kern="0">
                <a:solidFill>
                  <a:prstClr val="black"/>
                </a:solidFill>
              </a:endParaRPr>
            </a:p>
          </p:txBody>
        </p:sp>
        <p:sp>
          <p:nvSpPr>
            <p:cNvPr id="52" name="Freeform 30">
              <a:extLst>
                <a:ext uri="{FF2B5EF4-FFF2-40B4-BE49-F238E27FC236}">
                  <a16:creationId xmlns="" xmlns:a16="http://schemas.microsoft.com/office/drawing/2014/main" id="{6D7B7300-560B-B771-5843-513C349215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8288" y="3201988"/>
              <a:ext cx="112712" cy="111125"/>
            </a:xfrm>
            <a:custGeom>
              <a:avLst/>
              <a:gdLst>
                <a:gd name="T0" fmla="*/ 83 w 151"/>
                <a:gd name="T1" fmla="*/ 149 h 149"/>
                <a:gd name="T2" fmla="*/ 20 w 151"/>
                <a:gd name="T3" fmla="*/ 101 h 149"/>
                <a:gd name="T4" fmla="*/ 19 w 151"/>
                <a:gd name="T5" fmla="*/ 100 h 149"/>
                <a:gd name="T6" fmla="*/ 0 w 151"/>
                <a:gd name="T7" fmla="*/ 0 h 149"/>
                <a:gd name="T8" fmla="*/ 102 w 151"/>
                <a:gd name="T9" fmla="*/ 19 h 149"/>
                <a:gd name="T10" fmla="*/ 149 w 151"/>
                <a:gd name="T11" fmla="*/ 86 h 149"/>
                <a:gd name="T12" fmla="*/ 149 w 151"/>
                <a:gd name="T13" fmla="*/ 86 h 149"/>
                <a:gd name="T14" fmla="*/ 130 w 151"/>
                <a:gd name="T15" fmla="*/ 129 h 149"/>
                <a:gd name="T16" fmla="*/ 87 w 151"/>
                <a:gd name="T17" fmla="*/ 149 h 149"/>
                <a:gd name="T18" fmla="*/ 83 w 151"/>
                <a:gd name="T19" fmla="*/ 149 h 149"/>
                <a:gd name="T20" fmla="*/ 43 w 151"/>
                <a:gd name="T21" fmla="*/ 95 h 149"/>
                <a:gd name="T22" fmla="*/ 86 w 151"/>
                <a:gd name="T23" fmla="*/ 125 h 149"/>
                <a:gd name="T24" fmla="*/ 113 w 151"/>
                <a:gd name="T25" fmla="*/ 112 h 149"/>
                <a:gd name="T26" fmla="*/ 125 w 151"/>
                <a:gd name="T27" fmla="*/ 85 h 149"/>
                <a:gd name="T28" fmla="*/ 125 w 151"/>
                <a:gd name="T29" fmla="*/ 85 h 149"/>
                <a:gd name="T30" fmla="*/ 96 w 151"/>
                <a:gd name="T31" fmla="*/ 42 h 149"/>
                <a:gd name="T32" fmla="*/ 31 w 151"/>
                <a:gd name="T33" fmla="*/ 30 h 149"/>
                <a:gd name="T34" fmla="*/ 43 w 151"/>
                <a:gd name="T35" fmla="*/ 95 h 149"/>
                <a:gd name="T36" fmla="*/ 137 w 151"/>
                <a:gd name="T37" fmla="*/ 85 h 149"/>
                <a:gd name="T38" fmla="*/ 137 w 151"/>
                <a:gd name="T39" fmla="*/ 8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1" h="149">
                  <a:moveTo>
                    <a:pt x="83" y="149"/>
                  </a:moveTo>
                  <a:cubicBezTo>
                    <a:pt x="54" y="149"/>
                    <a:pt x="28" y="129"/>
                    <a:pt x="20" y="101"/>
                  </a:cubicBezTo>
                  <a:cubicBezTo>
                    <a:pt x="19" y="100"/>
                    <a:pt x="19" y="100"/>
                    <a:pt x="19" y="1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2" y="19"/>
                    <a:pt x="102" y="19"/>
                    <a:pt x="102" y="19"/>
                  </a:cubicBezTo>
                  <a:cubicBezTo>
                    <a:pt x="131" y="27"/>
                    <a:pt x="151" y="55"/>
                    <a:pt x="149" y="86"/>
                  </a:cubicBezTo>
                  <a:cubicBezTo>
                    <a:pt x="149" y="86"/>
                    <a:pt x="149" y="86"/>
                    <a:pt x="149" y="86"/>
                  </a:cubicBezTo>
                  <a:cubicBezTo>
                    <a:pt x="149" y="102"/>
                    <a:pt x="142" y="118"/>
                    <a:pt x="130" y="129"/>
                  </a:cubicBezTo>
                  <a:cubicBezTo>
                    <a:pt x="119" y="141"/>
                    <a:pt x="103" y="148"/>
                    <a:pt x="87" y="149"/>
                  </a:cubicBezTo>
                  <a:cubicBezTo>
                    <a:pt x="86" y="149"/>
                    <a:pt x="84" y="149"/>
                    <a:pt x="83" y="149"/>
                  </a:cubicBezTo>
                  <a:close/>
                  <a:moveTo>
                    <a:pt x="43" y="95"/>
                  </a:moveTo>
                  <a:cubicBezTo>
                    <a:pt x="49" y="113"/>
                    <a:pt x="66" y="126"/>
                    <a:pt x="86" y="125"/>
                  </a:cubicBezTo>
                  <a:cubicBezTo>
                    <a:pt x="96" y="124"/>
                    <a:pt x="106" y="120"/>
                    <a:pt x="113" y="112"/>
                  </a:cubicBezTo>
                  <a:cubicBezTo>
                    <a:pt x="121" y="105"/>
                    <a:pt x="125" y="95"/>
                    <a:pt x="125" y="85"/>
                  </a:cubicBezTo>
                  <a:cubicBezTo>
                    <a:pt x="125" y="85"/>
                    <a:pt x="125" y="85"/>
                    <a:pt x="125" y="85"/>
                  </a:cubicBezTo>
                  <a:cubicBezTo>
                    <a:pt x="126" y="65"/>
                    <a:pt x="114" y="48"/>
                    <a:pt x="96" y="42"/>
                  </a:cubicBezTo>
                  <a:cubicBezTo>
                    <a:pt x="31" y="30"/>
                    <a:pt x="31" y="30"/>
                    <a:pt x="31" y="30"/>
                  </a:cubicBezTo>
                  <a:lnTo>
                    <a:pt x="43" y="95"/>
                  </a:lnTo>
                  <a:close/>
                  <a:moveTo>
                    <a:pt x="137" y="85"/>
                  </a:moveTo>
                  <a:cubicBezTo>
                    <a:pt x="137" y="85"/>
                    <a:pt x="137" y="85"/>
                    <a:pt x="137" y="85"/>
                  </a:cubicBezTo>
                  <a:close/>
                </a:path>
              </a:pathLst>
            </a:custGeom>
            <a:grpFill/>
            <a:ln w="3175">
              <a:solidFill>
                <a:schemeClr val="accent2"/>
              </a:solidFill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1218835">
                <a:defRPr/>
              </a:pPr>
              <a:endParaRPr lang="en-IN" sz="818" kern="0">
                <a:solidFill>
                  <a:prstClr val="black"/>
                </a:solidFill>
              </a:endParaRPr>
            </a:p>
          </p:txBody>
        </p:sp>
        <p:sp>
          <p:nvSpPr>
            <p:cNvPr id="53" name="Freeform 31">
              <a:extLst>
                <a:ext uri="{FF2B5EF4-FFF2-40B4-BE49-F238E27FC236}">
                  <a16:creationId xmlns="" xmlns:a16="http://schemas.microsoft.com/office/drawing/2014/main" id="{966C38E1-BC37-F5C2-1B79-94D3FD5B0B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0075" y="2941638"/>
              <a:ext cx="109537" cy="136525"/>
            </a:xfrm>
            <a:custGeom>
              <a:avLst/>
              <a:gdLst>
                <a:gd name="T0" fmla="*/ 73 w 146"/>
                <a:gd name="T1" fmla="*/ 183 h 183"/>
                <a:gd name="T2" fmla="*/ 28 w 146"/>
                <a:gd name="T3" fmla="*/ 166 h 183"/>
                <a:gd name="T4" fmla="*/ 15 w 146"/>
                <a:gd name="T5" fmla="*/ 85 h 183"/>
                <a:gd name="T6" fmla="*/ 15 w 146"/>
                <a:gd name="T7" fmla="*/ 84 h 183"/>
                <a:gd name="T8" fmla="*/ 73 w 146"/>
                <a:gd name="T9" fmla="*/ 0 h 183"/>
                <a:gd name="T10" fmla="*/ 131 w 146"/>
                <a:gd name="T11" fmla="*/ 85 h 183"/>
                <a:gd name="T12" fmla="*/ 117 w 146"/>
                <a:gd name="T13" fmla="*/ 166 h 183"/>
                <a:gd name="T14" fmla="*/ 73 w 146"/>
                <a:gd name="T15" fmla="*/ 183 h 183"/>
                <a:gd name="T16" fmla="*/ 35 w 146"/>
                <a:gd name="T17" fmla="*/ 97 h 183"/>
                <a:gd name="T18" fmla="*/ 44 w 146"/>
                <a:gd name="T19" fmla="*/ 148 h 183"/>
                <a:gd name="T20" fmla="*/ 73 w 146"/>
                <a:gd name="T21" fmla="*/ 159 h 183"/>
                <a:gd name="T22" fmla="*/ 101 w 146"/>
                <a:gd name="T23" fmla="*/ 148 h 183"/>
                <a:gd name="T24" fmla="*/ 101 w 146"/>
                <a:gd name="T25" fmla="*/ 148 h 183"/>
                <a:gd name="T26" fmla="*/ 110 w 146"/>
                <a:gd name="T27" fmla="*/ 97 h 183"/>
                <a:gd name="T28" fmla="*/ 73 w 146"/>
                <a:gd name="T29" fmla="*/ 42 h 183"/>
                <a:gd name="T30" fmla="*/ 35 w 146"/>
                <a:gd name="T31" fmla="*/ 97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6" h="183">
                  <a:moveTo>
                    <a:pt x="73" y="183"/>
                  </a:moveTo>
                  <a:cubicBezTo>
                    <a:pt x="56" y="183"/>
                    <a:pt x="41" y="177"/>
                    <a:pt x="28" y="166"/>
                  </a:cubicBezTo>
                  <a:cubicBezTo>
                    <a:pt x="5" y="146"/>
                    <a:pt x="0" y="112"/>
                    <a:pt x="15" y="85"/>
                  </a:cubicBezTo>
                  <a:cubicBezTo>
                    <a:pt x="15" y="84"/>
                    <a:pt x="15" y="84"/>
                    <a:pt x="15" y="84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131" y="85"/>
                    <a:pt x="131" y="85"/>
                    <a:pt x="131" y="85"/>
                  </a:cubicBezTo>
                  <a:cubicBezTo>
                    <a:pt x="146" y="112"/>
                    <a:pt x="140" y="146"/>
                    <a:pt x="117" y="166"/>
                  </a:cubicBezTo>
                  <a:cubicBezTo>
                    <a:pt x="105" y="177"/>
                    <a:pt x="89" y="183"/>
                    <a:pt x="73" y="183"/>
                  </a:cubicBezTo>
                  <a:close/>
                  <a:moveTo>
                    <a:pt x="35" y="97"/>
                  </a:moveTo>
                  <a:cubicBezTo>
                    <a:pt x="26" y="114"/>
                    <a:pt x="30" y="135"/>
                    <a:pt x="44" y="148"/>
                  </a:cubicBezTo>
                  <a:cubicBezTo>
                    <a:pt x="52" y="155"/>
                    <a:pt x="62" y="159"/>
                    <a:pt x="73" y="159"/>
                  </a:cubicBezTo>
                  <a:cubicBezTo>
                    <a:pt x="83" y="159"/>
                    <a:pt x="93" y="155"/>
                    <a:pt x="101" y="148"/>
                  </a:cubicBezTo>
                  <a:cubicBezTo>
                    <a:pt x="101" y="148"/>
                    <a:pt x="101" y="148"/>
                    <a:pt x="101" y="148"/>
                  </a:cubicBezTo>
                  <a:cubicBezTo>
                    <a:pt x="115" y="135"/>
                    <a:pt x="119" y="114"/>
                    <a:pt x="110" y="97"/>
                  </a:cubicBezTo>
                  <a:cubicBezTo>
                    <a:pt x="73" y="42"/>
                    <a:pt x="73" y="42"/>
                    <a:pt x="73" y="42"/>
                  </a:cubicBezTo>
                  <a:lnTo>
                    <a:pt x="35" y="97"/>
                  </a:lnTo>
                  <a:close/>
                </a:path>
              </a:pathLst>
            </a:custGeom>
            <a:grpFill/>
            <a:ln w="3175">
              <a:solidFill>
                <a:schemeClr val="accent2"/>
              </a:solidFill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1218835">
                <a:defRPr/>
              </a:pPr>
              <a:endParaRPr lang="en-IN" sz="818" kern="0">
                <a:solidFill>
                  <a:prstClr val="black"/>
                </a:solidFill>
              </a:endParaRPr>
            </a:p>
          </p:txBody>
        </p:sp>
        <p:sp>
          <p:nvSpPr>
            <p:cNvPr id="54" name="Freeform 32">
              <a:extLst>
                <a:ext uri="{FF2B5EF4-FFF2-40B4-BE49-F238E27FC236}">
                  <a16:creationId xmlns="" xmlns:a16="http://schemas.microsoft.com/office/drawing/2014/main" id="{0C52A198-6647-BDE9-D14E-8B2FF01B38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60525" y="3033713"/>
              <a:ext cx="112712" cy="111125"/>
            </a:xfrm>
            <a:custGeom>
              <a:avLst/>
              <a:gdLst>
                <a:gd name="T0" fmla="*/ 83 w 151"/>
                <a:gd name="T1" fmla="*/ 149 h 149"/>
                <a:gd name="T2" fmla="*/ 19 w 151"/>
                <a:gd name="T3" fmla="*/ 102 h 149"/>
                <a:gd name="T4" fmla="*/ 19 w 151"/>
                <a:gd name="T5" fmla="*/ 101 h 149"/>
                <a:gd name="T6" fmla="*/ 0 w 151"/>
                <a:gd name="T7" fmla="*/ 0 h 149"/>
                <a:gd name="T8" fmla="*/ 101 w 151"/>
                <a:gd name="T9" fmla="*/ 20 h 149"/>
                <a:gd name="T10" fmla="*/ 149 w 151"/>
                <a:gd name="T11" fmla="*/ 87 h 149"/>
                <a:gd name="T12" fmla="*/ 149 w 151"/>
                <a:gd name="T13" fmla="*/ 87 h 149"/>
                <a:gd name="T14" fmla="*/ 130 w 151"/>
                <a:gd name="T15" fmla="*/ 130 h 149"/>
                <a:gd name="T16" fmla="*/ 87 w 151"/>
                <a:gd name="T17" fmla="*/ 149 h 149"/>
                <a:gd name="T18" fmla="*/ 83 w 151"/>
                <a:gd name="T19" fmla="*/ 149 h 149"/>
                <a:gd name="T20" fmla="*/ 43 w 151"/>
                <a:gd name="T21" fmla="*/ 95 h 149"/>
                <a:gd name="T22" fmla="*/ 85 w 151"/>
                <a:gd name="T23" fmla="*/ 125 h 149"/>
                <a:gd name="T24" fmla="*/ 113 w 151"/>
                <a:gd name="T25" fmla="*/ 113 h 149"/>
                <a:gd name="T26" fmla="*/ 125 w 151"/>
                <a:gd name="T27" fmla="*/ 85 h 149"/>
                <a:gd name="T28" fmla="*/ 137 w 151"/>
                <a:gd name="T29" fmla="*/ 86 h 149"/>
                <a:gd name="T30" fmla="*/ 125 w 151"/>
                <a:gd name="T31" fmla="*/ 85 h 149"/>
                <a:gd name="T32" fmla="*/ 95 w 151"/>
                <a:gd name="T33" fmla="*/ 43 h 149"/>
                <a:gd name="T34" fmla="*/ 30 w 151"/>
                <a:gd name="T35" fmla="*/ 31 h 149"/>
                <a:gd name="T36" fmla="*/ 43 w 151"/>
                <a:gd name="T37" fmla="*/ 9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1" h="149">
                  <a:moveTo>
                    <a:pt x="83" y="149"/>
                  </a:moveTo>
                  <a:cubicBezTo>
                    <a:pt x="53" y="149"/>
                    <a:pt x="28" y="130"/>
                    <a:pt x="19" y="102"/>
                  </a:cubicBezTo>
                  <a:cubicBezTo>
                    <a:pt x="19" y="101"/>
                    <a:pt x="19" y="101"/>
                    <a:pt x="19" y="10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1" y="20"/>
                    <a:pt x="101" y="20"/>
                    <a:pt x="101" y="20"/>
                  </a:cubicBezTo>
                  <a:cubicBezTo>
                    <a:pt x="131" y="28"/>
                    <a:pt x="151" y="56"/>
                    <a:pt x="149" y="87"/>
                  </a:cubicBezTo>
                  <a:cubicBezTo>
                    <a:pt x="149" y="87"/>
                    <a:pt x="149" y="87"/>
                    <a:pt x="149" y="87"/>
                  </a:cubicBezTo>
                  <a:cubicBezTo>
                    <a:pt x="148" y="103"/>
                    <a:pt x="141" y="118"/>
                    <a:pt x="130" y="130"/>
                  </a:cubicBezTo>
                  <a:cubicBezTo>
                    <a:pt x="118" y="142"/>
                    <a:pt x="103" y="148"/>
                    <a:pt x="87" y="149"/>
                  </a:cubicBezTo>
                  <a:cubicBezTo>
                    <a:pt x="85" y="149"/>
                    <a:pt x="84" y="149"/>
                    <a:pt x="83" y="149"/>
                  </a:cubicBezTo>
                  <a:close/>
                  <a:moveTo>
                    <a:pt x="43" y="95"/>
                  </a:moveTo>
                  <a:cubicBezTo>
                    <a:pt x="48" y="114"/>
                    <a:pt x="66" y="126"/>
                    <a:pt x="85" y="125"/>
                  </a:cubicBezTo>
                  <a:cubicBezTo>
                    <a:pt x="96" y="125"/>
                    <a:pt x="105" y="120"/>
                    <a:pt x="113" y="113"/>
                  </a:cubicBezTo>
                  <a:cubicBezTo>
                    <a:pt x="120" y="106"/>
                    <a:pt x="125" y="96"/>
                    <a:pt x="125" y="85"/>
                  </a:cubicBezTo>
                  <a:cubicBezTo>
                    <a:pt x="137" y="86"/>
                    <a:pt x="137" y="86"/>
                    <a:pt x="137" y="86"/>
                  </a:cubicBezTo>
                  <a:cubicBezTo>
                    <a:pt x="125" y="85"/>
                    <a:pt x="125" y="85"/>
                    <a:pt x="125" y="85"/>
                  </a:cubicBezTo>
                  <a:cubicBezTo>
                    <a:pt x="126" y="66"/>
                    <a:pt x="114" y="48"/>
                    <a:pt x="95" y="43"/>
                  </a:cubicBezTo>
                  <a:cubicBezTo>
                    <a:pt x="30" y="31"/>
                    <a:pt x="30" y="31"/>
                    <a:pt x="30" y="31"/>
                  </a:cubicBezTo>
                  <a:lnTo>
                    <a:pt x="43" y="95"/>
                  </a:lnTo>
                  <a:close/>
                </a:path>
              </a:pathLst>
            </a:custGeom>
            <a:grpFill/>
            <a:ln w="3175">
              <a:solidFill>
                <a:schemeClr val="accent2"/>
              </a:solidFill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1218835">
                <a:defRPr/>
              </a:pPr>
              <a:endParaRPr lang="en-IN" sz="818" kern="0">
                <a:solidFill>
                  <a:prstClr val="black"/>
                </a:solidFill>
              </a:endParaRPr>
            </a:p>
          </p:txBody>
        </p:sp>
        <p:sp>
          <p:nvSpPr>
            <p:cNvPr id="55" name="Freeform 33">
              <a:extLst>
                <a:ext uri="{FF2B5EF4-FFF2-40B4-BE49-F238E27FC236}">
                  <a16:creationId xmlns="" xmlns:a16="http://schemas.microsoft.com/office/drawing/2014/main" id="{5BB7E6C4-203C-931D-8D1B-EC5122C866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5013" y="3068638"/>
              <a:ext cx="111125" cy="111125"/>
            </a:xfrm>
            <a:custGeom>
              <a:avLst/>
              <a:gdLst>
                <a:gd name="T0" fmla="*/ 68 w 151"/>
                <a:gd name="T1" fmla="*/ 149 h 149"/>
                <a:gd name="T2" fmla="*/ 65 w 151"/>
                <a:gd name="T3" fmla="*/ 149 h 149"/>
                <a:gd name="T4" fmla="*/ 65 w 151"/>
                <a:gd name="T5" fmla="*/ 149 h 149"/>
                <a:gd name="T6" fmla="*/ 21 w 151"/>
                <a:gd name="T7" fmla="*/ 130 h 149"/>
                <a:gd name="T8" fmla="*/ 2 w 151"/>
                <a:gd name="T9" fmla="*/ 87 h 149"/>
                <a:gd name="T10" fmla="*/ 50 w 151"/>
                <a:gd name="T11" fmla="*/ 19 h 149"/>
                <a:gd name="T12" fmla="*/ 51 w 151"/>
                <a:gd name="T13" fmla="*/ 19 h 149"/>
                <a:gd name="T14" fmla="*/ 151 w 151"/>
                <a:gd name="T15" fmla="*/ 0 h 149"/>
                <a:gd name="T16" fmla="*/ 132 w 151"/>
                <a:gd name="T17" fmla="*/ 102 h 149"/>
                <a:gd name="T18" fmla="*/ 68 w 151"/>
                <a:gd name="T19" fmla="*/ 149 h 149"/>
                <a:gd name="T20" fmla="*/ 66 w 151"/>
                <a:gd name="T21" fmla="*/ 125 h 149"/>
                <a:gd name="T22" fmla="*/ 108 w 151"/>
                <a:gd name="T23" fmla="*/ 95 h 149"/>
                <a:gd name="T24" fmla="*/ 121 w 151"/>
                <a:gd name="T25" fmla="*/ 30 h 149"/>
                <a:gd name="T26" fmla="*/ 56 w 151"/>
                <a:gd name="T27" fmla="*/ 43 h 149"/>
                <a:gd name="T28" fmla="*/ 26 w 151"/>
                <a:gd name="T29" fmla="*/ 85 h 149"/>
                <a:gd name="T30" fmla="*/ 38 w 151"/>
                <a:gd name="T31" fmla="*/ 113 h 149"/>
                <a:gd name="T32" fmla="*/ 66 w 151"/>
                <a:gd name="T33" fmla="*/ 125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51" h="149">
                  <a:moveTo>
                    <a:pt x="68" y="149"/>
                  </a:moveTo>
                  <a:cubicBezTo>
                    <a:pt x="67" y="149"/>
                    <a:pt x="66" y="149"/>
                    <a:pt x="65" y="149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48" y="148"/>
                    <a:pt x="33" y="141"/>
                    <a:pt x="21" y="130"/>
                  </a:cubicBezTo>
                  <a:cubicBezTo>
                    <a:pt x="10" y="118"/>
                    <a:pt x="3" y="103"/>
                    <a:pt x="2" y="87"/>
                  </a:cubicBezTo>
                  <a:cubicBezTo>
                    <a:pt x="0" y="56"/>
                    <a:pt x="20" y="28"/>
                    <a:pt x="50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32" y="102"/>
                    <a:pt x="132" y="102"/>
                    <a:pt x="132" y="102"/>
                  </a:cubicBezTo>
                  <a:cubicBezTo>
                    <a:pt x="123" y="130"/>
                    <a:pt x="98" y="149"/>
                    <a:pt x="68" y="149"/>
                  </a:cubicBezTo>
                  <a:close/>
                  <a:moveTo>
                    <a:pt x="66" y="125"/>
                  </a:moveTo>
                  <a:cubicBezTo>
                    <a:pt x="85" y="126"/>
                    <a:pt x="103" y="114"/>
                    <a:pt x="108" y="95"/>
                  </a:cubicBezTo>
                  <a:cubicBezTo>
                    <a:pt x="121" y="30"/>
                    <a:pt x="121" y="30"/>
                    <a:pt x="121" y="30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37" y="48"/>
                    <a:pt x="25" y="66"/>
                    <a:pt x="26" y="85"/>
                  </a:cubicBezTo>
                  <a:cubicBezTo>
                    <a:pt x="26" y="96"/>
                    <a:pt x="31" y="106"/>
                    <a:pt x="38" y="113"/>
                  </a:cubicBezTo>
                  <a:cubicBezTo>
                    <a:pt x="46" y="120"/>
                    <a:pt x="55" y="125"/>
                    <a:pt x="66" y="125"/>
                  </a:cubicBezTo>
                  <a:close/>
                </a:path>
              </a:pathLst>
            </a:custGeom>
            <a:grpFill/>
            <a:ln w="3175">
              <a:solidFill>
                <a:schemeClr val="accent2"/>
              </a:solidFill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1218835">
                <a:defRPr/>
              </a:pPr>
              <a:endParaRPr lang="en-IN" sz="818" kern="0">
                <a:solidFill>
                  <a:prstClr val="black"/>
                </a:solidFill>
              </a:endParaRP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71C6696B-AC5C-FA3A-7D12-9D64F086E8EE}"/>
              </a:ext>
            </a:extLst>
          </p:cNvPr>
          <p:cNvSpPr txBox="1"/>
          <p:nvPr/>
        </p:nvSpPr>
        <p:spPr>
          <a:xfrm>
            <a:off x="10570804" y="1907780"/>
            <a:ext cx="16956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8835">
              <a:defRPr/>
            </a:pPr>
            <a:r>
              <a:rPr lang="en-IN" sz="1600" b="1" kern="0">
                <a:solidFill>
                  <a:schemeClr val="tx2">
                    <a:lumMod val="90000"/>
                    <a:lumOff val="10000"/>
                  </a:schemeClr>
                </a:solidFill>
              </a:rPr>
              <a:t>In it for good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35C154A9-C816-A6D6-B465-8245814ECB5C}"/>
              </a:ext>
            </a:extLst>
          </p:cNvPr>
          <p:cNvSpPr txBox="1"/>
          <p:nvPr/>
        </p:nvSpPr>
        <p:spPr>
          <a:xfrm>
            <a:off x="10291930" y="3368406"/>
            <a:ext cx="20709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 defTabSz="914355">
              <a:defRPr sz="1200" b="1" kern="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IN" sz="1600"/>
              <a:t>Bring everything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8E76E2C3-13EC-0E89-636E-F635F797FD4E}"/>
              </a:ext>
            </a:extLst>
          </p:cNvPr>
          <p:cNvSpPr txBox="1"/>
          <p:nvPr/>
        </p:nvSpPr>
        <p:spPr>
          <a:xfrm>
            <a:off x="10511735" y="4800957"/>
            <a:ext cx="14856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 defTabSz="914355">
              <a:defRPr sz="1200" b="1" kern="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IN" sz="1600"/>
              <a:t>Know-how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50A04590-1924-D5BF-FDCA-700A1A80F75C}"/>
              </a:ext>
            </a:extLst>
          </p:cNvPr>
          <p:cNvSpPr txBox="1"/>
          <p:nvPr/>
        </p:nvSpPr>
        <p:spPr>
          <a:xfrm>
            <a:off x="9980115" y="6318783"/>
            <a:ext cx="24716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 defTabSz="914355">
              <a:defRPr sz="1200" b="1" kern="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IN" sz="1600"/>
              <a:t>Master the journey</a:t>
            </a:r>
          </a:p>
        </p:txBody>
      </p:sp>
    </p:spTree>
    <p:extLst>
      <p:ext uri="{BB962C8B-B14F-4D97-AF65-F5344CB8AC3E}">
        <p14:creationId xmlns:p14="http://schemas.microsoft.com/office/powerpoint/2010/main" val="289842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="" xmlns:a16="http://schemas.microsoft.com/office/drawing/2014/main" id="{7BB1D512-7828-4049-8972-17D4E6FB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9" y="143889"/>
            <a:ext cx="10418952" cy="457200"/>
          </a:xfrm>
        </p:spPr>
        <p:txBody>
          <a:bodyPr/>
          <a:lstStyle/>
          <a:p>
            <a:r>
              <a:rPr lang="en-US" sz="2800" dirty="0"/>
              <a:t>Automatización Daviplata – Plan de </a:t>
            </a:r>
            <a:r>
              <a:rPr lang="en-US" sz="2800" dirty="0" err="1" smtClean="0"/>
              <a:t>Trabajo</a:t>
            </a:r>
            <a:r>
              <a:rPr lang="en-US" sz="2800" dirty="0" smtClean="0"/>
              <a:t> - Android</a:t>
            </a:r>
            <a:endParaRPr lang="en-US" sz="2800" dirty="0"/>
          </a:p>
        </p:txBody>
      </p:sp>
      <p:sp>
        <p:nvSpPr>
          <p:cNvPr id="58" name="Footer Placeholder 2">
            <a:extLst>
              <a:ext uri="{FF2B5EF4-FFF2-40B4-BE49-F238E27FC236}">
                <a16:creationId xmlns="" xmlns:a16="http://schemas.microsoft.com/office/drawing/2014/main" id="{9211FE16-DD5D-4F4F-91D3-B007E265BF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433987" y="6671289"/>
            <a:ext cx="2501900" cy="169560"/>
          </a:xfrm>
        </p:spPr>
        <p:txBody>
          <a:bodyPr/>
          <a:lstStyle/>
          <a:p>
            <a:r>
              <a:rPr lang="en-US"/>
              <a:t>TCS confidential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="" xmlns:a16="http://schemas.microsoft.com/office/drawing/2014/main" id="{565DE62A-8952-4F11-A9BD-7A4F1286DA1C}"/>
              </a:ext>
            </a:extLst>
          </p:cNvPr>
          <p:cNvSpPr txBox="1"/>
          <p:nvPr/>
        </p:nvSpPr>
        <p:spPr>
          <a:xfrm>
            <a:off x="7701094" y="1692319"/>
            <a:ext cx="131233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54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dirty="0">
                <a:solidFill>
                  <a:schemeClr val="bg1"/>
                </a:solidFill>
              </a:rPr>
              <a:t>Fecha Entrega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03A1657B-1764-4E79-A0D2-A826AB246F42}"/>
              </a:ext>
            </a:extLst>
          </p:cNvPr>
          <p:cNvSpPr txBox="1"/>
          <p:nvPr/>
        </p:nvSpPr>
        <p:spPr>
          <a:xfrm>
            <a:off x="9176139" y="1706600"/>
            <a:ext cx="9124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54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%Avance</a:t>
            </a:r>
          </a:p>
        </p:txBody>
      </p:sp>
      <p:sp>
        <p:nvSpPr>
          <p:cNvPr id="52" name="Auf der gleichen Seite des Rechtecks liegende Ecken abrunden 33">
            <a:hlinkClick r:id="rId3" action="ppaction://hlinksldjump"/>
            <a:extLst>
              <a:ext uri="{FF2B5EF4-FFF2-40B4-BE49-F238E27FC236}">
                <a16:creationId xmlns="" xmlns:a16="http://schemas.microsoft.com/office/drawing/2014/main" id="{A643585F-550F-4520-8601-8F3359B81915}"/>
              </a:ext>
            </a:extLst>
          </p:cNvPr>
          <p:cNvSpPr/>
          <p:nvPr/>
        </p:nvSpPr>
        <p:spPr bwMode="gray">
          <a:xfrm rot="5400000">
            <a:off x="11317602" y="1060856"/>
            <a:ext cx="365760" cy="1325880"/>
          </a:xfrm>
          <a:prstGeom prst="round2SameRect">
            <a:avLst>
              <a:gd name="adj1" fmla="val 16667"/>
              <a:gd name="adj2" fmla="val 7921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noFill/>
            <a:round/>
            <a:headEnd/>
            <a:tailEnd/>
          </a:ln>
          <a:effectLst>
            <a:innerShdw blurRad="63500" dist="38100" dir="5400000">
              <a:schemeClr val="bg1">
                <a:lumMod val="75000"/>
                <a:alpha val="50000"/>
              </a:schemeClr>
            </a:innerShdw>
          </a:effectLst>
        </p:spPr>
        <p:txBody>
          <a:bodyPr vert="vert270" lIns="162258" tIns="0" rIns="162258" bIns="0" rtlCol="0" anchor="ctr"/>
          <a:lstStyle/>
          <a:p>
            <a:pPr algn="ctr"/>
            <a:r>
              <a:rPr lang="de-DE" sz="1066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Agenda</a:t>
            </a:r>
          </a:p>
        </p:txBody>
      </p:sp>
      <p:sp>
        <p:nvSpPr>
          <p:cNvPr id="53" name="Auf der gleichen Seite des Rechtecks liegende Ecken abrunden 33">
            <a:hlinkClick r:id="rId4" action="ppaction://hlinksldjump"/>
            <a:extLst>
              <a:ext uri="{FF2B5EF4-FFF2-40B4-BE49-F238E27FC236}">
                <a16:creationId xmlns="" xmlns:a16="http://schemas.microsoft.com/office/drawing/2014/main" id="{CFDAFE26-3070-44C1-8ABA-3619486ACD7C}"/>
              </a:ext>
            </a:extLst>
          </p:cNvPr>
          <p:cNvSpPr/>
          <p:nvPr/>
        </p:nvSpPr>
        <p:spPr bwMode="gray">
          <a:xfrm rot="5400000">
            <a:off x="11317602" y="1452593"/>
            <a:ext cx="365760" cy="1325880"/>
          </a:xfrm>
          <a:prstGeom prst="round2Same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noFill/>
            <a:round/>
            <a:headEnd/>
            <a:tailEnd/>
          </a:ln>
          <a:effectLst>
            <a:innerShdw blurRad="63500" dist="38100" dir="5400000">
              <a:schemeClr val="bg1">
                <a:lumMod val="75000"/>
                <a:alpha val="50000"/>
              </a:schemeClr>
            </a:innerShdw>
          </a:effectLst>
        </p:spPr>
        <p:txBody>
          <a:bodyPr vert="vert270" lIns="162258" tIns="0" rIns="162258" bIns="0" rtlCol="0" anchor="ctr"/>
          <a:lstStyle/>
          <a:p>
            <a:pPr algn="ctr"/>
            <a:r>
              <a:rPr lang="de-DE" sz="1066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Avance</a:t>
            </a:r>
          </a:p>
        </p:txBody>
      </p:sp>
      <p:sp>
        <p:nvSpPr>
          <p:cNvPr id="54" name="Auf der gleichen Seite des Rechtecks liegende Ecken abrunden 33">
            <a:hlinkClick r:id="rId5" action="ppaction://hlinksldjump"/>
            <a:extLst>
              <a:ext uri="{FF2B5EF4-FFF2-40B4-BE49-F238E27FC236}">
                <a16:creationId xmlns="" xmlns:a16="http://schemas.microsoft.com/office/drawing/2014/main" id="{91767800-7D24-4650-B841-79DA65C34735}"/>
              </a:ext>
            </a:extLst>
          </p:cNvPr>
          <p:cNvSpPr/>
          <p:nvPr/>
        </p:nvSpPr>
        <p:spPr bwMode="gray">
          <a:xfrm rot="5400000">
            <a:off x="11317602" y="2236067"/>
            <a:ext cx="365760" cy="1325880"/>
          </a:xfrm>
          <a:prstGeom prst="round2Same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noFill/>
            <a:round/>
            <a:headEnd/>
            <a:tailEnd/>
          </a:ln>
          <a:effectLst>
            <a:innerShdw blurRad="63500" dist="38100" dir="5400000">
              <a:schemeClr val="bg1">
                <a:lumMod val="75000"/>
                <a:alpha val="50000"/>
              </a:schemeClr>
            </a:innerShdw>
          </a:effectLst>
        </p:spPr>
        <p:txBody>
          <a:bodyPr vert="vert270" lIns="162258" tIns="0" rIns="162258" bIns="0" rtlCol="0" anchor="ctr"/>
          <a:lstStyle/>
          <a:p>
            <a:pPr algn="ctr"/>
            <a:r>
              <a:rPr lang="de-DE" sz="1066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Observaciones</a:t>
            </a:r>
          </a:p>
        </p:txBody>
      </p:sp>
      <p:sp>
        <p:nvSpPr>
          <p:cNvPr id="55" name="Auf der gleichen Seite des Rechtecks liegende Ecken abrunden 33">
            <a:hlinkClick r:id="rId6" action="ppaction://hlinksldjump"/>
            <a:extLst>
              <a:ext uri="{FF2B5EF4-FFF2-40B4-BE49-F238E27FC236}">
                <a16:creationId xmlns="" xmlns:a16="http://schemas.microsoft.com/office/drawing/2014/main" id="{0853F52C-FB53-4EAE-A2D5-5109BE3639EA}"/>
              </a:ext>
            </a:extLst>
          </p:cNvPr>
          <p:cNvSpPr/>
          <p:nvPr/>
        </p:nvSpPr>
        <p:spPr bwMode="gray">
          <a:xfrm rot="5400000">
            <a:off x="11317602" y="1844330"/>
            <a:ext cx="365760" cy="1325880"/>
          </a:xfrm>
          <a:prstGeom prst="round2Same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noFill/>
            <a:round/>
            <a:headEnd/>
            <a:tailEnd/>
          </a:ln>
          <a:effectLst>
            <a:innerShdw blurRad="63500" dist="38100" dir="5400000">
              <a:schemeClr val="bg1">
                <a:lumMod val="75000"/>
                <a:alpha val="50000"/>
              </a:schemeClr>
            </a:innerShdw>
          </a:effectLst>
        </p:spPr>
        <p:txBody>
          <a:bodyPr vert="vert270" lIns="162258" tIns="0" rIns="162258" bIns="0" rtlCol="0" anchor="ctr"/>
          <a:lstStyle/>
          <a:p>
            <a:pPr algn="ctr"/>
            <a:r>
              <a:rPr lang="de-DE" sz="1333" b="1" dirty="0">
                <a:solidFill>
                  <a:srgbClr val="C00000"/>
                </a:solidFill>
              </a:rPr>
              <a:t>Entregas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5385" y="1002725"/>
            <a:ext cx="1159789" cy="88760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3329" y="601089"/>
            <a:ext cx="4803152" cy="567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2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="" xmlns:a16="http://schemas.microsoft.com/office/drawing/2014/main" id="{7BB1D512-7828-4049-8972-17D4E6FB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9" y="143889"/>
            <a:ext cx="10418952" cy="457200"/>
          </a:xfrm>
        </p:spPr>
        <p:txBody>
          <a:bodyPr/>
          <a:lstStyle/>
          <a:p>
            <a:r>
              <a:rPr lang="en-US" sz="2800" dirty="0"/>
              <a:t>Automatización Daviplata – Plan de </a:t>
            </a:r>
            <a:r>
              <a:rPr lang="en-US" sz="2800" dirty="0" err="1" smtClean="0"/>
              <a:t>Trabajo</a:t>
            </a:r>
            <a:r>
              <a:rPr lang="en-US" sz="2800" dirty="0" smtClean="0"/>
              <a:t> - iOS</a:t>
            </a:r>
            <a:endParaRPr lang="en-US" sz="2800" dirty="0"/>
          </a:p>
        </p:txBody>
      </p:sp>
      <p:sp>
        <p:nvSpPr>
          <p:cNvPr id="58" name="Footer Placeholder 2">
            <a:extLst>
              <a:ext uri="{FF2B5EF4-FFF2-40B4-BE49-F238E27FC236}">
                <a16:creationId xmlns="" xmlns:a16="http://schemas.microsoft.com/office/drawing/2014/main" id="{9211FE16-DD5D-4F4F-91D3-B007E265BF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433987" y="6671289"/>
            <a:ext cx="2501900" cy="169560"/>
          </a:xfrm>
        </p:spPr>
        <p:txBody>
          <a:bodyPr/>
          <a:lstStyle/>
          <a:p>
            <a:r>
              <a:rPr lang="en-US"/>
              <a:t>TCS confidential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="" xmlns:a16="http://schemas.microsoft.com/office/drawing/2014/main" id="{565DE62A-8952-4F11-A9BD-7A4F1286DA1C}"/>
              </a:ext>
            </a:extLst>
          </p:cNvPr>
          <p:cNvSpPr txBox="1"/>
          <p:nvPr/>
        </p:nvSpPr>
        <p:spPr>
          <a:xfrm>
            <a:off x="7701094" y="1692319"/>
            <a:ext cx="131233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54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dirty="0">
                <a:solidFill>
                  <a:schemeClr val="bg1"/>
                </a:solidFill>
              </a:rPr>
              <a:t>Fecha Entrega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03A1657B-1764-4E79-A0D2-A826AB246F42}"/>
              </a:ext>
            </a:extLst>
          </p:cNvPr>
          <p:cNvSpPr txBox="1"/>
          <p:nvPr/>
        </p:nvSpPr>
        <p:spPr>
          <a:xfrm>
            <a:off x="9176139" y="1706600"/>
            <a:ext cx="9124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54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%Avance</a:t>
            </a:r>
          </a:p>
        </p:txBody>
      </p:sp>
      <p:sp>
        <p:nvSpPr>
          <p:cNvPr id="52" name="Auf der gleichen Seite des Rechtecks liegende Ecken abrunden 33">
            <a:hlinkClick r:id="rId3" action="ppaction://hlinksldjump"/>
            <a:extLst>
              <a:ext uri="{FF2B5EF4-FFF2-40B4-BE49-F238E27FC236}">
                <a16:creationId xmlns="" xmlns:a16="http://schemas.microsoft.com/office/drawing/2014/main" id="{A643585F-550F-4520-8601-8F3359B81915}"/>
              </a:ext>
            </a:extLst>
          </p:cNvPr>
          <p:cNvSpPr/>
          <p:nvPr/>
        </p:nvSpPr>
        <p:spPr bwMode="gray">
          <a:xfrm rot="5400000">
            <a:off x="11317602" y="1060856"/>
            <a:ext cx="365760" cy="1325880"/>
          </a:xfrm>
          <a:prstGeom prst="round2SameRect">
            <a:avLst>
              <a:gd name="adj1" fmla="val 16667"/>
              <a:gd name="adj2" fmla="val 7921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noFill/>
            <a:round/>
            <a:headEnd/>
            <a:tailEnd/>
          </a:ln>
          <a:effectLst>
            <a:innerShdw blurRad="63500" dist="38100" dir="5400000">
              <a:schemeClr val="bg1">
                <a:lumMod val="75000"/>
                <a:alpha val="50000"/>
              </a:schemeClr>
            </a:innerShdw>
          </a:effectLst>
        </p:spPr>
        <p:txBody>
          <a:bodyPr vert="vert270" lIns="162258" tIns="0" rIns="162258" bIns="0" rtlCol="0" anchor="ctr"/>
          <a:lstStyle/>
          <a:p>
            <a:pPr algn="ctr"/>
            <a:r>
              <a:rPr lang="de-DE" sz="1066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Agenda</a:t>
            </a:r>
          </a:p>
        </p:txBody>
      </p:sp>
      <p:sp>
        <p:nvSpPr>
          <p:cNvPr id="53" name="Auf der gleichen Seite des Rechtecks liegende Ecken abrunden 33">
            <a:hlinkClick r:id="rId4" action="ppaction://hlinksldjump"/>
            <a:extLst>
              <a:ext uri="{FF2B5EF4-FFF2-40B4-BE49-F238E27FC236}">
                <a16:creationId xmlns="" xmlns:a16="http://schemas.microsoft.com/office/drawing/2014/main" id="{CFDAFE26-3070-44C1-8ABA-3619486ACD7C}"/>
              </a:ext>
            </a:extLst>
          </p:cNvPr>
          <p:cNvSpPr/>
          <p:nvPr/>
        </p:nvSpPr>
        <p:spPr bwMode="gray">
          <a:xfrm rot="5400000">
            <a:off x="11317602" y="1452593"/>
            <a:ext cx="365760" cy="1325880"/>
          </a:xfrm>
          <a:prstGeom prst="round2Same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noFill/>
            <a:round/>
            <a:headEnd/>
            <a:tailEnd/>
          </a:ln>
          <a:effectLst>
            <a:innerShdw blurRad="63500" dist="38100" dir="5400000">
              <a:schemeClr val="bg1">
                <a:lumMod val="75000"/>
                <a:alpha val="50000"/>
              </a:schemeClr>
            </a:innerShdw>
          </a:effectLst>
        </p:spPr>
        <p:txBody>
          <a:bodyPr vert="vert270" lIns="162258" tIns="0" rIns="162258" bIns="0" rtlCol="0" anchor="ctr"/>
          <a:lstStyle/>
          <a:p>
            <a:pPr algn="ctr"/>
            <a:r>
              <a:rPr lang="de-DE" sz="1066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Avance</a:t>
            </a:r>
          </a:p>
        </p:txBody>
      </p:sp>
      <p:sp>
        <p:nvSpPr>
          <p:cNvPr id="54" name="Auf der gleichen Seite des Rechtecks liegende Ecken abrunden 33">
            <a:hlinkClick r:id="rId5" action="ppaction://hlinksldjump"/>
            <a:extLst>
              <a:ext uri="{FF2B5EF4-FFF2-40B4-BE49-F238E27FC236}">
                <a16:creationId xmlns="" xmlns:a16="http://schemas.microsoft.com/office/drawing/2014/main" id="{91767800-7D24-4650-B841-79DA65C34735}"/>
              </a:ext>
            </a:extLst>
          </p:cNvPr>
          <p:cNvSpPr/>
          <p:nvPr/>
        </p:nvSpPr>
        <p:spPr bwMode="gray">
          <a:xfrm rot="5400000">
            <a:off x="11317602" y="2236067"/>
            <a:ext cx="365760" cy="1325880"/>
          </a:xfrm>
          <a:prstGeom prst="round2Same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noFill/>
            <a:round/>
            <a:headEnd/>
            <a:tailEnd/>
          </a:ln>
          <a:effectLst>
            <a:innerShdw blurRad="63500" dist="38100" dir="5400000">
              <a:schemeClr val="bg1">
                <a:lumMod val="75000"/>
                <a:alpha val="50000"/>
              </a:schemeClr>
            </a:innerShdw>
          </a:effectLst>
        </p:spPr>
        <p:txBody>
          <a:bodyPr vert="vert270" lIns="162258" tIns="0" rIns="162258" bIns="0" rtlCol="0" anchor="ctr"/>
          <a:lstStyle/>
          <a:p>
            <a:pPr algn="ctr"/>
            <a:r>
              <a:rPr lang="de-DE" sz="1066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Observaciones</a:t>
            </a:r>
          </a:p>
        </p:txBody>
      </p:sp>
      <p:sp>
        <p:nvSpPr>
          <p:cNvPr id="55" name="Auf der gleichen Seite des Rechtecks liegende Ecken abrunden 33">
            <a:hlinkClick r:id="rId6" action="ppaction://hlinksldjump"/>
            <a:extLst>
              <a:ext uri="{FF2B5EF4-FFF2-40B4-BE49-F238E27FC236}">
                <a16:creationId xmlns="" xmlns:a16="http://schemas.microsoft.com/office/drawing/2014/main" id="{0853F52C-FB53-4EAE-A2D5-5109BE3639EA}"/>
              </a:ext>
            </a:extLst>
          </p:cNvPr>
          <p:cNvSpPr/>
          <p:nvPr/>
        </p:nvSpPr>
        <p:spPr bwMode="gray">
          <a:xfrm rot="5400000">
            <a:off x="11317602" y="1844330"/>
            <a:ext cx="365760" cy="1325880"/>
          </a:xfrm>
          <a:prstGeom prst="round2Same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noFill/>
            <a:round/>
            <a:headEnd/>
            <a:tailEnd/>
          </a:ln>
          <a:effectLst>
            <a:innerShdw blurRad="63500" dist="38100" dir="5400000">
              <a:schemeClr val="bg1">
                <a:lumMod val="75000"/>
                <a:alpha val="50000"/>
              </a:schemeClr>
            </a:innerShdw>
          </a:effectLst>
        </p:spPr>
        <p:txBody>
          <a:bodyPr vert="vert270" lIns="162258" tIns="0" rIns="162258" bIns="0" rtlCol="0" anchor="ctr"/>
          <a:lstStyle/>
          <a:p>
            <a:pPr algn="ctr"/>
            <a:r>
              <a:rPr lang="de-DE" sz="1333" b="1" dirty="0">
                <a:solidFill>
                  <a:srgbClr val="C00000"/>
                </a:solidFill>
              </a:rPr>
              <a:t>Entregas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9875" y="941183"/>
            <a:ext cx="1294690" cy="75113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7983" y="601089"/>
            <a:ext cx="4774489" cy="564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0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="" xmlns:a16="http://schemas.microsoft.com/office/drawing/2014/main" id="{7BB1D512-7828-4049-8972-17D4E6FB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9" y="143889"/>
            <a:ext cx="10418952" cy="457200"/>
          </a:xfrm>
        </p:spPr>
        <p:txBody>
          <a:bodyPr/>
          <a:lstStyle/>
          <a:p>
            <a:r>
              <a:rPr lang="en-US" sz="2800" dirty="0"/>
              <a:t>Automatización Daviplata – Plan de </a:t>
            </a:r>
            <a:r>
              <a:rPr lang="en-US" sz="2800" dirty="0" err="1" smtClean="0"/>
              <a:t>Trabajo</a:t>
            </a:r>
            <a:r>
              <a:rPr lang="en-US" sz="2800" dirty="0" smtClean="0"/>
              <a:t> - General </a:t>
            </a:r>
            <a:endParaRPr lang="en-US" sz="2800" dirty="0"/>
          </a:p>
        </p:txBody>
      </p:sp>
      <p:sp>
        <p:nvSpPr>
          <p:cNvPr id="58" name="Footer Placeholder 2">
            <a:extLst>
              <a:ext uri="{FF2B5EF4-FFF2-40B4-BE49-F238E27FC236}">
                <a16:creationId xmlns="" xmlns:a16="http://schemas.microsoft.com/office/drawing/2014/main" id="{9211FE16-DD5D-4F4F-91D3-B007E265BF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433987" y="6671289"/>
            <a:ext cx="2501900" cy="169560"/>
          </a:xfrm>
        </p:spPr>
        <p:txBody>
          <a:bodyPr/>
          <a:lstStyle/>
          <a:p>
            <a:r>
              <a:rPr lang="en-US"/>
              <a:t>TCS confidential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="" xmlns:a16="http://schemas.microsoft.com/office/drawing/2014/main" id="{565DE62A-8952-4F11-A9BD-7A4F1286DA1C}"/>
              </a:ext>
            </a:extLst>
          </p:cNvPr>
          <p:cNvSpPr txBox="1"/>
          <p:nvPr/>
        </p:nvSpPr>
        <p:spPr>
          <a:xfrm>
            <a:off x="7701094" y="1692319"/>
            <a:ext cx="131233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54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dirty="0">
                <a:solidFill>
                  <a:schemeClr val="bg1"/>
                </a:solidFill>
              </a:rPr>
              <a:t>Fecha Entrega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="" xmlns:a16="http://schemas.microsoft.com/office/drawing/2014/main" id="{03A1657B-1764-4E79-A0D2-A826AB246F42}"/>
              </a:ext>
            </a:extLst>
          </p:cNvPr>
          <p:cNvSpPr txBox="1"/>
          <p:nvPr/>
        </p:nvSpPr>
        <p:spPr>
          <a:xfrm>
            <a:off x="9176139" y="1706600"/>
            <a:ext cx="9124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54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%Avance</a:t>
            </a:r>
          </a:p>
        </p:txBody>
      </p:sp>
      <p:sp>
        <p:nvSpPr>
          <p:cNvPr id="52" name="Auf der gleichen Seite des Rechtecks liegende Ecken abrunden 33">
            <a:hlinkClick r:id="rId3" action="ppaction://hlinksldjump"/>
            <a:extLst>
              <a:ext uri="{FF2B5EF4-FFF2-40B4-BE49-F238E27FC236}">
                <a16:creationId xmlns="" xmlns:a16="http://schemas.microsoft.com/office/drawing/2014/main" id="{A643585F-550F-4520-8601-8F3359B81915}"/>
              </a:ext>
            </a:extLst>
          </p:cNvPr>
          <p:cNvSpPr/>
          <p:nvPr/>
        </p:nvSpPr>
        <p:spPr bwMode="gray">
          <a:xfrm rot="5400000">
            <a:off x="11317602" y="1060856"/>
            <a:ext cx="365760" cy="1325880"/>
          </a:xfrm>
          <a:prstGeom prst="round2SameRect">
            <a:avLst>
              <a:gd name="adj1" fmla="val 16667"/>
              <a:gd name="adj2" fmla="val 7921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noFill/>
            <a:round/>
            <a:headEnd/>
            <a:tailEnd/>
          </a:ln>
          <a:effectLst>
            <a:innerShdw blurRad="63500" dist="38100" dir="5400000">
              <a:schemeClr val="bg1">
                <a:lumMod val="75000"/>
                <a:alpha val="50000"/>
              </a:schemeClr>
            </a:innerShdw>
          </a:effectLst>
        </p:spPr>
        <p:txBody>
          <a:bodyPr vert="vert270" lIns="162258" tIns="0" rIns="162258" bIns="0" rtlCol="0" anchor="ctr"/>
          <a:lstStyle/>
          <a:p>
            <a:pPr algn="ctr"/>
            <a:r>
              <a:rPr lang="de-DE" sz="1066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Agenda</a:t>
            </a:r>
          </a:p>
        </p:txBody>
      </p:sp>
      <p:sp>
        <p:nvSpPr>
          <p:cNvPr id="53" name="Auf der gleichen Seite des Rechtecks liegende Ecken abrunden 33">
            <a:hlinkClick r:id="rId4" action="ppaction://hlinksldjump"/>
            <a:extLst>
              <a:ext uri="{FF2B5EF4-FFF2-40B4-BE49-F238E27FC236}">
                <a16:creationId xmlns="" xmlns:a16="http://schemas.microsoft.com/office/drawing/2014/main" id="{CFDAFE26-3070-44C1-8ABA-3619486ACD7C}"/>
              </a:ext>
            </a:extLst>
          </p:cNvPr>
          <p:cNvSpPr/>
          <p:nvPr/>
        </p:nvSpPr>
        <p:spPr bwMode="gray">
          <a:xfrm rot="5400000">
            <a:off x="11317602" y="1452593"/>
            <a:ext cx="365760" cy="1325880"/>
          </a:xfrm>
          <a:prstGeom prst="round2Same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noFill/>
            <a:round/>
            <a:headEnd/>
            <a:tailEnd/>
          </a:ln>
          <a:effectLst>
            <a:innerShdw blurRad="63500" dist="38100" dir="5400000">
              <a:schemeClr val="bg1">
                <a:lumMod val="75000"/>
                <a:alpha val="50000"/>
              </a:schemeClr>
            </a:innerShdw>
          </a:effectLst>
        </p:spPr>
        <p:txBody>
          <a:bodyPr vert="vert270" lIns="162258" tIns="0" rIns="162258" bIns="0" rtlCol="0" anchor="ctr"/>
          <a:lstStyle/>
          <a:p>
            <a:pPr algn="ctr"/>
            <a:r>
              <a:rPr lang="de-DE" sz="1066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Avance</a:t>
            </a:r>
          </a:p>
        </p:txBody>
      </p:sp>
      <p:sp>
        <p:nvSpPr>
          <p:cNvPr id="54" name="Auf der gleichen Seite des Rechtecks liegende Ecken abrunden 33">
            <a:hlinkClick r:id="rId5" action="ppaction://hlinksldjump"/>
            <a:extLst>
              <a:ext uri="{FF2B5EF4-FFF2-40B4-BE49-F238E27FC236}">
                <a16:creationId xmlns="" xmlns:a16="http://schemas.microsoft.com/office/drawing/2014/main" id="{91767800-7D24-4650-B841-79DA65C34735}"/>
              </a:ext>
            </a:extLst>
          </p:cNvPr>
          <p:cNvSpPr/>
          <p:nvPr/>
        </p:nvSpPr>
        <p:spPr bwMode="gray">
          <a:xfrm rot="5400000">
            <a:off x="11317602" y="2236067"/>
            <a:ext cx="365760" cy="1325880"/>
          </a:xfrm>
          <a:prstGeom prst="round2Same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noFill/>
            <a:round/>
            <a:headEnd/>
            <a:tailEnd/>
          </a:ln>
          <a:effectLst>
            <a:innerShdw blurRad="63500" dist="38100" dir="5400000">
              <a:schemeClr val="bg1">
                <a:lumMod val="75000"/>
                <a:alpha val="50000"/>
              </a:schemeClr>
            </a:innerShdw>
          </a:effectLst>
        </p:spPr>
        <p:txBody>
          <a:bodyPr vert="vert270" lIns="162258" tIns="0" rIns="162258" bIns="0" rtlCol="0" anchor="ctr"/>
          <a:lstStyle/>
          <a:p>
            <a:pPr algn="ctr"/>
            <a:r>
              <a:rPr lang="de-DE" sz="1066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Observaciones</a:t>
            </a:r>
          </a:p>
        </p:txBody>
      </p:sp>
      <p:sp>
        <p:nvSpPr>
          <p:cNvPr id="55" name="Auf der gleichen Seite des Rechtecks liegende Ecken abrunden 33">
            <a:hlinkClick r:id="rId6" action="ppaction://hlinksldjump"/>
            <a:extLst>
              <a:ext uri="{FF2B5EF4-FFF2-40B4-BE49-F238E27FC236}">
                <a16:creationId xmlns="" xmlns:a16="http://schemas.microsoft.com/office/drawing/2014/main" id="{0853F52C-FB53-4EAE-A2D5-5109BE3639EA}"/>
              </a:ext>
            </a:extLst>
          </p:cNvPr>
          <p:cNvSpPr/>
          <p:nvPr/>
        </p:nvSpPr>
        <p:spPr bwMode="gray">
          <a:xfrm rot="5400000">
            <a:off x="11317602" y="1844330"/>
            <a:ext cx="365760" cy="1325880"/>
          </a:xfrm>
          <a:prstGeom prst="round2Same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noFill/>
            <a:round/>
            <a:headEnd/>
            <a:tailEnd/>
          </a:ln>
          <a:effectLst>
            <a:innerShdw blurRad="63500" dist="38100" dir="5400000">
              <a:schemeClr val="bg1">
                <a:lumMod val="75000"/>
                <a:alpha val="50000"/>
              </a:schemeClr>
            </a:innerShdw>
          </a:effectLst>
        </p:spPr>
        <p:txBody>
          <a:bodyPr vert="vert270" lIns="162258" tIns="0" rIns="162258" bIns="0" rtlCol="0" anchor="ctr"/>
          <a:lstStyle/>
          <a:p>
            <a:pPr algn="ctr"/>
            <a:r>
              <a:rPr lang="de-DE" sz="1333" b="1" dirty="0">
                <a:solidFill>
                  <a:srgbClr val="C00000"/>
                </a:solidFill>
              </a:rPr>
              <a:t>Entregas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9364" y="601089"/>
            <a:ext cx="4877700" cy="563036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3468" y="689425"/>
            <a:ext cx="1366988" cy="79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7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="" xmlns:a16="http://schemas.microsoft.com/office/drawing/2014/main" id="{7BB1D512-7828-4049-8972-17D4E6FB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9" y="143889"/>
            <a:ext cx="10418952" cy="457200"/>
          </a:xfrm>
        </p:spPr>
        <p:txBody>
          <a:bodyPr/>
          <a:lstStyle/>
          <a:p>
            <a:r>
              <a:rPr lang="es-CO" sz="2800" dirty="0"/>
              <a:t>O</a:t>
            </a:r>
            <a:r>
              <a:rPr lang="en-US" sz="2800" dirty="0" err="1"/>
              <a:t>bservaciones</a:t>
            </a:r>
            <a:endParaRPr lang="en-US" sz="2800" dirty="0"/>
          </a:p>
        </p:txBody>
      </p:sp>
      <p:sp>
        <p:nvSpPr>
          <p:cNvPr id="58" name="Footer Placeholder 2">
            <a:extLst>
              <a:ext uri="{FF2B5EF4-FFF2-40B4-BE49-F238E27FC236}">
                <a16:creationId xmlns="" xmlns:a16="http://schemas.microsoft.com/office/drawing/2014/main" id="{9211FE16-DD5D-4F4F-91D3-B007E265BF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433987" y="6671289"/>
            <a:ext cx="2501900" cy="169560"/>
          </a:xfrm>
        </p:spPr>
        <p:txBody>
          <a:bodyPr/>
          <a:lstStyle/>
          <a:p>
            <a:r>
              <a:rPr lang="en-US"/>
              <a:t>TCS confidential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="" xmlns:a16="http://schemas.microsoft.com/office/drawing/2014/main" id="{16445BC8-EDBA-4B78-B5DC-FEF59917AE4D}"/>
              </a:ext>
            </a:extLst>
          </p:cNvPr>
          <p:cNvSpPr/>
          <p:nvPr/>
        </p:nvSpPr>
        <p:spPr>
          <a:xfrm>
            <a:off x="555266" y="766351"/>
            <a:ext cx="9895798" cy="4857209"/>
          </a:xfrm>
          <a:prstGeom prst="roundRect">
            <a:avLst>
              <a:gd name="adj" fmla="val 4291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="" xmlns:a16="http://schemas.microsoft.com/office/drawing/2014/main" id="{7D4C24F0-1C69-4641-B45A-111EBCEDBD3E}"/>
              </a:ext>
            </a:extLst>
          </p:cNvPr>
          <p:cNvSpPr/>
          <p:nvPr/>
        </p:nvSpPr>
        <p:spPr>
          <a:xfrm>
            <a:off x="762724" y="907657"/>
            <a:ext cx="9480882" cy="633259"/>
          </a:xfrm>
          <a:prstGeom prst="roundRect">
            <a:avLst>
              <a:gd name="adj" fmla="val 12531"/>
            </a:avLst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/>
              <a:t>Temas a contemplar para la automatización en curso</a:t>
            </a:r>
            <a:endParaRPr lang="en-US" sz="2000" dirty="0"/>
          </a:p>
        </p:txBody>
      </p:sp>
      <p:graphicFrame>
        <p:nvGraphicFramePr>
          <p:cNvPr id="141" name="Table 140">
            <a:extLst>
              <a:ext uri="{FF2B5EF4-FFF2-40B4-BE49-F238E27FC236}">
                <a16:creationId xmlns="" xmlns:a16="http://schemas.microsoft.com/office/drawing/2014/main" id="{AAF2D941-EEC4-4C2B-844F-1ACAC0D6C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734866"/>
              </p:ext>
            </p:extLst>
          </p:nvPr>
        </p:nvGraphicFramePr>
        <p:xfrm>
          <a:off x="762724" y="1626213"/>
          <a:ext cx="9480882" cy="365338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420772">
                  <a:extLst>
                    <a:ext uri="{9D8B030D-6E8A-4147-A177-3AD203B41FA5}">
                      <a16:colId xmlns="" xmlns:a16="http://schemas.microsoft.com/office/drawing/2014/main" val="3078329956"/>
                    </a:ext>
                  </a:extLst>
                </a:gridCol>
                <a:gridCol w="9060110">
                  <a:extLst>
                    <a:ext uri="{9D8B030D-6E8A-4147-A177-3AD203B41FA5}">
                      <a16:colId xmlns="" xmlns:a16="http://schemas.microsoft.com/office/drawing/2014/main" val="1217186902"/>
                    </a:ext>
                  </a:extLst>
                </a:gridCol>
              </a:tblGrid>
              <a:tr h="350575"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s-CO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Es</a:t>
                      </a:r>
                      <a:r>
                        <a:rPr lang="en-US" sz="15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necesario obtener la autorización del lider de Daviplata, antes de iniciar el proceso de </a:t>
                      </a:r>
                      <a:r>
                        <a:rPr lang="en-US" sz="15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automatización de los </a:t>
                      </a:r>
                      <a:r>
                        <a:rPr lang="en-US" sz="15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casos de prueba evidenciados en la presentación, ya que esto modificaria el tiempo de estimación.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973963686"/>
                  </a:ext>
                </a:extLst>
              </a:tr>
              <a:tr h="350575"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n-US" sz="15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Los diseños para desarrollo en el Sistema operativo iOS estarán limitados por el hadware disponible, ya que se priorizan las ejecuciones debido a la disponibilidad de solo una macbook.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50575"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121883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s-CO" sz="15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se contemplan problemas de ambiente</a:t>
                      </a:r>
                      <a:endParaRPr lang="en-US" sz="15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73476"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s-E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s-CO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 requiere ambiente disponible para Automatización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171487723"/>
                  </a:ext>
                </a:extLst>
              </a:tr>
              <a:tr h="313941"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s-E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 se contemplan mantenimientos por cambio de versión que impliquen cambios importantes (superiores a 1 día) en el desarrollo actual de la automatización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148526039"/>
                  </a:ext>
                </a:extLst>
              </a:tr>
              <a:tr h="273476"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s-E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Los escalamientos a nivel del área de desarrollo de la solución se realizaran a través de profesionales y/o coordinadores responsables del área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647937845"/>
                  </a:ext>
                </a:extLst>
              </a:tr>
              <a:tr h="273476"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s-E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  <a:endParaRPr lang="es-E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s-E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La estimación se tiene para 1 sola persona asignada a los desarrollos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91485253"/>
                  </a:ext>
                </a:extLst>
              </a:tr>
              <a:tr h="273476"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s-CO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Los seguimientos se harán cada 15 días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184733921"/>
                  </a:ext>
                </a:extLst>
              </a:tr>
              <a:tr h="273476"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s-CO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Las entregas se realizarán mensuales para mostrar los avances logrados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954475839"/>
                  </a:ext>
                </a:extLst>
              </a:tr>
              <a:tr h="273476">
                <a:tc>
                  <a:txBody>
                    <a:bodyPr/>
                    <a:lstStyle/>
                    <a:p>
                      <a:pPr marL="0" indent="0" algn="ctr" fontAlgn="ctr">
                        <a:buFont typeface="Arial" panose="020B0604020202020204" pitchFamily="34" charset="0"/>
                        <a:buNone/>
                      </a:pPr>
                      <a:r>
                        <a:rPr lang="en-US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Font typeface="Arial" panose="020B0604020202020204" pitchFamily="34" charset="0"/>
                        <a:buNone/>
                      </a:pPr>
                      <a:r>
                        <a:rPr lang="es-CO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 caso de persona adicional para desarrollo de scripts se requiere máquina MAC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07108686"/>
                  </a:ext>
                </a:extLst>
              </a:tr>
            </a:tbl>
          </a:graphicData>
        </a:graphic>
      </p:graphicFrame>
      <p:sp>
        <p:nvSpPr>
          <p:cNvPr id="14" name="Auf der gleichen Seite des Rechtecks liegende Ecken abrunden 33">
            <a:hlinkClick r:id="rId3" action="ppaction://hlinksldjump"/>
            <a:extLst>
              <a:ext uri="{FF2B5EF4-FFF2-40B4-BE49-F238E27FC236}">
                <a16:creationId xmlns="" xmlns:a16="http://schemas.microsoft.com/office/drawing/2014/main" id="{5259B99F-67F0-4D4B-B90E-DFD2AE97980E}"/>
              </a:ext>
            </a:extLst>
          </p:cNvPr>
          <p:cNvSpPr/>
          <p:nvPr/>
        </p:nvSpPr>
        <p:spPr bwMode="gray">
          <a:xfrm rot="5400000">
            <a:off x="11317602" y="1060856"/>
            <a:ext cx="365760" cy="1325880"/>
          </a:xfrm>
          <a:prstGeom prst="round2SameRect">
            <a:avLst>
              <a:gd name="adj1" fmla="val 16667"/>
              <a:gd name="adj2" fmla="val 7921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noFill/>
            <a:round/>
            <a:headEnd/>
            <a:tailEnd/>
          </a:ln>
          <a:effectLst>
            <a:innerShdw blurRad="63500" dist="38100" dir="5400000">
              <a:schemeClr val="bg1">
                <a:lumMod val="75000"/>
                <a:alpha val="50000"/>
              </a:schemeClr>
            </a:innerShdw>
          </a:effectLst>
        </p:spPr>
        <p:txBody>
          <a:bodyPr vert="vert270" lIns="162258" tIns="0" rIns="162258" bIns="0" rtlCol="0" anchor="ctr"/>
          <a:lstStyle/>
          <a:p>
            <a:pPr algn="ctr"/>
            <a:r>
              <a:rPr lang="de-DE" sz="1066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Agenda</a:t>
            </a:r>
          </a:p>
        </p:txBody>
      </p:sp>
      <p:sp>
        <p:nvSpPr>
          <p:cNvPr id="15" name="Auf der gleichen Seite des Rechtecks liegende Ecken abrunden 33">
            <a:hlinkClick r:id="rId4" action="ppaction://hlinksldjump"/>
            <a:extLst>
              <a:ext uri="{FF2B5EF4-FFF2-40B4-BE49-F238E27FC236}">
                <a16:creationId xmlns="" xmlns:a16="http://schemas.microsoft.com/office/drawing/2014/main" id="{649870C3-C7F8-443D-AC6E-FE225BE36315}"/>
              </a:ext>
            </a:extLst>
          </p:cNvPr>
          <p:cNvSpPr/>
          <p:nvPr/>
        </p:nvSpPr>
        <p:spPr bwMode="gray">
          <a:xfrm rot="5400000">
            <a:off x="11317602" y="1452593"/>
            <a:ext cx="365760" cy="1325880"/>
          </a:xfrm>
          <a:prstGeom prst="round2Same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noFill/>
            <a:round/>
            <a:headEnd/>
            <a:tailEnd/>
          </a:ln>
          <a:effectLst>
            <a:innerShdw blurRad="63500" dist="38100" dir="5400000">
              <a:schemeClr val="bg1">
                <a:lumMod val="75000"/>
                <a:alpha val="50000"/>
              </a:schemeClr>
            </a:innerShdw>
          </a:effectLst>
        </p:spPr>
        <p:txBody>
          <a:bodyPr vert="vert270" lIns="162258" tIns="0" rIns="162258" bIns="0" rtlCol="0" anchor="ctr"/>
          <a:lstStyle/>
          <a:p>
            <a:pPr algn="ctr"/>
            <a:r>
              <a:rPr lang="de-DE" sz="1066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Avance</a:t>
            </a:r>
          </a:p>
        </p:txBody>
      </p:sp>
      <p:sp>
        <p:nvSpPr>
          <p:cNvPr id="16" name="Auf der gleichen Seite des Rechtecks liegende Ecken abrunden 33">
            <a:hlinkClick r:id="rId5" action="ppaction://hlinksldjump"/>
            <a:extLst>
              <a:ext uri="{FF2B5EF4-FFF2-40B4-BE49-F238E27FC236}">
                <a16:creationId xmlns="" xmlns:a16="http://schemas.microsoft.com/office/drawing/2014/main" id="{D641F08D-6AAD-42D9-893B-60869C82D704}"/>
              </a:ext>
            </a:extLst>
          </p:cNvPr>
          <p:cNvSpPr/>
          <p:nvPr/>
        </p:nvSpPr>
        <p:spPr bwMode="gray">
          <a:xfrm rot="5400000">
            <a:off x="11317602" y="2236067"/>
            <a:ext cx="365760" cy="1325880"/>
          </a:xfrm>
          <a:prstGeom prst="round2Same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noFill/>
            <a:round/>
            <a:headEnd/>
            <a:tailEnd/>
          </a:ln>
          <a:effectLst>
            <a:innerShdw blurRad="63500" dist="38100" dir="5400000">
              <a:schemeClr val="bg1">
                <a:lumMod val="75000"/>
                <a:alpha val="50000"/>
              </a:schemeClr>
            </a:innerShdw>
          </a:effectLst>
        </p:spPr>
        <p:txBody>
          <a:bodyPr vert="vert270" lIns="162258" tIns="0" rIns="162258" bIns="0" rtlCol="0" anchor="ctr"/>
          <a:lstStyle/>
          <a:p>
            <a:pPr algn="ctr"/>
            <a:r>
              <a:rPr lang="de-DE" sz="1333" b="1" dirty="0">
                <a:solidFill>
                  <a:srgbClr val="C00000"/>
                </a:solidFill>
              </a:rPr>
              <a:t>Observaciones</a:t>
            </a:r>
          </a:p>
        </p:txBody>
      </p:sp>
      <p:sp>
        <p:nvSpPr>
          <p:cNvPr id="17" name="Auf der gleichen Seite des Rechtecks liegende Ecken abrunden 33">
            <a:hlinkClick r:id="rId6" action="ppaction://hlinksldjump"/>
            <a:extLst>
              <a:ext uri="{FF2B5EF4-FFF2-40B4-BE49-F238E27FC236}">
                <a16:creationId xmlns="" xmlns:a16="http://schemas.microsoft.com/office/drawing/2014/main" id="{129BA4EA-7A17-499F-BE7C-5D20EA9B6E11}"/>
              </a:ext>
            </a:extLst>
          </p:cNvPr>
          <p:cNvSpPr/>
          <p:nvPr/>
        </p:nvSpPr>
        <p:spPr bwMode="gray">
          <a:xfrm rot="5400000">
            <a:off x="11317602" y="1844330"/>
            <a:ext cx="365760" cy="1325880"/>
          </a:xfrm>
          <a:prstGeom prst="round2Same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noFill/>
            <a:round/>
            <a:headEnd/>
            <a:tailEnd/>
          </a:ln>
          <a:effectLst>
            <a:innerShdw blurRad="63500" dist="38100" dir="5400000">
              <a:schemeClr val="bg1">
                <a:lumMod val="75000"/>
                <a:alpha val="50000"/>
              </a:schemeClr>
            </a:innerShdw>
          </a:effectLst>
        </p:spPr>
        <p:txBody>
          <a:bodyPr vert="vert270" lIns="162258" tIns="0" rIns="162258" bIns="0" rtlCol="0" anchor="ctr"/>
          <a:lstStyle/>
          <a:p>
            <a:pPr algn="ctr"/>
            <a:r>
              <a:rPr lang="de-DE" sz="1066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Entregas</a:t>
            </a:r>
          </a:p>
        </p:txBody>
      </p:sp>
    </p:spTree>
    <p:extLst>
      <p:ext uri="{BB962C8B-B14F-4D97-AF65-F5344CB8AC3E}">
        <p14:creationId xmlns:p14="http://schemas.microsoft.com/office/powerpoint/2010/main" val="360224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660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="" xmlns:a16="http://schemas.microsoft.com/office/drawing/2014/main" id="{7BB1D512-7828-4049-8972-17D4E6FB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844" y="144745"/>
            <a:ext cx="10512188" cy="458602"/>
          </a:xfrm>
        </p:spPr>
        <p:txBody>
          <a:bodyPr/>
          <a:lstStyle/>
          <a:p>
            <a:r>
              <a:rPr lang="es-CO" sz="2800"/>
              <a:t>Agenda</a:t>
            </a:r>
            <a:endParaRPr lang="en-US" sz="2800"/>
          </a:p>
        </p:txBody>
      </p:sp>
      <p:sp>
        <p:nvSpPr>
          <p:cNvPr id="58" name="Footer Placeholder 2">
            <a:extLst>
              <a:ext uri="{FF2B5EF4-FFF2-40B4-BE49-F238E27FC236}">
                <a16:creationId xmlns="" xmlns:a16="http://schemas.microsoft.com/office/drawing/2014/main" id="{9211FE16-DD5D-4F4F-91D3-B007E265BF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TCS confidential</a:t>
            </a:r>
          </a:p>
        </p:txBody>
      </p:sp>
      <p:sp>
        <p:nvSpPr>
          <p:cNvPr id="43" name="Auf der gleichen Seite des Rechtecks liegende Ecken abrunden 33">
            <a:hlinkClick r:id="rId2" action="ppaction://hlinksldjump"/>
            <a:extLst>
              <a:ext uri="{FF2B5EF4-FFF2-40B4-BE49-F238E27FC236}">
                <a16:creationId xmlns="" xmlns:a16="http://schemas.microsoft.com/office/drawing/2014/main" id="{A970C723-A179-45C6-9E13-0E7DB3BDF655}"/>
              </a:ext>
            </a:extLst>
          </p:cNvPr>
          <p:cNvSpPr/>
          <p:nvPr/>
        </p:nvSpPr>
        <p:spPr bwMode="gray">
          <a:xfrm rot="5400000">
            <a:off x="11317602" y="1060856"/>
            <a:ext cx="365760" cy="1325880"/>
          </a:xfrm>
          <a:prstGeom prst="round2SameRect">
            <a:avLst>
              <a:gd name="adj1" fmla="val 16667"/>
              <a:gd name="adj2" fmla="val 7921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noFill/>
            <a:round/>
            <a:headEnd/>
            <a:tailEnd/>
          </a:ln>
          <a:effectLst>
            <a:innerShdw blurRad="63500" dist="38100" dir="5400000">
              <a:schemeClr val="bg1">
                <a:lumMod val="75000"/>
                <a:alpha val="50000"/>
              </a:schemeClr>
            </a:innerShdw>
          </a:effectLst>
        </p:spPr>
        <p:txBody>
          <a:bodyPr vert="vert270" lIns="162258" tIns="0" rIns="162258" bIns="0" rtlCol="0" anchor="ctr"/>
          <a:lstStyle/>
          <a:p>
            <a:pPr algn="ctr"/>
            <a:r>
              <a:rPr lang="de-DE" sz="1333" b="1" dirty="0">
                <a:solidFill>
                  <a:srgbClr val="C00000"/>
                </a:solidFill>
              </a:rPr>
              <a:t>Agenda</a:t>
            </a:r>
          </a:p>
        </p:txBody>
      </p:sp>
      <p:sp>
        <p:nvSpPr>
          <p:cNvPr id="44" name="Auf der gleichen Seite des Rechtecks liegende Ecken abrunden 33">
            <a:hlinkClick r:id="rId3" action="ppaction://hlinksldjump"/>
            <a:extLst>
              <a:ext uri="{FF2B5EF4-FFF2-40B4-BE49-F238E27FC236}">
                <a16:creationId xmlns="" xmlns:a16="http://schemas.microsoft.com/office/drawing/2014/main" id="{178BA6A6-F042-45F3-A7DA-F6F800833EEE}"/>
              </a:ext>
            </a:extLst>
          </p:cNvPr>
          <p:cNvSpPr/>
          <p:nvPr/>
        </p:nvSpPr>
        <p:spPr bwMode="gray">
          <a:xfrm rot="5400000">
            <a:off x="11317602" y="1452593"/>
            <a:ext cx="365760" cy="1325880"/>
          </a:xfrm>
          <a:prstGeom prst="round2Same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noFill/>
            <a:round/>
            <a:headEnd/>
            <a:tailEnd/>
          </a:ln>
          <a:effectLst>
            <a:innerShdw blurRad="63500" dist="38100" dir="5400000">
              <a:schemeClr val="bg1">
                <a:lumMod val="75000"/>
                <a:alpha val="50000"/>
              </a:schemeClr>
            </a:innerShdw>
          </a:effectLst>
        </p:spPr>
        <p:txBody>
          <a:bodyPr vert="vert270" lIns="162258" tIns="0" rIns="162258" bIns="0" rtlCol="0" anchor="ctr"/>
          <a:lstStyle/>
          <a:p>
            <a:pPr algn="ctr"/>
            <a:r>
              <a:rPr lang="de-DE" sz="1066">
                <a:solidFill>
                  <a:schemeClr val="tx1">
                    <a:lumMod val="75000"/>
                    <a:lumOff val="25000"/>
                  </a:schemeClr>
                </a:solidFill>
              </a:rPr>
              <a:t>Avance</a:t>
            </a:r>
          </a:p>
        </p:txBody>
      </p:sp>
      <p:sp>
        <p:nvSpPr>
          <p:cNvPr id="45" name="Auf der gleichen Seite des Rechtecks liegende Ecken abrunden 33">
            <a:hlinkClick r:id="rId4" action="ppaction://hlinksldjump"/>
            <a:extLst>
              <a:ext uri="{FF2B5EF4-FFF2-40B4-BE49-F238E27FC236}">
                <a16:creationId xmlns="" xmlns:a16="http://schemas.microsoft.com/office/drawing/2014/main" id="{9B55E6B2-C5A3-4BFF-A1A2-E4ECCB4D97A2}"/>
              </a:ext>
            </a:extLst>
          </p:cNvPr>
          <p:cNvSpPr/>
          <p:nvPr/>
        </p:nvSpPr>
        <p:spPr bwMode="gray">
          <a:xfrm rot="5400000">
            <a:off x="11317602" y="2236067"/>
            <a:ext cx="365760" cy="1325880"/>
          </a:xfrm>
          <a:prstGeom prst="round2Same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noFill/>
            <a:round/>
            <a:headEnd/>
            <a:tailEnd/>
          </a:ln>
          <a:effectLst>
            <a:innerShdw blurRad="63500" dist="38100" dir="5400000">
              <a:schemeClr val="bg1">
                <a:lumMod val="75000"/>
                <a:alpha val="50000"/>
              </a:schemeClr>
            </a:innerShdw>
          </a:effectLst>
        </p:spPr>
        <p:txBody>
          <a:bodyPr vert="vert270" lIns="162258" tIns="0" rIns="162258" bIns="0" rtlCol="0" anchor="ctr"/>
          <a:lstStyle/>
          <a:p>
            <a:pPr algn="ctr"/>
            <a:r>
              <a:rPr lang="de-DE" sz="1066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Observaciones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B604FE0-711D-4A7A-8B6D-157029F5F5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44" y="1184072"/>
            <a:ext cx="4898028" cy="47633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73B7593-ED23-4D15-94AA-73F987F0A170}"/>
              </a:ext>
            </a:extLst>
          </p:cNvPr>
          <p:cNvSpPr txBox="1"/>
          <p:nvPr/>
        </p:nvSpPr>
        <p:spPr>
          <a:xfrm>
            <a:off x="4060825" y="1599604"/>
            <a:ext cx="4914900" cy="4586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s-CO" sz="3000" dirty="0">
                <a:solidFill>
                  <a:srgbClr val="FF0000"/>
                </a:solidFill>
              </a:rPr>
              <a:t>Cobertura 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5AA2F8AD-D263-4BB9-8CB7-0E142601CD91}"/>
              </a:ext>
            </a:extLst>
          </p:cNvPr>
          <p:cNvSpPr txBox="1"/>
          <p:nvPr/>
        </p:nvSpPr>
        <p:spPr>
          <a:xfrm>
            <a:off x="4060825" y="2477243"/>
            <a:ext cx="4914900" cy="4586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s-CO" sz="3000" dirty="0">
                <a:solidFill>
                  <a:srgbClr val="FF0000"/>
                </a:solidFill>
              </a:rPr>
              <a:t>Avance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10" name="Auf der gleichen Seite des Rechtecks liegende Ecken abrunden 33">
            <a:hlinkClick r:id="rId6" action="ppaction://hlinksldjump"/>
            <a:extLst>
              <a:ext uri="{FF2B5EF4-FFF2-40B4-BE49-F238E27FC236}">
                <a16:creationId xmlns="" xmlns:a16="http://schemas.microsoft.com/office/drawing/2014/main" id="{E7E10FBA-D280-4751-BF84-6168D5404CFB}"/>
              </a:ext>
            </a:extLst>
          </p:cNvPr>
          <p:cNvSpPr/>
          <p:nvPr/>
        </p:nvSpPr>
        <p:spPr bwMode="gray">
          <a:xfrm rot="5400000">
            <a:off x="11317602" y="1844330"/>
            <a:ext cx="365760" cy="1325880"/>
          </a:xfrm>
          <a:prstGeom prst="round2Same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noFill/>
            <a:round/>
            <a:headEnd/>
            <a:tailEnd/>
          </a:ln>
          <a:effectLst>
            <a:innerShdw blurRad="63500" dist="38100" dir="5400000">
              <a:schemeClr val="bg1">
                <a:lumMod val="75000"/>
                <a:alpha val="50000"/>
              </a:schemeClr>
            </a:innerShdw>
          </a:effectLst>
        </p:spPr>
        <p:txBody>
          <a:bodyPr vert="vert270" lIns="162258" tIns="0" rIns="162258" bIns="0" rtlCol="0" anchor="ctr"/>
          <a:lstStyle/>
          <a:p>
            <a:pPr algn="ctr"/>
            <a:r>
              <a:rPr lang="de-DE" sz="1066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Entregas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BF014A2-B243-4D14-979E-435CC3992EBC}"/>
              </a:ext>
            </a:extLst>
          </p:cNvPr>
          <p:cNvSpPr txBox="1"/>
          <p:nvPr/>
        </p:nvSpPr>
        <p:spPr>
          <a:xfrm>
            <a:off x="4060825" y="3354882"/>
            <a:ext cx="4914900" cy="4586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s-CO" sz="3000" dirty="0">
                <a:solidFill>
                  <a:srgbClr val="FF0000"/>
                </a:solidFill>
              </a:rPr>
              <a:t>Entregas</a:t>
            </a:r>
            <a:endParaRPr lang="en-US" sz="30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F39A97A-A1C0-41A7-8554-6E75B0CFCC3E}"/>
              </a:ext>
            </a:extLst>
          </p:cNvPr>
          <p:cNvSpPr txBox="1"/>
          <p:nvPr/>
        </p:nvSpPr>
        <p:spPr>
          <a:xfrm>
            <a:off x="4060825" y="4232521"/>
            <a:ext cx="4914900" cy="4586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s-CO" sz="3000" dirty="0">
                <a:solidFill>
                  <a:srgbClr val="FF0000"/>
                </a:solidFill>
              </a:rPr>
              <a:t>Observaciones</a:t>
            </a:r>
            <a:endParaRPr lang="en-US" sz="3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94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: Rounded Corners 68">
            <a:extLst>
              <a:ext uri="{FF2B5EF4-FFF2-40B4-BE49-F238E27FC236}">
                <a16:creationId xmlns="" xmlns:a16="http://schemas.microsoft.com/office/drawing/2014/main" id="{94FE5F47-908D-4B15-BFE4-60BF0E13FB1F}"/>
              </a:ext>
            </a:extLst>
          </p:cNvPr>
          <p:cNvSpPr/>
          <p:nvPr/>
        </p:nvSpPr>
        <p:spPr>
          <a:xfrm>
            <a:off x="4032064" y="2865910"/>
            <a:ext cx="3226593" cy="3118419"/>
          </a:xfrm>
          <a:prstGeom prst="roundRect">
            <a:avLst>
              <a:gd name="adj" fmla="val 4291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="" xmlns:a16="http://schemas.microsoft.com/office/drawing/2014/main" id="{5175237E-122C-4029-8C20-0693BF68A5E4}"/>
              </a:ext>
            </a:extLst>
          </p:cNvPr>
          <p:cNvSpPr/>
          <p:nvPr/>
        </p:nvSpPr>
        <p:spPr>
          <a:xfrm>
            <a:off x="7418548" y="2865908"/>
            <a:ext cx="3226593" cy="3116813"/>
          </a:xfrm>
          <a:prstGeom prst="roundRect">
            <a:avLst>
              <a:gd name="adj" fmla="val 4291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3" name="Rectangle: Rounded Corners 172">
            <a:extLst>
              <a:ext uri="{FF2B5EF4-FFF2-40B4-BE49-F238E27FC236}">
                <a16:creationId xmlns="" xmlns:a16="http://schemas.microsoft.com/office/drawing/2014/main" id="{450804C2-D35E-4490-8418-DBFEFCC9FFE2}"/>
              </a:ext>
            </a:extLst>
          </p:cNvPr>
          <p:cNvSpPr/>
          <p:nvPr/>
        </p:nvSpPr>
        <p:spPr>
          <a:xfrm>
            <a:off x="663867" y="2865908"/>
            <a:ext cx="3226593" cy="3118419"/>
          </a:xfrm>
          <a:prstGeom prst="roundRect">
            <a:avLst>
              <a:gd name="adj" fmla="val 4291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="" xmlns:a16="http://schemas.microsoft.com/office/drawing/2014/main" id="{B9D8110D-6D40-4C5B-BBCC-1FC26105978E}"/>
              </a:ext>
            </a:extLst>
          </p:cNvPr>
          <p:cNvSpPr/>
          <p:nvPr/>
        </p:nvSpPr>
        <p:spPr>
          <a:xfrm>
            <a:off x="663867" y="729045"/>
            <a:ext cx="9966034" cy="1995912"/>
          </a:xfrm>
          <a:prstGeom prst="roundRect">
            <a:avLst>
              <a:gd name="adj" fmla="val 4291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" name="Title 27">
            <a:extLst>
              <a:ext uri="{FF2B5EF4-FFF2-40B4-BE49-F238E27FC236}">
                <a16:creationId xmlns="" xmlns:a16="http://schemas.microsoft.com/office/drawing/2014/main" id="{7BB1D512-7828-4049-8972-17D4E6FB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9" y="143889"/>
            <a:ext cx="10418952" cy="457200"/>
          </a:xfrm>
        </p:spPr>
        <p:txBody>
          <a:bodyPr/>
          <a:lstStyle/>
          <a:p>
            <a:r>
              <a:rPr lang="en-US" sz="2800" dirty="0"/>
              <a:t>Automatización Daviplata </a:t>
            </a:r>
            <a:r>
              <a:rPr lang="en-US" sz="2800" dirty="0" smtClean="0"/>
              <a:t>– General</a:t>
            </a:r>
            <a:endParaRPr lang="en-US" sz="2800" dirty="0"/>
          </a:p>
        </p:txBody>
      </p:sp>
      <p:sp>
        <p:nvSpPr>
          <p:cNvPr id="58" name="Footer Placeholder 2">
            <a:extLst>
              <a:ext uri="{FF2B5EF4-FFF2-40B4-BE49-F238E27FC236}">
                <a16:creationId xmlns="" xmlns:a16="http://schemas.microsoft.com/office/drawing/2014/main" id="{9211FE16-DD5D-4F4F-91D3-B007E265BF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433987" y="6671289"/>
            <a:ext cx="2501900" cy="169560"/>
          </a:xfrm>
        </p:spPr>
        <p:txBody>
          <a:bodyPr/>
          <a:lstStyle/>
          <a:p>
            <a:r>
              <a:rPr lang="en-US"/>
              <a:t>TCS confidential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="" xmlns:a16="http://schemas.microsoft.com/office/drawing/2014/main" id="{09D3FF9D-4AF9-4968-AD39-B44E4C214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206341">
            <a:off x="1827051" y="1342534"/>
            <a:ext cx="222372" cy="256032"/>
          </a:xfrm>
          <a:prstGeom prst="rect">
            <a:avLst/>
          </a:prstGeom>
        </p:spPr>
      </p:pic>
      <p:sp>
        <p:nvSpPr>
          <p:cNvPr id="57" name="Google Shape;749;p22">
            <a:extLst>
              <a:ext uri="{FF2B5EF4-FFF2-40B4-BE49-F238E27FC236}">
                <a16:creationId xmlns="" xmlns:a16="http://schemas.microsoft.com/office/drawing/2014/main" id="{DAED9EEB-858E-463F-9EA3-47E3A985C930}"/>
              </a:ext>
            </a:extLst>
          </p:cNvPr>
          <p:cNvSpPr/>
          <p:nvPr/>
        </p:nvSpPr>
        <p:spPr>
          <a:xfrm>
            <a:off x="1109692" y="1597367"/>
            <a:ext cx="1600200" cy="1600200"/>
          </a:xfrm>
          <a:prstGeom prst="blockArc">
            <a:avLst>
              <a:gd name="adj1" fmla="val 10800000"/>
              <a:gd name="adj2" fmla="val 15345496"/>
              <a:gd name="adj3" fmla="val 15533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751;p22">
            <a:extLst>
              <a:ext uri="{FF2B5EF4-FFF2-40B4-BE49-F238E27FC236}">
                <a16:creationId xmlns="" xmlns:a16="http://schemas.microsoft.com/office/drawing/2014/main" id="{EC10C320-3755-4111-8FA8-823729846FC6}"/>
              </a:ext>
            </a:extLst>
          </p:cNvPr>
          <p:cNvSpPr txBox="1"/>
          <p:nvPr/>
        </p:nvSpPr>
        <p:spPr>
          <a:xfrm>
            <a:off x="1340304" y="1919098"/>
            <a:ext cx="1248455" cy="589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 smtClean="0">
                <a:solidFill>
                  <a:schemeClr val="dk1"/>
                </a:solidFill>
                <a:latin typeface="+mj-lt"/>
                <a:ea typeface="Fira Sans Extra Condensed"/>
                <a:cs typeface="Fira Sans Extra Condensed"/>
                <a:sym typeface="Fira Sans Extra Condensed"/>
              </a:rPr>
              <a:t>40%</a:t>
            </a:r>
            <a:endParaRPr lang="en" sz="3500" b="1" dirty="0">
              <a:solidFill>
                <a:schemeClr val="dk1"/>
              </a:solidFill>
              <a:latin typeface="+mj-lt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="" xmlns:a16="http://schemas.microsoft.com/office/drawing/2014/main" id="{97CB6E90-3E92-4044-97BE-B661F7CF2EF6}"/>
              </a:ext>
            </a:extLst>
          </p:cNvPr>
          <p:cNvSpPr/>
          <p:nvPr/>
        </p:nvSpPr>
        <p:spPr>
          <a:xfrm>
            <a:off x="1084289" y="1050511"/>
            <a:ext cx="1709928" cy="374904"/>
          </a:xfrm>
          <a:prstGeom prst="roundRect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500" b="1"/>
              <a:t>% </a:t>
            </a:r>
            <a:r>
              <a:rPr lang="en-US" sz="1500" b="1" err="1"/>
              <a:t>Cobertura</a:t>
            </a:r>
            <a:endParaRPr lang="es-CO" sz="1500" b="1"/>
          </a:p>
        </p:txBody>
      </p:sp>
      <p:sp>
        <p:nvSpPr>
          <p:cNvPr id="107" name="Google Shape;753;p22">
            <a:extLst>
              <a:ext uri="{FF2B5EF4-FFF2-40B4-BE49-F238E27FC236}">
                <a16:creationId xmlns="" xmlns:a16="http://schemas.microsoft.com/office/drawing/2014/main" id="{81E42038-5FE5-454A-B104-DD81E932FA4D}"/>
              </a:ext>
            </a:extLst>
          </p:cNvPr>
          <p:cNvSpPr/>
          <p:nvPr/>
        </p:nvSpPr>
        <p:spPr>
          <a:xfrm>
            <a:off x="1109679" y="1597367"/>
            <a:ext cx="1600200" cy="1600200"/>
          </a:xfrm>
          <a:prstGeom prst="blockArc">
            <a:avLst>
              <a:gd name="adj1" fmla="val 15247156"/>
              <a:gd name="adj2" fmla="val 21533353"/>
              <a:gd name="adj3" fmla="val 154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666;p31">
            <a:extLst>
              <a:ext uri="{FF2B5EF4-FFF2-40B4-BE49-F238E27FC236}">
                <a16:creationId xmlns="" xmlns:a16="http://schemas.microsoft.com/office/drawing/2014/main" id="{3937E514-6D1F-4C23-A016-062C08FD894E}"/>
              </a:ext>
            </a:extLst>
          </p:cNvPr>
          <p:cNvSpPr/>
          <p:nvPr/>
        </p:nvSpPr>
        <p:spPr>
          <a:xfrm>
            <a:off x="3095443" y="1300228"/>
            <a:ext cx="2253434" cy="1386423"/>
          </a:xfrm>
          <a:prstGeom prst="roundRect">
            <a:avLst>
              <a:gd name="adj" fmla="val 840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1" name="Google Shape;1667;p31">
            <a:extLst>
              <a:ext uri="{FF2B5EF4-FFF2-40B4-BE49-F238E27FC236}">
                <a16:creationId xmlns="" xmlns:a16="http://schemas.microsoft.com/office/drawing/2014/main" id="{D6830BF5-66B9-4656-9E52-93C0B4373521}"/>
              </a:ext>
            </a:extLst>
          </p:cNvPr>
          <p:cNvSpPr txBox="1"/>
          <p:nvPr/>
        </p:nvSpPr>
        <p:spPr>
          <a:xfrm>
            <a:off x="3164343" y="1348268"/>
            <a:ext cx="1803499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latin typeface="+mj-lt"/>
                <a:ea typeface="Fira Sans Extra Condensed"/>
                <a:cs typeface="Fira Sans Extra Condensed"/>
                <a:sym typeface="Fira Sans Extra Condensed"/>
              </a:rPr>
              <a:t>Casos Prueba</a:t>
            </a:r>
            <a:endParaRPr sz="1500" b="1" dirty="0">
              <a:latin typeface="+mj-lt"/>
              <a:ea typeface="Fira Sans Extra Condensed"/>
              <a:cs typeface="Fira Sans Extra Condensed"/>
              <a:sym typeface="Fira Sans Extra Condensed"/>
            </a:endParaRPr>
          </a:p>
        </p:txBody>
      </p:sp>
      <p:graphicFrame>
        <p:nvGraphicFramePr>
          <p:cNvPr id="98" name="Table 97">
            <a:extLst>
              <a:ext uri="{FF2B5EF4-FFF2-40B4-BE49-F238E27FC236}">
                <a16:creationId xmlns="" xmlns:a16="http://schemas.microsoft.com/office/drawing/2014/main" id="{C49ED70F-1BD3-43D6-B49F-64BDD9CD8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7115"/>
              </p:ext>
            </p:extLst>
          </p:nvPr>
        </p:nvGraphicFramePr>
        <p:xfrm>
          <a:off x="3186446" y="1907377"/>
          <a:ext cx="2008182" cy="650687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291382">
                  <a:extLst>
                    <a:ext uri="{9D8B030D-6E8A-4147-A177-3AD203B41FA5}">
                      <a16:colId xmlns="" xmlns:a16="http://schemas.microsoft.com/office/drawing/2014/main" val="1217186902"/>
                    </a:ext>
                  </a:extLst>
                </a:gridCol>
                <a:gridCol w="716800">
                  <a:extLst>
                    <a:ext uri="{9D8B030D-6E8A-4147-A177-3AD203B41FA5}">
                      <a16:colId xmlns="" xmlns:a16="http://schemas.microsoft.com/office/drawing/2014/main" val="2750044149"/>
                    </a:ext>
                  </a:extLst>
                </a:gridCol>
              </a:tblGrid>
              <a:tr h="250709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Casos Funcionales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7858*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73963686"/>
                  </a:ext>
                </a:extLst>
              </a:tr>
              <a:tr h="199989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Automatizables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48526039"/>
                  </a:ext>
                </a:extLst>
              </a:tr>
              <a:tr h="199989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Automatizables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5514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48307920"/>
                  </a:ext>
                </a:extLst>
              </a:tr>
            </a:tbl>
          </a:graphicData>
        </a:graphic>
      </p:graphicFrame>
      <p:pic>
        <p:nvPicPr>
          <p:cNvPr id="93" name="Picture 92">
            <a:extLst>
              <a:ext uri="{FF2B5EF4-FFF2-40B4-BE49-F238E27FC236}">
                <a16:creationId xmlns="" xmlns:a16="http://schemas.microsoft.com/office/drawing/2014/main" id="{837F6BCB-8145-4D00-A6A1-CC36693C4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206341">
            <a:off x="6741499" y="1341427"/>
            <a:ext cx="222372" cy="256032"/>
          </a:xfrm>
          <a:prstGeom prst="rect">
            <a:avLst/>
          </a:prstGeom>
        </p:spPr>
      </p:pic>
      <p:sp>
        <p:nvSpPr>
          <p:cNvPr id="94" name="Google Shape;749;p22">
            <a:extLst>
              <a:ext uri="{FF2B5EF4-FFF2-40B4-BE49-F238E27FC236}">
                <a16:creationId xmlns="" xmlns:a16="http://schemas.microsoft.com/office/drawing/2014/main" id="{CA12DAA4-727B-4461-A9E1-2EF13BF8B6FC}"/>
              </a:ext>
            </a:extLst>
          </p:cNvPr>
          <p:cNvSpPr/>
          <p:nvPr/>
        </p:nvSpPr>
        <p:spPr>
          <a:xfrm>
            <a:off x="6087118" y="1597367"/>
            <a:ext cx="1600200" cy="1600200"/>
          </a:xfrm>
          <a:prstGeom prst="blockArc">
            <a:avLst>
              <a:gd name="adj1" fmla="val 10800000"/>
              <a:gd name="adj2" fmla="val 21533353"/>
              <a:gd name="adj3" fmla="val 15467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751;p22">
            <a:extLst>
              <a:ext uri="{FF2B5EF4-FFF2-40B4-BE49-F238E27FC236}">
                <a16:creationId xmlns="" xmlns:a16="http://schemas.microsoft.com/office/drawing/2014/main" id="{50A06F5E-DBE5-4F01-91D9-C9A7A09510A7}"/>
              </a:ext>
            </a:extLst>
          </p:cNvPr>
          <p:cNvSpPr txBox="1"/>
          <p:nvPr/>
        </p:nvSpPr>
        <p:spPr>
          <a:xfrm>
            <a:off x="6265320" y="1919098"/>
            <a:ext cx="1248455" cy="589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 smtClean="0">
                <a:solidFill>
                  <a:schemeClr val="dk1"/>
                </a:solidFill>
                <a:latin typeface="+mj-lt"/>
                <a:ea typeface="Fira Sans Extra Condensed"/>
                <a:cs typeface="Fira Sans Extra Condensed"/>
                <a:sym typeface="Fira Sans Extra Condensed"/>
              </a:rPr>
              <a:t>30%</a:t>
            </a:r>
            <a:endParaRPr sz="3500" b="1" dirty="0">
              <a:solidFill>
                <a:schemeClr val="dk1"/>
              </a:solidFill>
              <a:latin typeface="+mj-lt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="" xmlns:a16="http://schemas.microsoft.com/office/drawing/2014/main" id="{E6430482-6121-4599-89A1-5A0797B1B58F}"/>
              </a:ext>
            </a:extLst>
          </p:cNvPr>
          <p:cNvSpPr/>
          <p:nvPr/>
        </p:nvSpPr>
        <p:spPr>
          <a:xfrm>
            <a:off x="5997720" y="1048297"/>
            <a:ext cx="1709928" cy="377118"/>
          </a:xfrm>
          <a:prstGeom prst="roundRect">
            <a:avLst/>
          </a:prstGeom>
          <a:solidFill>
            <a:srgbClr val="FF000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200" b="1" dirty="0"/>
              <a:t>% </a:t>
            </a:r>
            <a:r>
              <a:rPr lang="en-US" sz="1200" b="1" dirty="0"/>
              <a:t>Automatización </a:t>
            </a:r>
            <a:r>
              <a:rPr lang="en-US" sz="1200" b="1" dirty="0" err="1"/>
              <a:t>Entregado</a:t>
            </a:r>
            <a:endParaRPr lang="es-CO" sz="1200" b="1" dirty="0"/>
          </a:p>
        </p:txBody>
      </p:sp>
      <p:sp>
        <p:nvSpPr>
          <p:cNvPr id="113" name="Google Shape;753;p22">
            <a:extLst>
              <a:ext uri="{FF2B5EF4-FFF2-40B4-BE49-F238E27FC236}">
                <a16:creationId xmlns="" xmlns:a16="http://schemas.microsoft.com/office/drawing/2014/main" id="{49519E6A-480C-4FF3-8A39-7263E76E1870}"/>
              </a:ext>
            </a:extLst>
          </p:cNvPr>
          <p:cNvSpPr/>
          <p:nvPr/>
        </p:nvSpPr>
        <p:spPr>
          <a:xfrm>
            <a:off x="6090280" y="1597367"/>
            <a:ext cx="1600200" cy="1600200"/>
          </a:xfrm>
          <a:prstGeom prst="blockArc">
            <a:avLst>
              <a:gd name="adj1" fmla="val 13570748"/>
              <a:gd name="adj2" fmla="val 21533353"/>
              <a:gd name="adj3" fmla="val 154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666;p31">
            <a:extLst>
              <a:ext uri="{FF2B5EF4-FFF2-40B4-BE49-F238E27FC236}">
                <a16:creationId xmlns="" xmlns:a16="http://schemas.microsoft.com/office/drawing/2014/main" id="{7FCEE1BE-01D9-4432-A796-49118625B1CF}"/>
              </a:ext>
            </a:extLst>
          </p:cNvPr>
          <p:cNvSpPr/>
          <p:nvPr/>
        </p:nvSpPr>
        <p:spPr>
          <a:xfrm>
            <a:off x="8007923" y="1291805"/>
            <a:ext cx="2253434" cy="1394846"/>
          </a:xfrm>
          <a:prstGeom prst="roundRect">
            <a:avLst>
              <a:gd name="adj" fmla="val 840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25" name="Google Shape;1667;p31">
            <a:extLst>
              <a:ext uri="{FF2B5EF4-FFF2-40B4-BE49-F238E27FC236}">
                <a16:creationId xmlns="" xmlns:a16="http://schemas.microsoft.com/office/drawing/2014/main" id="{BE2BE6C2-493D-4F76-A123-8DDB46E4FE83}"/>
              </a:ext>
            </a:extLst>
          </p:cNvPr>
          <p:cNvSpPr txBox="1"/>
          <p:nvPr/>
        </p:nvSpPr>
        <p:spPr>
          <a:xfrm>
            <a:off x="8048698" y="1399220"/>
            <a:ext cx="1959678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+mj-lt"/>
                <a:ea typeface="Fira Sans Extra Condensed"/>
                <a:cs typeface="Fira Sans Extra Condensed"/>
                <a:sym typeface="Fira Sans Extra Condensed"/>
              </a:rPr>
              <a:t>Casos Automatización</a:t>
            </a:r>
            <a:endParaRPr sz="1400" b="1" dirty="0">
              <a:latin typeface="+mj-lt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6" name="Google Shape;1694;p31">
            <a:extLst>
              <a:ext uri="{FF2B5EF4-FFF2-40B4-BE49-F238E27FC236}">
                <a16:creationId xmlns="" xmlns:a16="http://schemas.microsoft.com/office/drawing/2014/main" id="{6A9A7E52-B0CB-4E8F-B2C2-D8B96AF901A4}"/>
              </a:ext>
            </a:extLst>
          </p:cNvPr>
          <p:cNvSpPr/>
          <p:nvPr/>
        </p:nvSpPr>
        <p:spPr>
          <a:xfrm>
            <a:off x="9800273" y="932321"/>
            <a:ext cx="685800" cy="685800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35" name="Table 134">
            <a:extLst>
              <a:ext uri="{FF2B5EF4-FFF2-40B4-BE49-F238E27FC236}">
                <a16:creationId xmlns="" xmlns:a16="http://schemas.microsoft.com/office/drawing/2014/main" id="{E90DC6BC-23AA-4BCC-A8BA-DBDB881E2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888116"/>
              </p:ext>
            </p:extLst>
          </p:nvPr>
        </p:nvGraphicFramePr>
        <p:xfrm>
          <a:off x="8152937" y="1930618"/>
          <a:ext cx="2008182" cy="650687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291382">
                  <a:extLst>
                    <a:ext uri="{9D8B030D-6E8A-4147-A177-3AD203B41FA5}">
                      <a16:colId xmlns="" xmlns:a16="http://schemas.microsoft.com/office/drawing/2014/main" val="1217186902"/>
                    </a:ext>
                  </a:extLst>
                </a:gridCol>
                <a:gridCol w="716800">
                  <a:extLst>
                    <a:ext uri="{9D8B030D-6E8A-4147-A177-3AD203B41FA5}">
                      <a16:colId xmlns="" xmlns:a16="http://schemas.microsoft.com/office/drawing/2014/main" val="2750044149"/>
                    </a:ext>
                  </a:extLst>
                </a:gridCol>
              </a:tblGrid>
              <a:tr h="250709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Automatizables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73963686"/>
                  </a:ext>
                </a:extLst>
              </a:tr>
              <a:tr h="199989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Automatizados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71487723"/>
                  </a:ext>
                </a:extLst>
              </a:tr>
              <a:tr h="1999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48526039"/>
                  </a:ext>
                </a:extLst>
              </a:tr>
            </a:tbl>
          </a:graphicData>
        </a:graphic>
      </p:graphicFrame>
      <p:graphicFrame>
        <p:nvGraphicFramePr>
          <p:cNvPr id="140" name="Table 139">
            <a:extLst>
              <a:ext uri="{FF2B5EF4-FFF2-40B4-BE49-F238E27FC236}">
                <a16:creationId xmlns="" xmlns:a16="http://schemas.microsoft.com/office/drawing/2014/main" id="{B00D2413-13DF-4DCC-82DF-CACF4F3F3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665025"/>
              </p:ext>
            </p:extLst>
          </p:nvPr>
        </p:nvGraphicFramePr>
        <p:xfrm>
          <a:off x="795583" y="3537196"/>
          <a:ext cx="2973972" cy="233172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318443">
                  <a:extLst>
                    <a:ext uri="{9D8B030D-6E8A-4147-A177-3AD203B41FA5}">
                      <a16:colId xmlns="" xmlns:a16="http://schemas.microsoft.com/office/drawing/2014/main" val="1217186902"/>
                    </a:ext>
                  </a:extLst>
                </a:gridCol>
                <a:gridCol w="671119">
                  <a:extLst>
                    <a:ext uri="{9D8B030D-6E8A-4147-A177-3AD203B41FA5}">
                      <a16:colId xmlns="" xmlns:a16="http://schemas.microsoft.com/office/drawing/2014/main" val="2750044149"/>
                    </a:ext>
                  </a:extLst>
                </a:gridCol>
                <a:gridCol w="984410">
                  <a:extLst>
                    <a:ext uri="{9D8B030D-6E8A-4147-A177-3AD203B41FA5}">
                      <a16:colId xmlns="" xmlns:a16="http://schemas.microsoft.com/office/drawing/2014/main" val="3152973164"/>
                    </a:ext>
                  </a:extLst>
                </a:gridCol>
              </a:tblGrid>
              <a:tr h="14267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Acerca de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973963686"/>
                  </a:ext>
                </a:extLst>
              </a:tr>
              <a:tr h="14267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Aumento de Topes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171487723"/>
                  </a:ext>
                </a:extLst>
              </a:tr>
              <a:tr h="14267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Bolsillos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148526039"/>
                  </a:ext>
                </a:extLst>
              </a:tr>
              <a:tr h="14267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Cambio de dispositivo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647937845"/>
                  </a:ext>
                </a:extLst>
              </a:tr>
              <a:tr h="14267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Cambio de Numero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91485253"/>
                  </a:ext>
                </a:extLst>
              </a:tr>
              <a:tr h="14267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Certificación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347724419"/>
                  </a:ext>
                </a:extLst>
              </a:tr>
              <a:tr h="14267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Clave correo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78226702"/>
                  </a:ext>
                </a:extLst>
              </a:tr>
              <a:tr h="14267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Comprobante QR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30116567"/>
                  </a:ext>
                </a:extLst>
              </a:tr>
              <a:tr h="14267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E-</a:t>
                      </a:r>
                      <a:r>
                        <a:rPr lang="es-CO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Card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34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253326352"/>
                  </a:ext>
                </a:extLst>
              </a:tr>
              <a:tr h="14267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Excepción 4 *1000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805668945"/>
                  </a:ext>
                </a:extLst>
              </a:tr>
              <a:tr h="14267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Fondos Insuficientes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80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94108984"/>
                  </a:ext>
                </a:extLst>
              </a:tr>
              <a:tr h="14267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Generar Extractos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728646915"/>
                  </a:ext>
                </a:extLst>
              </a:tr>
              <a:tr h="14267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38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231494208"/>
                  </a:ext>
                </a:extLst>
              </a:tr>
              <a:tr h="14267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Look and </a:t>
                      </a:r>
                      <a:r>
                        <a:rPr lang="es-CO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Feel</a:t>
                      </a: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77627125"/>
                  </a:ext>
                </a:extLst>
              </a:tr>
              <a:tr h="185474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279</a:t>
                      </a:r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1608577"/>
                  </a:ext>
                </a:extLst>
              </a:tr>
            </a:tbl>
          </a:graphicData>
        </a:graphic>
      </p:graphicFrame>
      <p:grpSp>
        <p:nvGrpSpPr>
          <p:cNvPr id="47" name="Google Shape;1701;p31">
            <a:extLst>
              <a:ext uri="{FF2B5EF4-FFF2-40B4-BE49-F238E27FC236}">
                <a16:creationId xmlns="" xmlns:a16="http://schemas.microsoft.com/office/drawing/2014/main" id="{AE76FB18-6A70-45C3-80D2-21F56639FAF8}"/>
              </a:ext>
            </a:extLst>
          </p:cNvPr>
          <p:cNvGrpSpPr/>
          <p:nvPr/>
        </p:nvGrpSpPr>
        <p:grpSpPr>
          <a:xfrm>
            <a:off x="9953386" y="1092039"/>
            <a:ext cx="368186" cy="366364"/>
            <a:chOff x="-62151950" y="4111775"/>
            <a:chExt cx="318225" cy="316650"/>
          </a:xfrm>
        </p:grpSpPr>
        <p:sp>
          <p:nvSpPr>
            <p:cNvPr id="48" name="Google Shape;1702;p31">
              <a:extLst>
                <a:ext uri="{FF2B5EF4-FFF2-40B4-BE49-F238E27FC236}">
                  <a16:creationId xmlns="" xmlns:a16="http://schemas.microsoft.com/office/drawing/2014/main" id="{25CACF87-44BE-4FF0-89E4-1CF6795874D9}"/>
                </a:ext>
              </a:extLst>
            </p:cNvPr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03;p31">
              <a:extLst>
                <a:ext uri="{FF2B5EF4-FFF2-40B4-BE49-F238E27FC236}">
                  <a16:creationId xmlns="" xmlns:a16="http://schemas.microsoft.com/office/drawing/2014/main" id="{638ACE83-91AD-4795-BC1E-21640BBD2997}"/>
                </a:ext>
              </a:extLst>
            </p:cNvPr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04;p31">
              <a:extLst>
                <a:ext uri="{FF2B5EF4-FFF2-40B4-BE49-F238E27FC236}">
                  <a16:creationId xmlns="" xmlns:a16="http://schemas.microsoft.com/office/drawing/2014/main" id="{F2B7475B-D9F2-45C9-8A7A-C9A7445CC8AF}"/>
                </a:ext>
              </a:extLst>
            </p:cNvPr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05;p31">
              <a:extLst>
                <a:ext uri="{FF2B5EF4-FFF2-40B4-BE49-F238E27FC236}">
                  <a16:creationId xmlns="" xmlns:a16="http://schemas.microsoft.com/office/drawing/2014/main" id="{84952F45-104F-41DE-88E2-38AEB5A9D710}"/>
                </a:ext>
              </a:extLst>
            </p:cNvPr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1694;p31">
            <a:extLst>
              <a:ext uri="{FF2B5EF4-FFF2-40B4-BE49-F238E27FC236}">
                <a16:creationId xmlns="" xmlns:a16="http://schemas.microsoft.com/office/drawing/2014/main" id="{3BBB087A-09A4-458D-ABBB-D44163051C9B}"/>
              </a:ext>
            </a:extLst>
          </p:cNvPr>
          <p:cNvSpPr/>
          <p:nvPr/>
        </p:nvSpPr>
        <p:spPr>
          <a:xfrm>
            <a:off x="4889708" y="932321"/>
            <a:ext cx="685800" cy="685800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1714;p31">
            <a:extLst>
              <a:ext uri="{FF2B5EF4-FFF2-40B4-BE49-F238E27FC236}">
                <a16:creationId xmlns="" xmlns:a16="http://schemas.microsoft.com/office/drawing/2014/main" id="{387F10CF-15DF-4162-88BB-6E84B543DE33}"/>
              </a:ext>
            </a:extLst>
          </p:cNvPr>
          <p:cNvGrpSpPr/>
          <p:nvPr/>
        </p:nvGrpSpPr>
        <p:grpSpPr>
          <a:xfrm>
            <a:off x="5062100" y="1091576"/>
            <a:ext cx="366364" cy="367290"/>
            <a:chOff x="-61783350" y="3743950"/>
            <a:chExt cx="316650" cy="317450"/>
          </a:xfrm>
        </p:grpSpPr>
        <p:sp>
          <p:nvSpPr>
            <p:cNvPr id="55" name="Google Shape;1715;p31">
              <a:extLst>
                <a:ext uri="{FF2B5EF4-FFF2-40B4-BE49-F238E27FC236}">
                  <a16:creationId xmlns="" xmlns:a16="http://schemas.microsoft.com/office/drawing/2014/main" id="{EC9BE336-7757-41D3-81C7-FCA74348284A}"/>
                </a:ext>
              </a:extLst>
            </p:cNvPr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16;p31">
              <a:extLst>
                <a:ext uri="{FF2B5EF4-FFF2-40B4-BE49-F238E27FC236}">
                  <a16:creationId xmlns="" xmlns:a16="http://schemas.microsoft.com/office/drawing/2014/main" id="{93781158-0EC3-41D7-8AAE-1109B3B043A8}"/>
                </a:ext>
              </a:extLst>
            </p:cNvPr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291B842-8A82-4D55-A72A-F2E3DE2DBC39}"/>
              </a:ext>
            </a:extLst>
          </p:cNvPr>
          <p:cNvSpPr txBox="1"/>
          <p:nvPr/>
        </p:nvSpPr>
        <p:spPr>
          <a:xfrm>
            <a:off x="4453672" y="1727001"/>
            <a:ext cx="778936" cy="1253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s-CO" sz="700" dirty="0">
                <a:solidFill>
                  <a:schemeClr val="tx1"/>
                </a:solidFill>
              </a:rPr>
              <a:t>* Duplicados: </a:t>
            </a:r>
            <a:r>
              <a:rPr lang="es-CO" sz="700" dirty="0" smtClean="0"/>
              <a:t>842</a:t>
            </a:r>
            <a:endParaRPr lang="en-US" sz="700" dirty="0">
              <a:solidFill>
                <a:schemeClr val="tx1"/>
              </a:solidFill>
            </a:endParaRPr>
          </a:p>
        </p:txBody>
      </p:sp>
      <p:graphicFrame>
        <p:nvGraphicFramePr>
          <p:cNvPr id="67" name="Table 66">
            <a:extLst>
              <a:ext uri="{FF2B5EF4-FFF2-40B4-BE49-F238E27FC236}">
                <a16:creationId xmlns="" xmlns:a16="http://schemas.microsoft.com/office/drawing/2014/main" id="{9000C692-36C3-41D8-95C7-693DF992B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85131"/>
              </p:ext>
            </p:extLst>
          </p:nvPr>
        </p:nvGraphicFramePr>
        <p:xfrm>
          <a:off x="4162520" y="3537196"/>
          <a:ext cx="2965679" cy="2333562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314485">
                  <a:extLst>
                    <a:ext uri="{9D8B030D-6E8A-4147-A177-3AD203B41FA5}">
                      <a16:colId xmlns="" xmlns:a16="http://schemas.microsoft.com/office/drawing/2014/main" val="1217186902"/>
                    </a:ext>
                  </a:extLst>
                </a:gridCol>
                <a:gridCol w="662940">
                  <a:extLst>
                    <a:ext uri="{9D8B030D-6E8A-4147-A177-3AD203B41FA5}">
                      <a16:colId xmlns="" xmlns:a16="http://schemas.microsoft.com/office/drawing/2014/main" val="2750044149"/>
                    </a:ext>
                  </a:extLst>
                </a:gridCol>
                <a:gridCol w="988254">
                  <a:extLst>
                    <a:ext uri="{9D8B030D-6E8A-4147-A177-3AD203B41FA5}">
                      <a16:colId xmlns="" xmlns:a16="http://schemas.microsoft.com/office/drawing/2014/main" val="3152973164"/>
                    </a:ext>
                  </a:extLst>
                </a:gridCol>
              </a:tblGrid>
              <a:tr h="15424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Marketplace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45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973963686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Meter Plata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100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171487723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Micro Seguro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52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148526039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Movimientos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647937845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Necesito Ayuda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91485253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Negocio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57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347724419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Notificaciones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78226702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Olvido de Clave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45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30116567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Otros Bancos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40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253326352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Pagar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30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805668945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Pasar Plata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55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94108984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Pasar Plata Cuenta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82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728646915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marL="0" marR="0" lvl="0" indent="0" algn="ctr" defTabSz="121883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Pasar Plata en Línea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231494208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Preguntas Frecuentes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37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77627125"/>
                  </a:ext>
                </a:extLst>
              </a:tr>
              <a:tr h="193566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577</a:t>
                      </a:r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1608577"/>
                  </a:ext>
                </a:extLst>
              </a:tr>
            </a:tbl>
          </a:graphicData>
        </a:graphic>
      </p:graphicFrame>
      <p:sp>
        <p:nvSpPr>
          <p:cNvPr id="72" name="Rectangle: Rounded Corners 71">
            <a:extLst>
              <a:ext uri="{FF2B5EF4-FFF2-40B4-BE49-F238E27FC236}">
                <a16:creationId xmlns="" xmlns:a16="http://schemas.microsoft.com/office/drawing/2014/main" id="{A56B37DD-417A-4F14-9A94-4E504A70DA1A}"/>
              </a:ext>
            </a:extLst>
          </p:cNvPr>
          <p:cNvSpPr/>
          <p:nvPr/>
        </p:nvSpPr>
        <p:spPr>
          <a:xfrm>
            <a:off x="787549" y="2937549"/>
            <a:ext cx="2982006" cy="237744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Módulos </a:t>
            </a:r>
            <a:r>
              <a:rPr lang="es-CO" sz="1400" dirty="0" smtClean="0"/>
              <a:t>Automatizados</a:t>
            </a:r>
            <a:endParaRPr lang="en-US" sz="1400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="" xmlns:a16="http://schemas.microsoft.com/office/drawing/2014/main" id="{8CCC4469-25D8-4FB4-88CF-8EC61B13ED48}"/>
              </a:ext>
            </a:extLst>
          </p:cNvPr>
          <p:cNvSpPr/>
          <p:nvPr/>
        </p:nvSpPr>
        <p:spPr>
          <a:xfrm>
            <a:off x="787549" y="3193046"/>
            <a:ext cx="2982005" cy="283464"/>
          </a:xfrm>
          <a:prstGeom prst="roundRect">
            <a:avLst>
              <a:gd name="adj" fmla="val 10478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en-US" sz="1600" b="1" i="0" u="none" strike="noStrike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5840ADE3-16E2-401A-8074-CC9454551731}"/>
              </a:ext>
            </a:extLst>
          </p:cNvPr>
          <p:cNvSpPr txBox="1"/>
          <p:nvPr/>
        </p:nvSpPr>
        <p:spPr>
          <a:xfrm>
            <a:off x="792237" y="3196139"/>
            <a:ext cx="13236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54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dirty="0">
                <a:solidFill>
                  <a:schemeClr val="bg1"/>
                </a:solidFill>
              </a:rPr>
              <a:t>FUNCIONALIDAD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1887D84F-8504-4324-B858-CC34D04A2481}"/>
              </a:ext>
            </a:extLst>
          </p:cNvPr>
          <p:cNvSpPr txBox="1"/>
          <p:nvPr/>
        </p:nvSpPr>
        <p:spPr>
          <a:xfrm>
            <a:off x="2115927" y="3196139"/>
            <a:ext cx="6782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54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Casos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0E2A04FF-F036-4BE5-8045-36DB16673C8D}"/>
              </a:ext>
            </a:extLst>
          </p:cNvPr>
          <p:cNvSpPr txBox="1"/>
          <p:nvPr/>
        </p:nvSpPr>
        <p:spPr>
          <a:xfrm>
            <a:off x="2794217" y="3196139"/>
            <a:ext cx="9753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54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%Avance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="" xmlns:a16="http://schemas.microsoft.com/office/drawing/2014/main" id="{E9944B44-A421-408B-B218-3295A96E71BB}"/>
              </a:ext>
            </a:extLst>
          </p:cNvPr>
          <p:cNvSpPr/>
          <p:nvPr/>
        </p:nvSpPr>
        <p:spPr>
          <a:xfrm>
            <a:off x="4162520" y="2937437"/>
            <a:ext cx="2982006" cy="237744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Módulos </a:t>
            </a:r>
            <a:r>
              <a:rPr lang="es-CO" sz="1400" dirty="0" smtClean="0"/>
              <a:t>Automatizados</a:t>
            </a:r>
            <a:endParaRPr lang="en-US" sz="1400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="" xmlns:a16="http://schemas.microsoft.com/office/drawing/2014/main" id="{8AEF8DDA-DB1C-4125-94E3-790A3A7C9A74}"/>
              </a:ext>
            </a:extLst>
          </p:cNvPr>
          <p:cNvSpPr/>
          <p:nvPr/>
        </p:nvSpPr>
        <p:spPr>
          <a:xfrm>
            <a:off x="4162520" y="3192934"/>
            <a:ext cx="2982005" cy="283464"/>
          </a:xfrm>
          <a:prstGeom prst="roundRect">
            <a:avLst>
              <a:gd name="adj" fmla="val 10478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en-US" sz="1600" b="1" i="0" u="none" strike="noStrike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1F8A651-29FE-41A6-93C7-7A97F17290E3}"/>
              </a:ext>
            </a:extLst>
          </p:cNvPr>
          <p:cNvSpPr txBox="1"/>
          <p:nvPr/>
        </p:nvSpPr>
        <p:spPr>
          <a:xfrm>
            <a:off x="4167208" y="3196027"/>
            <a:ext cx="13236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54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dirty="0">
                <a:solidFill>
                  <a:schemeClr val="bg1"/>
                </a:solidFill>
              </a:rPr>
              <a:t>FUNCIONALIDAD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5558D928-2ED5-4B4E-AC92-4F658B9B2A5B}"/>
              </a:ext>
            </a:extLst>
          </p:cNvPr>
          <p:cNvSpPr txBox="1"/>
          <p:nvPr/>
        </p:nvSpPr>
        <p:spPr>
          <a:xfrm>
            <a:off x="5490898" y="3196027"/>
            <a:ext cx="6782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54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Casos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7379B5FB-F10F-4DD0-B9C9-45DB0E0A995C}"/>
              </a:ext>
            </a:extLst>
          </p:cNvPr>
          <p:cNvSpPr txBox="1"/>
          <p:nvPr/>
        </p:nvSpPr>
        <p:spPr>
          <a:xfrm>
            <a:off x="6169188" y="3196027"/>
            <a:ext cx="9753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54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%Avance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aphicFrame>
        <p:nvGraphicFramePr>
          <p:cNvPr id="82" name="Table 81">
            <a:extLst>
              <a:ext uri="{FF2B5EF4-FFF2-40B4-BE49-F238E27FC236}">
                <a16:creationId xmlns="" xmlns:a16="http://schemas.microsoft.com/office/drawing/2014/main" id="{0E30D847-B673-4564-B1F1-92702D65A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245566"/>
              </p:ext>
            </p:extLst>
          </p:nvPr>
        </p:nvGraphicFramePr>
        <p:xfrm>
          <a:off x="7532779" y="3540617"/>
          <a:ext cx="2965679" cy="1717807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314485">
                  <a:extLst>
                    <a:ext uri="{9D8B030D-6E8A-4147-A177-3AD203B41FA5}">
                      <a16:colId xmlns="" xmlns:a16="http://schemas.microsoft.com/office/drawing/2014/main" val="1217186902"/>
                    </a:ext>
                  </a:extLst>
                </a:gridCol>
                <a:gridCol w="662940">
                  <a:extLst>
                    <a:ext uri="{9D8B030D-6E8A-4147-A177-3AD203B41FA5}">
                      <a16:colId xmlns="" xmlns:a16="http://schemas.microsoft.com/office/drawing/2014/main" val="2750044149"/>
                    </a:ext>
                  </a:extLst>
                </a:gridCol>
                <a:gridCol w="988254">
                  <a:extLst>
                    <a:ext uri="{9D8B030D-6E8A-4147-A177-3AD203B41FA5}">
                      <a16:colId xmlns="" xmlns:a16="http://schemas.microsoft.com/office/drawing/2014/main" val="3152973164"/>
                    </a:ext>
                  </a:extLst>
                </a:gridCol>
              </a:tblGrid>
              <a:tr h="16859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PSE Avanza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973963686"/>
                  </a:ext>
                </a:extLst>
              </a:tr>
              <a:tr h="16658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QRP2M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171487723"/>
                  </a:ext>
                </a:extLst>
              </a:tr>
              <a:tr h="16658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Registro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148526039"/>
                  </a:ext>
                </a:extLst>
              </a:tr>
              <a:tr h="16658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Registro Mayores (</a:t>
                      </a:r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384)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32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647937845"/>
                  </a:ext>
                </a:extLst>
              </a:tr>
              <a:tr h="16658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Sacar Plata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91485253"/>
                  </a:ext>
                </a:extLst>
              </a:tr>
              <a:tr h="16658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Saldo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347724419"/>
                  </a:ext>
                </a:extLst>
              </a:tr>
              <a:tr h="16658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Soat</a:t>
                      </a: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Carro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78226702"/>
                  </a:ext>
                </a:extLst>
              </a:tr>
              <a:tr h="16658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Transfiya</a:t>
                      </a: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(</a:t>
                      </a:r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100)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30116567"/>
                  </a:ext>
                </a:extLst>
              </a:tr>
              <a:tr h="16658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Recarga prepago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16556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124</a:t>
                      </a:r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1608577"/>
                  </a:ext>
                </a:extLst>
              </a:tr>
            </a:tbl>
          </a:graphicData>
        </a:graphic>
      </p:graphicFrame>
      <p:sp>
        <p:nvSpPr>
          <p:cNvPr id="83" name="Rectangle: Rounded Corners 82">
            <a:extLst>
              <a:ext uri="{FF2B5EF4-FFF2-40B4-BE49-F238E27FC236}">
                <a16:creationId xmlns="" xmlns:a16="http://schemas.microsoft.com/office/drawing/2014/main" id="{AC21BF5E-0A00-46EC-BA40-072AE7E5E26B}"/>
              </a:ext>
            </a:extLst>
          </p:cNvPr>
          <p:cNvSpPr/>
          <p:nvPr/>
        </p:nvSpPr>
        <p:spPr>
          <a:xfrm>
            <a:off x="7525601" y="2933554"/>
            <a:ext cx="2982006" cy="237744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Módulos Automatizados</a:t>
            </a:r>
            <a:endParaRPr lang="en-US" sz="1400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="" xmlns:a16="http://schemas.microsoft.com/office/drawing/2014/main" id="{ECD9A462-CF2F-4266-8BAF-F6D1AADFE018}"/>
              </a:ext>
            </a:extLst>
          </p:cNvPr>
          <p:cNvSpPr/>
          <p:nvPr/>
        </p:nvSpPr>
        <p:spPr>
          <a:xfrm>
            <a:off x="7532779" y="3196356"/>
            <a:ext cx="2982005" cy="283464"/>
          </a:xfrm>
          <a:prstGeom prst="roundRect">
            <a:avLst>
              <a:gd name="adj" fmla="val 10478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en-US" sz="1600" b="1" i="0" u="none" strike="noStrike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35ACBF16-FF7D-4721-9228-190D1413CAD3}"/>
              </a:ext>
            </a:extLst>
          </p:cNvPr>
          <p:cNvSpPr txBox="1"/>
          <p:nvPr/>
        </p:nvSpPr>
        <p:spPr>
          <a:xfrm>
            <a:off x="7537467" y="3199449"/>
            <a:ext cx="13236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54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dirty="0">
                <a:solidFill>
                  <a:schemeClr val="bg1"/>
                </a:solidFill>
              </a:rPr>
              <a:t>FUNCIONALIDAD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5D1F85EF-DD8C-42DF-A0A7-ACDB6060645D}"/>
              </a:ext>
            </a:extLst>
          </p:cNvPr>
          <p:cNvSpPr txBox="1"/>
          <p:nvPr/>
        </p:nvSpPr>
        <p:spPr>
          <a:xfrm>
            <a:off x="8861157" y="3199449"/>
            <a:ext cx="6782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54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Casos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EE34A586-3D8C-4391-AE9D-5DB2409B4601}"/>
              </a:ext>
            </a:extLst>
          </p:cNvPr>
          <p:cNvSpPr txBox="1"/>
          <p:nvPr/>
        </p:nvSpPr>
        <p:spPr>
          <a:xfrm>
            <a:off x="9539447" y="3199449"/>
            <a:ext cx="9753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54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%Avance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8" name="Auf der gleichen Seite des Rechtecks liegende Ecken abrunden 33">
            <a:hlinkClick r:id="rId4" action="ppaction://hlinksldjump"/>
            <a:extLst>
              <a:ext uri="{FF2B5EF4-FFF2-40B4-BE49-F238E27FC236}">
                <a16:creationId xmlns="" xmlns:a16="http://schemas.microsoft.com/office/drawing/2014/main" id="{28690804-A850-4E98-8FFA-66FE53C3B674}"/>
              </a:ext>
            </a:extLst>
          </p:cNvPr>
          <p:cNvSpPr/>
          <p:nvPr/>
        </p:nvSpPr>
        <p:spPr bwMode="gray">
          <a:xfrm rot="5400000">
            <a:off x="11317602" y="1060856"/>
            <a:ext cx="365760" cy="1325880"/>
          </a:xfrm>
          <a:prstGeom prst="round2SameRect">
            <a:avLst>
              <a:gd name="adj1" fmla="val 16667"/>
              <a:gd name="adj2" fmla="val 7921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noFill/>
            <a:round/>
            <a:headEnd/>
            <a:tailEnd/>
          </a:ln>
          <a:effectLst>
            <a:innerShdw blurRad="63500" dist="38100" dir="5400000">
              <a:schemeClr val="bg1">
                <a:lumMod val="75000"/>
                <a:alpha val="50000"/>
              </a:schemeClr>
            </a:innerShdw>
          </a:effectLst>
        </p:spPr>
        <p:txBody>
          <a:bodyPr vert="vert270" lIns="162258" tIns="0" rIns="162258" bIns="0" rtlCol="0" anchor="ctr"/>
          <a:lstStyle/>
          <a:p>
            <a:pPr algn="ctr"/>
            <a:r>
              <a:rPr lang="de-DE" sz="1066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Agenda</a:t>
            </a:r>
          </a:p>
        </p:txBody>
      </p:sp>
      <p:sp>
        <p:nvSpPr>
          <p:cNvPr id="89" name="Auf der gleichen Seite des Rechtecks liegende Ecken abrunden 33">
            <a:hlinkClick r:id="rId5" action="ppaction://hlinksldjump"/>
            <a:extLst>
              <a:ext uri="{FF2B5EF4-FFF2-40B4-BE49-F238E27FC236}">
                <a16:creationId xmlns="" xmlns:a16="http://schemas.microsoft.com/office/drawing/2014/main" id="{111C6BCE-BFBC-4510-8C09-528E4ED5AD47}"/>
              </a:ext>
            </a:extLst>
          </p:cNvPr>
          <p:cNvSpPr/>
          <p:nvPr/>
        </p:nvSpPr>
        <p:spPr bwMode="gray">
          <a:xfrm rot="5400000">
            <a:off x="11317602" y="1452593"/>
            <a:ext cx="365760" cy="1325880"/>
          </a:xfrm>
          <a:prstGeom prst="round2Same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noFill/>
            <a:round/>
            <a:headEnd/>
            <a:tailEnd/>
          </a:ln>
          <a:effectLst>
            <a:innerShdw blurRad="63500" dist="38100" dir="5400000">
              <a:schemeClr val="bg1">
                <a:lumMod val="75000"/>
                <a:alpha val="50000"/>
              </a:schemeClr>
            </a:innerShdw>
          </a:effectLst>
        </p:spPr>
        <p:txBody>
          <a:bodyPr vert="vert270" lIns="162258" tIns="0" rIns="162258" bIns="0" rtlCol="0" anchor="ctr"/>
          <a:lstStyle/>
          <a:p>
            <a:pPr algn="ctr"/>
            <a:r>
              <a:rPr lang="de-DE" sz="1333" b="1" dirty="0">
                <a:solidFill>
                  <a:srgbClr val="C00000"/>
                </a:solidFill>
              </a:rPr>
              <a:t>Avance</a:t>
            </a:r>
          </a:p>
        </p:txBody>
      </p:sp>
      <p:sp>
        <p:nvSpPr>
          <p:cNvPr id="90" name="Auf der gleichen Seite des Rechtecks liegende Ecken abrunden 33">
            <a:hlinkClick r:id="rId6" action="ppaction://hlinksldjump"/>
            <a:extLst>
              <a:ext uri="{FF2B5EF4-FFF2-40B4-BE49-F238E27FC236}">
                <a16:creationId xmlns="" xmlns:a16="http://schemas.microsoft.com/office/drawing/2014/main" id="{2920F3B7-AD73-469E-9E46-1B7B80BEFFE8}"/>
              </a:ext>
            </a:extLst>
          </p:cNvPr>
          <p:cNvSpPr/>
          <p:nvPr/>
        </p:nvSpPr>
        <p:spPr bwMode="gray">
          <a:xfrm rot="5400000">
            <a:off x="11317602" y="2236067"/>
            <a:ext cx="365760" cy="1325880"/>
          </a:xfrm>
          <a:prstGeom prst="round2Same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noFill/>
            <a:round/>
            <a:headEnd/>
            <a:tailEnd/>
          </a:ln>
          <a:effectLst>
            <a:innerShdw blurRad="63500" dist="38100" dir="5400000">
              <a:schemeClr val="bg1">
                <a:lumMod val="75000"/>
                <a:alpha val="50000"/>
              </a:schemeClr>
            </a:innerShdw>
          </a:effectLst>
        </p:spPr>
        <p:txBody>
          <a:bodyPr vert="vert270" lIns="162258" tIns="0" rIns="162258" bIns="0" rtlCol="0" anchor="ctr"/>
          <a:lstStyle/>
          <a:p>
            <a:pPr algn="ctr"/>
            <a:r>
              <a:rPr lang="de-DE" sz="1066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Observaciones</a:t>
            </a:r>
          </a:p>
        </p:txBody>
      </p:sp>
      <p:sp>
        <p:nvSpPr>
          <p:cNvPr id="91" name="Auf der gleichen Seite des Rechtecks liegende Ecken abrunden 33">
            <a:hlinkClick r:id="rId7" action="ppaction://hlinksldjump"/>
            <a:extLst>
              <a:ext uri="{FF2B5EF4-FFF2-40B4-BE49-F238E27FC236}">
                <a16:creationId xmlns="" xmlns:a16="http://schemas.microsoft.com/office/drawing/2014/main" id="{D2B36953-D226-40E3-9BA9-E6F8A745F6D1}"/>
              </a:ext>
            </a:extLst>
          </p:cNvPr>
          <p:cNvSpPr/>
          <p:nvPr/>
        </p:nvSpPr>
        <p:spPr bwMode="gray">
          <a:xfrm rot="5400000">
            <a:off x="11317602" y="1844330"/>
            <a:ext cx="365760" cy="1325880"/>
          </a:xfrm>
          <a:prstGeom prst="round2Same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noFill/>
            <a:round/>
            <a:headEnd/>
            <a:tailEnd/>
          </a:ln>
          <a:effectLst>
            <a:innerShdw blurRad="63500" dist="38100" dir="5400000">
              <a:schemeClr val="bg1">
                <a:lumMod val="75000"/>
                <a:alpha val="50000"/>
              </a:schemeClr>
            </a:innerShdw>
          </a:effectLst>
        </p:spPr>
        <p:txBody>
          <a:bodyPr vert="vert270" lIns="162258" tIns="0" rIns="162258" bIns="0" rtlCol="0" anchor="ctr"/>
          <a:lstStyle/>
          <a:p>
            <a:pPr algn="ctr"/>
            <a:r>
              <a:rPr lang="de-DE" sz="1066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Entregas</a:t>
            </a:r>
          </a:p>
        </p:txBody>
      </p:sp>
    </p:spTree>
    <p:extLst>
      <p:ext uri="{BB962C8B-B14F-4D97-AF65-F5344CB8AC3E}">
        <p14:creationId xmlns:p14="http://schemas.microsoft.com/office/powerpoint/2010/main" val="250775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: Rounded Corners 68">
            <a:extLst>
              <a:ext uri="{FF2B5EF4-FFF2-40B4-BE49-F238E27FC236}">
                <a16:creationId xmlns="" xmlns:a16="http://schemas.microsoft.com/office/drawing/2014/main" id="{94FE5F47-908D-4B15-BFE4-60BF0E13FB1F}"/>
              </a:ext>
            </a:extLst>
          </p:cNvPr>
          <p:cNvSpPr/>
          <p:nvPr/>
        </p:nvSpPr>
        <p:spPr>
          <a:xfrm>
            <a:off x="4032064" y="2865910"/>
            <a:ext cx="3226593" cy="3118419"/>
          </a:xfrm>
          <a:prstGeom prst="roundRect">
            <a:avLst>
              <a:gd name="adj" fmla="val 4291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="" xmlns:a16="http://schemas.microsoft.com/office/drawing/2014/main" id="{5175237E-122C-4029-8C20-0693BF68A5E4}"/>
              </a:ext>
            </a:extLst>
          </p:cNvPr>
          <p:cNvSpPr/>
          <p:nvPr/>
        </p:nvSpPr>
        <p:spPr>
          <a:xfrm>
            <a:off x="7418548" y="2865908"/>
            <a:ext cx="3226593" cy="3116813"/>
          </a:xfrm>
          <a:prstGeom prst="roundRect">
            <a:avLst>
              <a:gd name="adj" fmla="val 4291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3" name="Rectangle: Rounded Corners 172">
            <a:extLst>
              <a:ext uri="{FF2B5EF4-FFF2-40B4-BE49-F238E27FC236}">
                <a16:creationId xmlns="" xmlns:a16="http://schemas.microsoft.com/office/drawing/2014/main" id="{450804C2-D35E-4490-8418-DBFEFCC9FFE2}"/>
              </a:ext>
            </a:extLst>
          </p:cNvPr>
          <p:cNvSpPr/>
          <p:nvPr/>
        </p:nvSpPr>
        <p:spPr>
          <a:xfrm>
            <a:off x="663867" y="2865908"/>
            <a:ext cx="3226593" cy="3118419"/>
          </a:xfrm>
          <a:prstGeom prst="roundRect">
            <a:avLst>
              <a:gd name="adj" fmla="val 4291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="" xmlns:a16="http://schemas.microsoft.com/office/drawing/2014/main" id="{B9D8110D-6D40-4C5B-BBCC-1FC26105978E}"/>
              </a:ext>
            </a:extLst>
          </p:cNvPr>
          <p:cNvSpPr/>
          <p:nvPr/>
        </p:nvSpPr>
        <p:spPr>
          <a:xfrm>
            <a:off x="663867" y="729045"/>
            <a:ext cx="9966034" cy="1995912"/>
          </a:xfrm>
          <a:prstGeom prst="roundRect">
            <a:avLst>
              <a:gd name="adj" fmla="val 4291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" name="Title 27">
            <a:extLst>
              <a:ext uri="{FF2B5EF4-FFF2-40B4-BE49-F238E27FC236}">
                <a16:creationId xmlns="" xmlns:a16="http://schemas.microsoft.com/office/drawing/2014/main" id="{7BB1D512-7828-4049-8972-17D4E6FB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9" y="143889"/>
            <a:ext cx="10418952" cy="457200"/>
          </a:xfrm>
        </p:spPr>
        <p:txBody>
          <a:bodyPr/>
          <a:lstStyle/>
          <a:p>
            <a:r>
              <a:rPr lang="en-US" sz="2800" dirty="0"/>
              <a:t>Automatización Daviplata </a:t>
            </a:r>
            <a:r>
              <a:rPr lang="en-US" sz="2800" dirty="0" smtClean="0"/>
              <a:t>- </a:t>
            </a:r>
            <a:r>
              <a:rPr lang="en-US" sz="2800" dirty="0" err="1" smtClean="0"/>
              <a:t>Automatizados</a:t>
            </a:r>
            <a:r>
              <a:rPr lang="en-US" sz="2800" dirty="0" smtClean="0"/>
              <a:t> - Android</a:t>
            </a:r>
            <a:endParaRPr lang="en-US" sz="2800" dirty="0"/>
          </a:p>
        </p:txBody>
      </p:sp>
      <p:sp>
        <p:nvSpPr>
          <p:cNvPr id="58" name="Footer Placeholder 2">
            <a:extLst>
              <a:ext uri="{FF2B5EF4-FFF2-40B4-BE49-F238E27FC236}">
                <a16:creationId xmlns="" xmlns:a16="http://schemas.microsoft.com/office/drawing/2014/main" id="{9211FE16-DD5D-4F4F-91D3-B007E265BF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433987" y="6671289"/>
            <a:ext cx="2501900" cy="169560"/>
          </a:xfrm>
        </p:spPr>
        <p:txBody>
          <a:bodyPr/>
          <a:lstStyle/>
          <a:p>
            <a:r>
              <a:rPr lang="en-US"/>
              <a:t>TCS confidential</a:t>
            </a:r>
          </a:p>
        </p:txBody>
      </p:sp>
      <p:sp>
        <p:nvSpPr>
          <p:cNvPr id="60" name="Google Shape;1666;p31">
            <a:extLst>
              <a:ext uri="{FF2B5EF4-FFF2-40B4-BE49-F238E27FC236}">
                <a16:creationId xmlns="" xmlns:a16="http://schemas.microsoft.com/office/drawing/2014/main" id="{3937E514-6D1F-4C23-A016-062C08FD894E}"/>
              </a:ext>
            </a:extLst>
          </p:cNvPr>
          <p:cNvSpPr/>
          <p:nvPr/>
        </p:nvSpPr>
        <p:spPr>
          <a:xfrm>
            <a:off x="1950914" y="1083704"/>
            <a:ext cx="2253434" cy="1386423"/>
          </a:xfrm>
          <a:prstGeom prst="roundRect">
            <a:avLst>
              <a:gd name="adj" fmla="val 840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1" name="Google Shape;1667;p31">
            <a:extLst>
              <a:ext uri="{FF2B5EF4-FFF2-40B4-BE49-F238E27FC236}">
                <a16:creationId xmlns="" xmlns:a16="http://schemas.microsoft.com/office/drawing/2014/main" id="{D6830BF5-66B9-4656-9E52-93C0B4373521}"/>
              </a:ext>
            </a:extLst>
          </p:cNvPr>
          <p:cNvSpPr txBox="1"/>
          <p:nvPr/>
        </p:nvSpPr>
        <p:spPr>
          <a:xfrm>
            <a:off x="2162256" y="1141812"/>
            <a:ext cx="1803499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latin typeface="+mj-lt"/>
                <a:ea typeface="Fira Sans Extra Condensed"/>
                <a:cs typeface="Fira Sans Extra Condensed"/>
                <a:sym typeface="Fira Sans Extra Condensed"/>
              </a:rPr>
              <a:t>Casos Prueba</a:t>
            </a:r>
            <a:endParaRPr sz="1500" b="1" dirty="0">
              <a:latin typeface="+mj-lt"/>
              <a:ea typeface="Fira Sans Extra Condensed"/>
              <a:cs typeface="Fira Sans Extra Condensed"/>
              <a:sym typeface="Fira Sans Extra Condensed"/>
            </a:endParaRPr>
          </a:p>
        </p:txBody>
      </p:sp>
      <p:graphicFrame>
        <p:nvGraphicFramePr>
          <p:cNvPr id="98" name="Table 97">
            <a:extLst>
              <a:ext uri="{FF2B5EF4-FFF2-40B4-BE49-F238E27FC236}">
                <a16:creationId xmlns="" xmlns:a16="http://schemas.microsoft.com/office/drawing/2014/main" id="{C49ED70F-1BD3-43D6-B49F-64BDD9CD8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271909"/>
              </p:ext>
            </p:extLst>
          </p:nvPr>
        </p:nvGraphicFramePr>
        <p:xfrm>
          <a:off x="2089656" y="1683647"/>
          <a:ext cx="2008182" cy="634014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291382">
                  <a:extLst>
                    <a:ext uri="{9D8B030D-6E8A-4147-A177-3AD203B41FA5}">
                      <a16:colId xmlns="" xmlns:a16="http://schemas.microsoft.com/office/drawing/2014/main" val="1217186902"/>
                    </a:ext>
                  </a:extLst>
                </a:gridCol>
                <a:gridCol w="716800">
                  <a:extLst>
                    <a:ext uri="{9D8B030D-6E8A-4147-A177-3AD203B41FA5}">
                      <a16:colId xmlns="" xmlns:a16="http://schemas.microsoft.com/office/drawing/2014/main" val="2750044149"/>
                    </a:ext>
                  </a:extLst>
                </a:gridCol>
              </a:tblGrid>
              <a:tr h="234036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Casos Funcionales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3929*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73963686"/>
                  </a:ext>
                </a:extLst>
              </a:tr>
              <a:tr h="199989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Automatizables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48526039"/>
                  </a:ext>
                </a:extLst>
              </a:tr>
              <a:tr h="199989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Automatizables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48307920"/>
                  </a:ext>
                </a:extLst>
              </a:tr>
            </a:tbl>
          </a:graphicData>
        </a:graphic>
      </p:graphicFrame>
      <p:sp>
        <p:nvSpPr>
          <p:cNvPr id="116" name="Google Shape;1666;p31">
            <a:extLst>
              <a:ext uri="{FF2B5EF4-FFF2-40B4-BE49-F238E27FC236}">
                <a16:creationId xmlns="" xmlns:a16="http://schemas.microsoft.com/office/drawing/2014/main" id="{7FCEE1BE-01D9-4432-A796-49118625B1CF}"/>
              </a:ext>
            </a:extLst>
          </p:cNvPr>
          <p:cNvSpPr/>
          <p:nvPr/>
        </p:nvSpPr>
        <p:spPr>
          <a:xfrm>
            <a:off x="6131940" y="1088422"/>
            <a:ext cx="2253434" cy="1394846"/>
          </a:xfrm>
          <a:prstGeom prst="roundRect">
            <a:avLst>
              <a:gd name="adj" fmla="val 840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25" name="Google Shape;1667;p31">
            <a:extLst>
              <a:ext uri="{FF2B5EF4-FFF2-40B4-BE49-F238E27FC236}">
                <a16:creationId xmlns="" xmlns:a16="http://schemas.microsoft.com/office/drawing/2014/main" id="{BE2BE6C2-493D-4F76-A123-8DDB46E4FE83}"/>
              </a:ext>
            </a:extLst>
          </p:cNvPr>
          <p:cNvSpPr txBox="1"/>
          <p:nvPr/>
        </p:nvSpPr>
        <p:spPr>
          <a:xfrm>
            <a:off x="6239634" y="1130524"/>
            <a:ext cx="1959678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+mj-lt"/>
                <a:ea typeface="Fira Sans Extra Condensed"/>
                <a:cs typeface="Fira Sans Extra Condensed"/>
                <a:sym typeface="Fira Sans Extra Condensed"/>
              </a:rPr>
              <a:t>Casos Automatización</a:t>
            </a:r>
            <a:endParaRPr sz="1400" b="1" dirty="0">
              <a:latin typeface="+mj-lt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6" name="Google Shape;1694;p31">
            <a:extLst>
              <a:ext uri="{FF2B5EF4-FFF2-40B4-BE49-F238E27FC236}">
                <a16:creationId xmlns="" xmlns:a16="http://schemas.microsoft.com/office/drawing/2014/main" id="{6A9A7E52-B0CB-4E8F-B2C2-D8B96AF901A4}"/>
              </a:ext>
            </a:extLst>
          </p:cNvPr>
          <p:cNvSpPr/>
          <p:nvPr/>
        </p:nvSpPr>
        <p:spPr>
          <a:xfrm>
            <a:off x="8010577" y="772603"/>
            <a:ext cx="685800" cy="685800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35" name="Table 134">
            <a:extLst>
              <a:ext uri="{FF2B5EF4-FFF2-40B4-BE49-F238E27FC236}">
                <a16:creationId xmlns="" xmlns:a16="http://schemas.microsoft.com/office/drawing/2014/main" id="{E90DC6BC-23AA-4BCC-A8BA-DBDB881E2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07028"/>
              </p:ext>
            </p:extLst>
          </p:nvPr>
        </p:nvGraphicFramePr>
        <p:xfrm>
          <a:off x="6305087" y="1563263"/>
          <a:ext cx="2008182" cy="650687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291382">
                  <a:extLst>
                    <a:ext uri="{9D8B030D-6E8A-4147-A177-3AD203B41FA5}">
                      <a16:colId xmlns="" xmlns:a16="http://schemas.microsoft.com/office/drawing/2014/main" val="1217186902"/>
                    </a:ext>
                  </a:extLst>
                </a:gridCol>
                <a:gridCol w="716800">
                  <a:extLst>
                    <a:ext uri="{9D8B030D-6E8A-4147-A177-3AD203B41FA5}">
                      <a16:colId xmlns="" xmlns:a16="http://schemas.microsoft.com/office/drawing/2014/main" val="2750044149"/>
                    </a:ext>
                  </a:extLst>
                </a:gridCol>
              </a:tblGrid>
              <a:tr h="250709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Automatizables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83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1600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73963686"/>
                  </a:ext>
                </a:extLst>
              </a:tr>
              <a:tr h="199989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Automatizados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71487723"/>
                  </a:ext>
                </a:extLst>
              </a:tr>
              <a:tr h="1999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48526039"/>
                  </a:ext>
                </a:extLst>
              </a:tr>
            </a:tbl>
          </a:graphicData>
        </a:graphic>
      </p:graphicFrame>
      <p:graphicFrame>
        <p:nvGraphicFramePr>
          <p:cNvPr id="140" name="Table 139">
            <a:extLst>
              <a:ext uri="{FF2B5EF4-FFF2-40B4-BE49-F238E27FC236}">
                <a16:creationId xmlns="" xmlns:a16="http://schemas.microsoft.com/office/drawing/2014/main" id="{B00D2413-13DF-4DCC-82DF-CACF4F3F3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944796"/>
              </p:ext>
            </p:extLst>
          </p:nvPr>
        </p:nvGraphicFramePr>
        <p:xfrm>
          <a:off x="795583" y="3537196"/>
          <a:ext cx="2973972" cy="233172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318443">
                  <a:extLst>
                    <a:ext uri="{9D8B030D-6E8A-4147-A177-3AD203B41FA5}">
                      <a16:colId xmlns="" xmlns:a16="http://schemas.microsoft.com/office/drawing/2014/main" val="1217186902"/>
                    </a:ext>
                  </a:extLst>
                </a:gridCol>
                <a:gridCol w="671119">
                  <a:extLst>
                    <a:ext uri="{9D8B030D-6E8A-4147-A177-3AD203B41FA5}">
                      <a16:colId xmlns="" xmlns:a16="http://schemas.microsoft.com/office/drawing/2014/main" val="2750044149"/>
                    </a:ext>
                  </a:extLst>
                </a:gridCol>
                <a:gridCol w="984410">
                  <a:extLst>
                    <a:ext uri="{9D8B030D-6E8A-4147-A177-3AD203B41FA5}">
                      <a16:colId xmlns="" xmlns:a16="http://schemas.microsoft.com/office/drawing/2014/main" val="3152973164"/>
                    </a:ext>
                  </a:extLst>
                </a:gridCol>
              </a:tblGrid>
              <a:tr h="14267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Acerca de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973963686"/>
                  </a:ext>
                </a:extLst>
              </a:tr>
              <a:tr h="14267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Aumento de Topes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171487723"/>
                  </a:ext>
                </a:extLst>
              </a:tr>
              <a:tr h="14267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Bolsillos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148526039"/>
                  </a:ext>
                </a:extLst>
              </a:tr>
              <a:tr h="14267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Cambio de dispositivo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647937845"/>
                  </a:ext>
                </a:extLst>
              </a:tr>
              <a:tr h="14267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Cambio de Numero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91485253"/>
                  </a:ext>
                </a:extLst>
              </a:tr>
              <a:tr h="14267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Certificación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347724419"/>
                  </a:ext>
                </a:extLst>
              </a:tr>
              <a:tr h="14267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Clave correo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78226702"/>
                  </a:ext>
                </a:extLst>
              </a:tr>
              <a:tr h="14267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Comprobante QR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30116567"/>
                  </a:ext>
                </a:extLst>
              </a:tr>
              <a:tr h="14267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E-</a:t>
                      </a:r>
                      <a:r>
                        <a:rPr lang="es-CO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Card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253326352"/>
                  </a:ext>
                </a:extLst>
              </a:tr>
              <a:tr h="14267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Excepción 4 *1000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805668945"/>
                  </a:ext>
                </a:extLst>
              </a:tr>
              <a:tr h="14267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Fondos Insuficientes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39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94108984"/>
                  </a:ext>
                </a:extLst>
              </a:tr>
              <a:tr h="14267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Generar Extractos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728646915"/>
                  </a:ext>
                </a:extLst>
              </a:tr>
              <a:tr h="14267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19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231494208"/>
                  </a:ext>
                </a:extLst>
              </a:tr>
              <a:tr h="14267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Look and </a:t>
                      </a:r>
                      <a:r>
                        <a:rPr lang="es-CO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Feel</a:t>
                      </a: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77627125"/>
                  </a:ext>
                </a:extLst>
              </a:tr>
              <a:tr h="185474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145</a:t>
                      </a:r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1608577"/>
                  </a:ext>
                </a:extLst>
              </a:tr>
            </a:tbl>
          </a:graphicData>
        </a:graphic>
      </p:graphicFrame>
      <p:grpSp>
        <p:nvGrpSpPr>
          <p:cNvPr id="47" name="Google Shape;1701;p31">
            <a:extLst>
              <a:ext uri="{FF2B5EF4-FFF2-40B4-BE49-F238E27FC236}">
                <a16:creationId xmlns="" xmlns:a16="http://schemas.microsoft.com/office/drawing/2014/main" id="{AE76FB18-6A70-45C3-80D2-21F56639FAF8}"/>
              </a:ext>
            </a:extLst>
          </p:cNvPr>
          <p:cNvGrpSpPr/>
          <p:nvPr/>
        </p:nvGrpSpPr>
        <p:grpSpPr>
          <a:xfrm>
            <a:off x="8201281" y="919191"/>
            <a:ext cx="368186" cy="366364"/>
            <a:chOff x="-62151950" y="4111775"/>
            <a:chExt cx="318225" cy="316650"/>
          </a:xfrm>
        </p:grpSpPr>
        <p:sp>
          <p:nvSpPr>
            <p:cNvPr id="48" name="Google Shape;1702;p31">
              <a:extLst>
                <a:ext uri="{FF2B5EF4-FFF2-40B4-BE49-F238E27FC236}">
                  <a16:creationId xmlns="" xmlns:a16="http://schemas.microsoft.com/office/drawing/2014/main" id="{25CACF87-44BE-4FF0-89E4-1CF6795874D9}"/>
                </a:ext>
              </a:extLst>
            </p:cNvPr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03;p31">
              <a:extLst>
                <a:ext uri="{FF2B5EF4-FFF2-40B4-BE49-F238E27FC236}">
                  <a16:creationId xmlns="" xmlns:a16="http://schemas.microsoft.com/office/drawing/2014/main" id="{638ACE83-91AD-4795-BC1E-21640BBD2997}"/>
                </a:ext>
              </a:extLst>
            </p:cNvPr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04;p31">
              <a:extLst>
                <a:ext uri="{FF2B5EF4-FFF2-40B4-BE49-F238E27FC236}">
                  <a16:creationId xmlns="" xmlns:a16="http://schemas.microsoft.com/office/drawing/2014/main" id="{F2B7475B-D9F2-45C9-8A7A-C9A7445CC8AF}"/>
                </a:ext>
              </a:extLst>
            </p:cNvPr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05;p31">
              <a:extLst>
                <a:ext uri="{FF2B5EF4-FFF2-40B4-BE49-F238E27FC236}">
                  <a16:creationId xmlns="" xmlns:a16="http://schemas.microsoft.com/office/drawing/2014/main" id="{84952F45-104F-41DE-88E2-38AEB5A9D710}"/>
                </a:ext>
              </a:extLst>
            </p:cNvPr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1694;p31">
            <a:extLst>
              <a:ext uri="{FF2B5EF4-FFF2-40B4-BE49-F238E27FC236}">
                <a16:creationId xmlns="" xmlns:a16="http://schemas.microsoft.com/office/drawing/2014/main" id="{3BBB087A-09A4-458D-ABBB-D44163051C9B}"/>
              </a:ext>
            </a:extLst>
          </p:cNvPr>
          <p:cNvSpPr/>
          <p:nvPr/>
        </p:nvSpPr>
        <p:spPr>
          <a:xfrm>
            <a:off x="3807924" y="748676"/>
            <a:ext cx="685800" cy="685800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1714;p31">
            <a:extLst>
              <a:ext uri="{FF2B5EF4-FFF2-40B4-BE49-F238E27FC236}">
                <a16:creationId xmlns="" xmlns:a16="http://schemas.microsoft.com/office/drawing/2014/main" id="{387F10CF-15DF-4162-88BB-6E84B543DE33}"/>
              </a:ext>
            </a:extLst>
          </p:cNvPr>
          <p:cNvGrpSpPr/>
          <p:nvPr/>
        </p:nvGrpSpPr>
        <p:grpSpPr>
          <a:xfrm>
            <a:off x="3999972" y="874226"/>
            <a:ext cx="366364" cy="367290"/>
            <a:chOff x="-61783350" y="3743950"/>
            <a:chExt cx="316650" cy="317450"/>
          </a:xfrm>
        </p:grpSpPr>
        <p:sp>
          <p:nvSpPr>
            <p:cNvPr id="55" name="Google Shape;1715;p31">
              <a:extLst>
                <a:ext uri="{FF2B5EF4-FFF2-40B4-BE49-F238E27FC236}">
                  <a16:creationId xmlns="" xmlns:a16="http://schemas.microsoft.com/office/drawing/2014/main" id="{EC9BE336-7757-41D3-81C7-FCA74348284A}"/>
                </a:ext>
              </a:extLst>
            </p:cNvPr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16;p31">
              <a:extLst>
                <a:ext uri="{FF2B5EF4-FFF2-40B4-BE49-F238E27FC236}">
                  <a16:creationId xmlns="" xmlns:a16="http://schemas.microsoft.com/office/drawing/2014/main" id="{93781158-0EC3-41D7-8AAE-1109B3B043A8}"/>
                </a:ext>
              </a:extLst>
            </p:cNvPr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291B842-8A82-4D55-A72A-F2E3DE2DBC39}"/>
              </a:ext>
            </a:extLst>
          </p:cNvPr>
          <p:cNvSpPr txBox="1"/>
          <p:nvPr/>
        </p:nvSpPr>
        <p:spPr>
          <a:xfrm>
            <a:off x="3291749" y="1500593"/>
            <a:ext cx="778936" cy="1253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s-CO" sz="700" dirty="0">
                <a:solidFill>
                  <a:schemeClr val="tx1"/>
                </a:solidFill>
              </a:rPr>
              <a:t>* Duplicados: </a:t>
            </a:r>
            <a:r>
              <a:rPr lang="es-CO" sz="700" dirty="0" smtClean="0"/>
              <a:t>421</a:t>
            </a:r>
            <a:endParaRPr lang="en-US" sz="700" dirty="0">
              <a:solidFill>
                <a:schemeClr val="tx1"/>
              </a:solidFill>
            </a:endParaRPr>
          </a:p>
        </p:txBody>
      </p:sp>
      <p:graphicFrame>
        <p:nvGraphicFramePr>
          <p:cNvPr id="67" name="Table 66">
            <a:extLst>
              <a:ext uri="{FF2B5EF4-FFF2-40B4-BE49-F238E27FC236}">
                <a16:creationId xmlns="" xmlns:a16="http://schemas.microsoft.com/office/drawing/2014/main" id="{9000C692-36C3-41D8-95C7-693DF992B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724315"/>
              </p:ext>
            </p:extLst>
          </p:nvPr>
        </p:nvGraphicFramePr>
        <p:xfrm>
          <a:off x="4162520" y="3537196"/>
          <a:ext cx="2965679" cy="2333562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314485">
                  <a:extLst>
                    <a:ext uri="{9D8B030D-6E8A-4147-A177-3AD203B41FA5}">
                      <a16:colId xmlns="" xmlns:a16="http://schemas.microsoft.com/office/drawing/2014/main" val="1217186902"/>
                    </a:ext>
                  </a:extLst>
                </a:gridCol>
                <a:gridCol w="662940">
                  <a:extLst>
                    <a:ext uri="{9D8B030D-6E8A-4147-A177-3AD203B41FA5}">
                      <a16:colId xmlns="" xmlns:a16="http://schemas.microsoft.com/office/drawing/2014/main" val="2750044149"/>
                    </a:ext>
                  </a:extLst>
                </a:gridCol>
                <a:gridCol w="988254">
                  <a:extLst>
                    <a:ext uri="{9D8B030D-6E8A-4147-A177-3AD203B41FA5}">
                      <a16:colId xmlns="" xmlns:a16="http://schemas.microsoft.com/office/drawing/2014/main" val="3152973164"/>
                    </a:ext>
                  </a:extLst>
                </a:gridCol>
              </a:tblGrid>
              <a:tr h="15424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Marketplace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973963686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Meter Plata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61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171487723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Micro Seguro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26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148526039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Movimientos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647937845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Necesito Ayuda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91485253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Negocio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32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347724419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Notificaciones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78226702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Olvido de Clave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23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30116567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Otros Bancos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253326352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Pagar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805668945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Pasar Plata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28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94108984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Pasar Plata Cuenta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41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728646915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marL="0" marR="0" lvl="0" indent="0" algn="ctr" defTabSz="121883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Pasar Plata en Línea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231494208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Preguntas Frecuentes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19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77627125"/>
                  </a:ext>
                </a:extLst>
              </a:tr>
              <a:tr h="193566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304</a:t>
                      </a:r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1608577"/>
                  </a:ext>
                </a:extLst>
              </a:tr>
            </a:tbl>
          </a:graphicData>
        </a:graphic>
      </p:graphicFrame>
      <p:sp>
        <p:nvSpPr>
          <p:cNvPr id="72" name="Rectangle: Rounded Corners 71">
            <a:extLst>
              <a:ext uri="{FF2B5EF4-FFF2-40B4-BE49-F238E27FC236}">
                <a16:creationId xmlns="" xmlns:a16="http://schemas.microsoft.com/office/drawing/2014/main" id="{A56B37DD-417A-4F14-9A94-4E504A70DA1A}"/>
              </a:ext>
            </a:extLst>
          </p:cNvPr>
          <p:cNvSpPr/>
          <p:nvPr/>
        </p:nvSpPr>
        <p:spPr>
          <a:xfrm>
            <a:off x="787549" y="2937549"/>
            <a:ext cx="2982006" cy="237744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Módulos Automatizados</a:t>
            </a:r>
            <a:endParaRPr lang="en-US" sz="1400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="" xmlns:a16="http://schemas.microsoft.com/office/drawing/2014/main" id="{8CCC4469-25D8-4FB4-88CF-8EC61B13ED48}"/>
              </a:ext>
            </a:extLst>
          </p:cNvPr>
          <p:cNvSpPr/>
          <p:nvPr/>
        </p:nvSpPr>
        <p:spPr>
          <a:xfrm>
            <a:off x="787549" y="3193046"/>
            <a:ext cx="2982005" cy="283464"/>
          </a:xfrm>
          <a:prstGeom prst="roundRect">
            <a:avLst>
              <a:gd name="adj" fmla="val 10478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en-US" sz="1600" b="1" i="0" u="none" strike="noStrike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5840ADE3-16E2-401A-8074-CC9454551731}"/>
              </a:ext>
            </a:extLst>
          </p:cNvPr>
          <p:cNvSpPr txBox="1"/>
          <p:nvPr/>
        </p:nvSpPr>
        <p:spPr>
          <a:xfrm>
            <a:off x="792237" y="3196139"/>
            <a:ext cx="13236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54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dirty="0">
                <a:solidFill>
                  <a:schemeClr val="bg1"/>
                </a:solidFill>
              </a:rPr>
              <a:t>FUNCIONALIDAD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1887D84F-8504-4324-B858-CC34D04A2481}"/>
              </a:ext>
            </a:extLst>
          </p:cNvPr>
          <p:cNvSpPr txBox="1"/>
          <p:nvPr/>
        </p:nvSpPr>
        <p:spPr>
          <a:xfrm>
            <a:off x="2115927" y="3196139"/>
            <a:ext cx="6782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54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Casos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0E2A04FF-F036-4BE5-8045-36DB16673C8D}"/>
              </a:ext>
            </a:extLst>
          </p:cNvPr>
          <p:cNvSpPr txBox="1"/>
          <p:nvPr/>
        </p:nvSpPr>
        <p:spPr>
          <a:xfrm>
            <a:off x="2794217" y="3196139"/>
            <a:ext cx="9753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54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%Avance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="" xmlns:a16="http://schemas.microsoft.com/office/drawing/2014/main" id="{E9944B44-A421-408B-B218-3295A96E71BB}"/>
              </a:ext>
            </a:extLst>
          </p:cNvPr>
          <p:cNvSpPr/>
          <p:nvPr/>
        </p:nvSpPr>
        <p:spPr>
          <a:xfrm>
            <a:off x="4162520" y="2937437"/>
            <a:ext cx="2982006" cy="237744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Módulos </a:t>
            </a:r>
            <a:r>
              <a:rPr lang="es-CO" sz="1400" dirty="0" smtClean="0"/>
              <a:t>Automatizados</a:t>
            </a:r>
            <a:endParaRPr lang="en-US" sz="1400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="" xmlns:a16="http://schemas.microsoft.com/office/drawing/2014/main" id="{8AEF8DDA-DB1C-4125-94E3-790A3A7C9A74}"/>
              </a:ext>
            </a:extLst>
          </p:cNvPr>
          <p:cNvSpPr/>
          <p:nvPr/>
        </p:nvSpPr>
        <p:spPr>
          <a:xfrm>
            <a:off x="4162520" y="3192934"/>
            <a:ext cx="2982005" cy="283464"/>
          </a:xfrm>
          <a:prstGeom prst="roundRect">
            <a:avLst>
              <a:gd name="adj" fmla="val 10478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en-US" sz="1600" b="1" i="0" u="none" strike="noStrike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1F8A651-29FE-41A6-93C7-7A97F17290E3}"/>
              </a:ext>
            </a:extLst>
          </p:cNvPr>
          <p:cNvSpPr txBox="1"/>
          <p:nvPr/>
        </p:nvSpPr>
        <p:spPr>
          <a:xfrm>
            <a:off x="4167208" y="3196027"/>
            <a:ext cx="13236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54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dirty="0">
                <a:solidFill>
                  <a:schemeClr val="bg1"/>
                </a:solidFill>
              </a:rPr>
              <a:t>FUNCIONALIDAD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5558D928-2ED5-4B4E-AC92-4F658B9B2A5B}"/>
              </a:ext>
            </a:extLst>
          </p:cNvPr>
          <p:cNvSpPr txBox="1"/>
          <p:nvPr/>
        </p:nvSpPr>
        <p:spPr>
          <a:xfrm>
            <a:off x="5490898" y="3196027"/>
            <a:ext cx="6782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54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Casos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7379B5FB-F10F-4DD0-B9C9-45DB0E0A995C}"/>
              </a:ext>
            </a:extLst>
          </p:cNvPr>
          <p:cNvSpPr txBox="1"/>
          <p:nvPr/>
        </p:nvSpPr>
        <p:spPr>
          <a:xfrm>
            <a:off x="6169188" y="3196027"/>
            <a:ext cx="9753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54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%Avance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aphicFrame>
        <p:nvGraphicFramePr>
          <p:cNvPr id="82" name="Table 81">
            <a:extLst>
              <a:ext uri="{FF2B5EF4-FFF2-40B4-BE49-F238E27FC236}">
                <a16:creationId xmlns="" xmlns:a16="http://schemas.microsoft.com/office/drawing/2014/main" id="{0E30D847-B673-4564-B1F1-92702D65A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529511"/>
              </p:ext>
            </p:extLst>
          </p:nvPr>
        </p:nvGraphicFramePr>
        <p:xfrm>
          <a:off x="7532779" y="3540617"/>
          <a:ext cx="2965679" cy="1551225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314485">
                  <a:extLst>
                    <a:ext uri="{9D8B030D-6E8A-4147-A177-3AD203B41FA5}">
                      <a16:colId xmlns="" xmlns:a16="http://schemas.microsoft.com/office/drawing/2014/main" val="1217186902"/>
                    </a:ext>
                  </a:extLst>
                </a:gridCol>
                <a:gridCol w="662940">
                  <a:extLst>
                    <a:ext uri="{9D8B030D-6E8A-4147-A177-3AD203B41FA5}">
                      <a16:colId xmlns="" xmlns:a16="http://schemas.microsoft.com/office/drawing/2014/main" val="2750044149"/>
                    </a:ext>
                  </a:extLst>
                </a:gridCol>
                <a:gridCol w="988254">
                  <a:extLst>
                    <a:ext uri="{9D8B030D-6E8A-4147-A177-3AD203B41FA5}">
                      <a16:colId xmlns="" xmlns:a16="http://schemas.microsoft.com/office/drawing/2014/main" val="3152973164"/>
                    </a:ext>
                  </a:extLst>
                </a:gridCol>
              </a:tblGrid>
              <a:tr h="16859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PSE Avanza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973963686"/>
                  </a:ext>
                </a:extLst>
              </a:tr>
              <a:tr h="16658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QRP2M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171487723"/>
                  </a:ext>
                </a:extLst>
              </a:tr>
              <a:tr h="16658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Registro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148526039"/>
                  </a:ext>
                </a:extLst>
              </a:tr>
              <a:tr h="16658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Registro Mayores </a:t>
                      </a:r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(195)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19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9,7%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647937845"/>
                  </a:ext>
                </a:extLst>
              </a:tr>
              <a:tr h="16658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Sacar Plata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91485253"/>
                  </a:ext>
                </a:extLst>
              </a:tr>
              <a:tr h="16658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Saldo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347724419"/>
                  </a:ext>
                </a:extLst>
              </a:tr>
              <a:tr h="16658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Soat</a:t>
                      </a: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Carro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78226702"/>
                  </a:ext>
                </a:extLst>
              </a:tr>
              <a:tr h="16658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Transfiya</a:t>
                      </a: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(50)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30116567"/>
                  </a:ext>
                </a:extLst>
              </a:tr>
              <a:tr h="216556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59</a:t>
                      </a:r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1608577"/>
                  </a:ext>
                </a:extLst>
              </a:tr>
            </a:tbl>
          </a:graphicData>
        </a:graphic>
      </p:graphicFrame>
      <p:sp>
        <p:nvSpPr>
          <p:cNvPr id="83" name="Rectangle: Rounded Corners 82">
            <a:extLst>
              <a:ext uri="{FF2B5EF4-FFF2-40B4-BE49-F238E27FC236}">
                <a16:creationId xmlns="" xmlns:a16="http://schemas.microsoft.com/office/drawing/2014/main" id="{AC21BF5E-0A00-46EC-BA40-072AE7E5E26B}"/>
              </a:ext>
            </a:extLst>
          </p:cNvPr>
          <p:cNvSpPr/>
          <p:nvPr/>
        </p:nvSpPr>
        <p:spPr>
          <a:xfrm>
            <a:off x="7525601" y="2933554"/>
            <a:ext cx="2982006" cy="237744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Módulos Automatizados</a:t>
            </a:r>
            <a:endParaRPr lang="en-US" sz="1400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="" xmlns:a16="http://schemas.microsoft.com/office/drawing/2014/main" id="{ECD9A462-CF2F-4266-8BAF-F6D1AADFE018}"/>
              </a:ext>
            </a:extLst>
          </p:cNvPr>
          <p:cNvSpPr/>
          <p:nvPr/>
        </p:nvSpPr>
        <p:spPr>
          <a:xfrm>
            <a:off x="7532779" y="3196356"/>
            <a:ext cx="2982005" cy="283464"/>
          </a:xfrm>
          <a:prstGeom prst="roundRect">
            <a:avLst>
              <a:gd name="adj" fmla="val 10478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en-US" sz="1600" b="1" i="0" u="none" strike="noStrike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35ACBF16-FF7D-4721-9228-190D1413CAD3}"/>
              </a:ext>
            </a:extLst>
          </p:cNvPr>
          <p:cNvSpPr txBox="1"/>
          <p:nvPr/>
        </p:nvSpPr>
        <p:spPr>
          <a:xfrm>
            <a:off x="7537467" y="3199449"/>
            <a:ext cx="13236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54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dirty="0">
                <a:solidFill>
                  <a:schemeClr val="bg1"/>
                </a:solidFill>
              </a:rPr>
              <a:t>FUNCIONALIDAD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5D1F85EF-DD8C-42DF-A0A7-ACDB6060645D}"/>
              </a:ext>
            </a:extLst>
          </p:cNvPr>
          <p:cNvSpPr txBox="1"/>
          <p:nvPr/>
        </p:nvSpPr>
        <p:spPr>
          <a:xfrm>
            <a:off x="8861157" y="3199449"/>
            <a:ext cx="6782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54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Casos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EE34A586-3D8C-4391-AE9D-5DB2409B4601}"/>
              </a:ext>
            </a:extLst>
          </p:cNvPr>
          <p:cNvSpPr txBox="1"/>
          <p:nvPr/>
        </p:nvSpPr>
        <p:spPr>
          <a:xfrm>
            <a:off x="9539447" y="3199449"/>
            <a:ext cx="9753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54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%Avance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8" name="Auf der gleichen Seite des Rechtecks liegende Ecken abrunden 33">
            <a:hlinkClick r:id="rId3" action="ppaction://hlinksldjump"/>
            <a:extLst>
              <a:ext uri="{FF2B5EF4-FFF2-40B4-BE49-F238E27FC236}">
                <a16:creationId xmlns="" xmlns:a16="http://schemas.microsoft.com/office/drawing/2014/main" id="{28690804-A850-4E98-8FFA-66FE53C3B674}"/>
              </a:ext>
            </a:extLst>
          </p:cNvPr>
          <p:cNvSpPr/>
          <p:nvPr/>
        </p:nvSpPr>
        <p:spPr bwMode="gray">
          <a:xfrm rot="5400000">
            <a:off x="11317602" y="1060856"/>
            <a:ext cx="365760" cy="1325880"/>
          </a:xfrm>
          <a:prstGeom prst="round2SameRect">
            <a:avLst>
              <a:gd name="adj1" fmla="val 16667"/>
              <a:gd name="adj2" fmla="val 7921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noFill/>
            <a:round/>
            <a:headEnd/>
            <a:tailEnd/>
          </a:ln>
          <a:effectLst>
            <a:innerShdw blurRad="63500" dist="38100" dir="5400000">
              <a:schemeClr val="bg1">
                <a:lumMod val="75000"/>
                <a:alpha val="50000"/>
              </a:schemeClr>
            </a:innerShdw>
          </a:effectLst>
        </p:spPr>
        <p:txBody>
          <a:bodyPr vert="vert270" lIns="162258" tIns="0" rIns="162258" bIns="0" rtlCol="0" anchor="ctr"/>
          <a:lstStyle/>
          <a:p>
            <a:pPr algn="ctr"/>
            <a:r>
              <a:rPr lang="de-DE" sz="1066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Agenda</a:t>
            </a:r>
          </a:p>
        </p:txBody>
      </p:sp>
      <p:sp>
        <p:nvSpPr>
          <p:cNvPr id="89" name="Auf der gleichen Seite des Rechtecks liegende Ecken abrunden 33">
            <a:hlinkClick r:id="rId4" action="ppaction://hlinksldjump"/>
            <a:extLst>
              <a:ext uri="{FF2B5EF4-FFF2-40B4-BE49-F238E27FC236}">
                <a16:creationId xmlns="" xmlns:a16="http://schemas.microsoft.com/office/drawing/2014/main" id="{111C6BCE-BFBC-4510-8C09-528E4ED5AD47}"/>
              </a:ext>
            </a:extLst>
          </p:cNvPr>
          <p:cNvSpPr/>
          <p:nvPr/>
        </p:nvSpPr>
        <p:spPr bwMode="gray">
          <a:xfrm rot="5400000">
            <a:off x="11317602" y="1452593"/>
            <a:ext cx="365760" cy="1325880"/>
          </a:xfrm>
          <a:prstGeom prst="round2Same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noFill/>
            <a:round/>
            <a:headEnd/>
            <a:tailEnd/>
          </a:ln>
          <a:effectLst>
            <a:innerShdw blurRad="63500" dist="38100" dir="5400000">
              <a:schemeClr val="bg1">
                <a:lumMod val="75000"/>
                <a:alpha val="50000"/>
              </a:schemeClr>
            </a:innerShdw>
          </a:effectLst>
        </p:spPr>
        <p:txBody>
          <a:bodyPr vert="vert270" lIns="162258" tIns="0" rIns="162258" bIns="0" rtlCol="0" anchor="ctr"/>
          <a:lstStyle/>
          <a:p>
            <a:pPr algn="ctr"/>
            <a:r>
              <a:rPr lang="de-DE" sz="1333" b="1" dirty="0">
                <a:solidFill>
                  <a:srgbClr val="C00000"/>
                </a:solidFill>
              </a:rPr>
              <a:t>Avance</a:t>
            </a:r>
          </a:p>
        </p:txBody>
      </p:sp>
      <p:sp>
        <p:nvSpPr>
          <p:cNvPr id="90" name="Auf der gleichen Seite des Rechtecks liegende Ecken abrunden 33">
            <a:hlinkClick r:id="rId5" action="ppaction://hlinksldjump"/>
            <a:extLst>
              <a:ext uri="{FF2B5EF4-FFF2-40B4-BE49-F238E27FC236}">
                <a16:creationId xmlns="" xmlns:a16="http://schemas.microsoft.com/office/drawing/2014/main" id="{2920F3B7-AD73-469E-9E46-1B7B80BEFFE8}"/>
              </a:ext>
            </a:extLst>
          </p:cNvPr>
          <p:cNvSpPr/>
          <p:nvPr/>
        </p:nvSpPr>
        <p:spPr bwMode="gray">
          <a:xfrm rot="5400000">
            <a:off x="11317602" y="2236067"/>
            <a:ext cx="365760" cy="1325880"/>
          </a:xfrm>
          <a:prstGeom prst="round2Same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noFill/>
            <a:round/>
            <a:headEnd/>
            <a:tailEnd/>
          </a:ln>
          <a:effectLst>
            <a:innerShdw blurRad="63500" dist="38100" dir="5400000">
              <a:schemeClr val="bg1">
                <a:lumMod val="75000"/>
                <a:alpha val="50000"/>
              </a:schemeClr>
            </a:innerShdw>
          </a:effectLst>
        </p:spPr>
        <p:txBody>
          <a:bodyPr vert="vert270" lIns="162258" tIns="0" rIns="162258" bIns="0" rtlCol="0" anchor="ctr"/>
          <a:lstStyle/>
          <a:p>
            <a:pPr algn="ctr"/>
            <a:r>
              <a:rPr lang="de-DE" sz="1066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Observaciones</a:t>
            </a:r>
          </a:p>
        </p:txBody>
      </p:sp>
      <p:sp>
        <p:nvSpPr>
          <p:cNvPr id="91" name="Auf der gleichen Seite des Rechtecks liegende Ecken abrunden 33">
            <a:hlinkClick r:id="rId6" action="ppaction://hlinksldjump"/>
            <a:extLst>
              <a:ext uri="{FF2B5EF4-FFF2-40B4-BE49-F238E27FC236}">
                <a16:creationId xmlns="" xmlns:a16="http://schemas.microsoft.com/office/drawing/2014/main" id="{D2B36953-D226-40E3-9BA9-E6F8A745F6D1}"/>
              </a:ext>
            </a:extLst>
          </p:cNvPr>
          <p:cNvSpPr/>
          <p:nvPr/>
        </p:nvSpPr>
        <p:spPr bwMode="gray">
          <a:xfrm rot="5400000">
            <a:off x="11317602" y="1844330"/>
            <a:ext cx="365760" cy="1325880"/>
          </a:xfrm>
          <a:prstGeom prst="round2Same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noFill/>
            <a:round/>
            <a:headEnd/>
            <a:tailEnd/>
          </a:ln>
          <a:effectLst>
            <a:innerShdw blurRad="63500" dist="38100" dir="5400000">
              <a:schemeClr val="bg1">
                <a:lumMod val="75000"/>
                <a:alpha val="50000"/>
              </a:schemeClr>
            </a:innerShdw>
          </a:effectLst>
        </p:spPr>
        <p:txBody>
          <a:bodyPr vert="vert270" lIns="162258" tIns="0" rIns="162258" bIns="0" rtlCol="0" anchor="ctr"/>
          <a:lstStyle/>
          <a:p>
            <a:pPr algn="ctr"/>
            <a:r>
              <a:rPr lang="de-DE" sz="1066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Entregas</a:t>
            </a:r>
          </a:p>
        </p:txBody>
      </p:sp>
    </p:spTree>
    <p:extLst>
      <p:ext uri="{BB962C8B-B14F-4D97-AF65-F5344CB8AC3E}">
        <p14:creationId xmlns:p14="http://schemas.microsoft.com/office/powerpoint/2010/main" val="30455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: Rounded Corners 68">
            <a:extLst>
              <a:ext uri="{FF2B5EF4-FFF2-40B4-BE49-F238E27FC236}">
                <a16:creationId xmlns="" xmlns:a16="http://schemas.microsoft.com/office/drawing/2014/main" id="{94FE5F47-908D-4B15-BFE4-60BF0E13FB1F}"/>
              </a:ext>
            </a:extLst>
          </p:cNvPr>
          <p:cNvSpPr/>
          <p:nvPr/>
        </p:nvSpPr>
        <p:spPr>
          <a:xfrm>
            <a:off x="4032064" y="2865910"/>
            <a:ext cx="3226593" cy="3118419"/>
          </a:xfrm>
          <a:prstGeom prst="roundRect">
            <a:avLst>
              <a:gd name="adj" fmla="val 4291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="" xmlns:a16="http://schemas.microsoft.com/office/drawing/2014/main" id="{5175237E-122C-4029-8C20-0693BF68A5E4}"/>
              </a:ext>
            </a:extLst>
          </p:cNvPr>
          <p:cNvSpPr/>
          <p:nvPr/>
        </p:nvSpPr>
        <p:spPr>
          <a:xfrm>
            <a:off x="7418548" y="2865908"/>
            <a:ext cx="3226593" cy="3116813"/>
          </a:xfrm>
          <a:prstGeom prst="roundRect">
            <a:avLst>
              <a:gd name="adj" fmla="val 4291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3" name="Rectangle: Rounded Corners 172">
            <a:extLst>
              <a:ext uri="{FF2B5EF4-FFF2-40B4-BE49-F238E27FC236}">
                <a16:creationId xmlns="" xmlns:a16="http://schemas.microsoft.com/office/drawing/2014/main" id="{450804C2-D35E-4490-8418-DBFEFCC9FFE2}"/>
              </a:ext>
            </a:extLst>
          </p:cNvPr>
          <p:cNvSpPr/>
          <p:nvPr/>
        </p:nvSpPr>
        <p:spPr>
          <a:xfrm>
            <a:off x="663867" y="2865908"/>
            <a:ext cx="3226593" cy="3118419"/>
          </a:xfrm>
          <a:prstGeom prst="roundRect">
            <a:avLst>
              <a:gd name="adj" fmla="val 4291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="" xmlns:a16="http://schemas.microsoft.com/office/drawing/2014/main" id="{B9D8110D-6D40-4C5B-BBCC-1FC26105978E}"/>
              </a:ext>
            </a:extLst>
          </p:cNvPr>
          <p:cNvSpPr/>
          <p:nvPr/>
        </p:nvSpPr>
        <p:spPr>
          <a:xfrm>
            <a:off x="663867" y="729045"/>
            <a:ext cx="9966034" cy="1995912"/>
          </a:xfrm>
          <a:prstGeom prst="roundRect">
            <a:avLst>
              <a:gd name="adj" fmla="val 4291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" name="Title 27">
            <a:extLst>
              <a:ext uri="{FF2B5EF4-FFF2-40B4-BE49-F238E27FC236}">
                <a16:creationId xmlns="" xmlns:a16="http://schemas.microsoft.com/office/drawing/2014/main" id="{7BB1D512-7828-4049-8972-17D4E6FB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9" y="143889"/>
            <a:ext cx="10418952" cy="457200"/>
          </a:xfrm>
        </p:spPr>
        <p:txBody>
          <a:bodyPr/>
          <a:lstStyle/>
          <a:p>
            <a:r>
              <a:rPr lang="en-US" sz="2800" dirty="0"/>
              <a:t>Automatización </a:t>
            </a:r>
            <a:r>
              <a:rPr lang="en-US" sz="2800" dirty="0" smtClean="0"/>
              <a:t>Daviplata – </a:t>
            </a:r>
            <a:r>
              <a:rPr lang="en-US" sz="2800" dirty="0" err="1" smtClean="0"/>
              <a:t>Automatizados</a:t>
            </a:r>
            <a:r>
              <a:rPr lang="en-US" sz="2800" dirty="0" smtClean="0"/>
              <a:t> - iOS</a:t>
            </a:r>
            <a:endParaRPr lang="en-US" sz="2800" dirty="0"/>
          </a:p>
        </p:txBody>
      </p:sp>
      <p:sp>
        <p:nvSpPr>
          <p:cNvPr id="58" name="Footer Placeholder 2">
            <a:extLst>
              <a:ext uri="{FF2B5EF4-FFF2-40B4-BE49-F238E27FC236}">
                <a16:creationId xmlns="" xmlns:a16="http://schemas.microsoft.com/office/drawing/2014/main" id="{9211FE16-DD5D-4F4F-91D3-B007E265BF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433987" y="6671289"/>
            <a:ext cx="2501900" cy="169560"/>
          </a:xfrm>
        </p:spPr>
        <p:txBody>
          <a:bodyPr/>
          <a:lstStyle/>
          <a:p>
            <a:r>
              <a:rPr lang="en-US"/>
              <a:t>TCS confidential</a:t>
            </a:r>
          </a:p>
        </p:txBody>
      </p:sp>
      <p:sp>
        <p:nvSpPr>
          <p:cNvPr id="60" name="Google Shape;1666;p31">
            <a:extLst>
              <a:ext uri="{FF2B5EF4-FFF2-40B4-BE49-F238E27FC236}">
                <a16:creationId xmlns="" xmlns:a16="http://schemas.microsoft.com/office/drawing/2014/main" id="{3937E514-6D1F-4C23-A016-062C08FD894E}"/>
              </a:ext>
            </a:extLst>
          </p:cNvPr>
          <p:cNvSpPr/>
          <p:nvPr/>
        </p:nvSpPr>
        <p:spPr>
          <a:xfrm>
            <a:off x="1950914" y="1083704"/>
            <a:ext cx="2253434" cy="1386423"/>
          </a:xfrm>
          <a:prstGeom prst="roundRect">
            <a:avLst>
              <a:gd name="adj" fmla="val 840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1" name="Google Shape;1667;p31">
            <a:extLst>
              <a:ext uri="{FF2B5EF4-FFF2-40B4-BE49-F238E27FC236}">
                <a16:creationId xmlns="" xmlns:a16="http://schemas.microsoft.com/office/drawing/2014/main" id="{D6830BF5-66B9-4656-9E52-93C0B4373521}"/>
              </a:ext>
            </a:extLst>
          </p:cNvPr>
          <p:cNvSpPr txBox="1"/>
          <p:nvPr/>
        </p:nvSpPr>
        <p:spPr>
          <a:xfrm>
            <a:off x="2162256" y="1141812"/>
            <a:ext cx="1803499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latin typeface="+mj-lt"/>
                <a:ea typeface="Fira Sans Extra Condensed"/>
                <a:cs typeface="Fira Sans Extra Condensed"/>
                <a:sym typeface="Fira Sans Extra Condensed"/>
              </a:rPr>
              <a:t>Casos Prueba</a:t>
            </a:r>
            <a:endParaRPr sz="1500" b="1" dirty="0">
              <a:latin typeface="+mj-lt"/>
              <a:ea typeface="Fira Sans Extra Condensed"/>
              <a:cs typeface="Fira Sans Extra Condensed"/>
              <a:sym typeface="Fira Sans Extra Condensed"/>
            </a:endParaRPr>
          </a:p>
        </p:txBody>
      </p:sp>
      <p:graphicFrame>
        <p:nvGraphicFramePr>
          <p:cNvPr id="98" name="Table 97">
            <a:extLst>
              <a:ext uri="{FF2B5EF4-FFF2-40B4-BE49-F238E27FC236}">
                <a16:creationId xmlns="" xmlns:a16="http://schemas.microsoft.com/office/drawing/2014/main" id="{C49ED70F-1BD3-43D6-B49F-64BDD9CD8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45562"/>
              </p:ext>
            </p:extLst>
          </p:nvPr>
        </p:nvGraphicFramePr>
        <p:xfrm>
          <a:off x="2089656" y="1683647"/>
          <a:ext cx="2008182" cy="634014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291382">
                  <a:extLst>
                    <a:ext uri="{9D8B030D-6E8A-4147-A177-3AD203B41FA5}">
                      <a16:colId xmlns="" xmlns:a16="http://schemas.microsoft.com/office/drawing/2014/main" val="1217186902"/>
                    </a:ext>
                  </a:extLst>
                </a:gridCol>
                <a:gridCol w="716800">
                  <a:extLst>
                    <a:ext uri="{9D8B030D-6E8A-4147-A177-3AD203B41FA5}">
                      <a16:colId xmlns="" xmlns:a16="http://schemas.microsoft.com/office/drawing/2014/main" val="2750044149"/>
                    </a:ext>
                  </a:extLst>
                </a:gridCol>
              </a:tblGrid>
              <a:tr h="234036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Casos Funcionales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3777*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73963686"/>
                  </a:ext>
                </a:extLst>
              </a:tr>
              <a:tr h="199989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Automatizables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1586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48526039"/>
                  </a:ext>
                </a:extLst>
              </a:tr>
              <a:tr h="199989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Automatizables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48307920"/>
                  </a:ext>
                </a:extLst>
              </a:tr>
            </a:tbl>
          </a:graphicData>
        </a:graphic>
      </p:graphicFrame>
      <p:sp>
        <p:nvSpPr>
          <p:cNvPr id="116" name="Google Shape;1666;p31">
            <a:extLst>
              <a:ext uri="{FF2B5EF4-FFF2-40B4-BE49-F238E27FC236}">
                <a16:creationId xmlns="" xmlns:a16="http://schemas.microsoft.com/office/drawing/2014/main" id="{7FCEE1BE-01D9-4432-A796-49118625B1CF}"/>
              </a:ext>
            </a:extLst>
          </p:cNvPr>
          <p:cNvSpPr/>
          <p:nvPr/>
        </p:nvSpPr>
        <p:spPr>
          <a:xfrm>
            <a:off x="6131940" y="1088422"/>
            <a:ext cx="2253434" cy="1394846"/>
          </a:xfrm>
          <a:prstGeom prst="roundRect">
            <a:avLst>
              <a:gd name="adj" fmla="val 840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25" name="Google Shape;1667;p31">
            <a:extLst>
              <a:ext uri="{FF2B5EF4-FFF2-40B4-BE49-F238E27FC236}">
                <a16:creationId xmlns="" xmlns:a16="http://schemas.microsoft.com/office/drawing/2014/main" id="{BE2BE6C2-493D-4F76-A123-8DDB46E4FE83}"/>
              </a:ext>
            </a:extLst>
          </p:cNvPr>
          <p:cNvSpPr txBox="1"/>
          <p:nvPr/>
        </p:nvSpPr>
        <p:spPr>
          <a:xfrm>
            <a:off x="6239634" y="1130524"/>
            <a:ext cx="1959678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+mj-lt"/>
                <a:ea typeface="Fira Sans Extra Condensed"/>
                <a:cs typeface="Fira Sans Extra Condensed"/>
                <a:sym typeface="Fira Sans Extra Condensed"/>
              </a:rPr>
              <a:t>Casos Automatización</a:t>
            </a:r>
            <a:endParaRPr sz="1400" b="1" dirty="0">
              <a:latin typeface="+mj-lt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6" name="Google Shape;1694;p31">
            <a:extLst>
              <a:ext uri="{FF2B5EF4-FFF2-40B4-BE49-F238E27FC236}">
                <a16:creationId xmlns="" xmlns:a16="http://schemas.microsoft.com/office/drawing/2014/main" id="{6A9A7E52-B0CB-4E8F-B2C2-D8B96AF901A4}"/>
              </a:ext>
            </a:extLst>
          </p:cNvPr>
          <p:cNvSpPr/>
          <p:nvPr/>
        </p:nvSpPr>
        <p:spPr>
          <a:xfrm>
            <a:off x="8062939" y="787270"/>
            <a:ext cx="685800" cy="685800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35" name="Table 134">
            <a:extLst>
              <a:ext uri="{FF2B5EF4-FFF2-40B4-BE49-F238E27FC236}">
                <a16:creationId xmlns="" xmlns:a16="http://schemas.microsoft.com/office/drawing/2014/main" id="{E90DC6BC-23AA-4BCC-A8BA-DBDB881E2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624870"/>
              </p:ext>
            </p:extLst>
          </p:nvPr>
        </p:nvGraphicFramePr>
        <p:xfrm>
          <a:off x="6305087" y="1563263"/>
          <a:ext cx="2008182" cy="650687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291382">
                  <a:extLst>
                    <a:ext uri="{9D8B030D-6E8A-4147-A177-3AD203B41FA5}">
                      <a16:colId xmlns="" xmlns:a16="http://schemas.microsoft.com/office/drawing/2014/main" val="1217186902"/>
                    </a:ext>
                  </a:extLst>
                </a:gridCol>
                <a:gridCol w="716800">
                  <a:extLst>
                    <a:ext uri="{9D8B030D-6E8A-4147-A177-3AD203B41FA5}">
                      <a16:colId xmlns="" xmlns:a16="http://schemas.microsoft.com/office/drawing/2014/main" val="2750044149"/>
                    </a:ext>
                  </a:extLst>
                </a:gridCol>
              </a:tblGrid>
              <a:tr h="250709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Automatizables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21883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1586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73963686"/>
                  </a:ext>
                </a:extLst>
              </a:tr>
              <a:tr h="199989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Automatizados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71487723"/>
                  </a:ext>
                </a:extLst>
              </a:tr>
              <a:tr h="1999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Pendientes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48526039"/>
                  </a:ext>
                </a:extLst>
              </a:tr>
            </a:tbl>
          </a:graphicData>
        </a:graphic>
      </p:graphicFrame>
      <p:graphicFrame>
        <p:nvGraphicFramePr>
          <p:cNvPr id="140" name="Table 139">
            <a:extLst>
              <a:ext uri="{FF2B5EF4-FFF2-40B4-BE49-F238E27FC236}">
                <a16:creationId xmlns="" xmlns:a16="http://schemas.microsoft.com/office/drawing/2014/main" id="{B00D2413-13DF-4DCC-82DF-CACF4F3F3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085931"/>
              </p:ext>
            </p:extLst>
          </p:nvPr>
        </p:nvGraphicFramePr>
        <p:xfrm>
          <a:off x="795583" y="3537196"/>
          <a:ext cx="2973972" cy="233172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318443">
                  <a:extLst>
                    <a:ext uri="{9D8B030D-6E8A-4147-A177-3AD203B41FA5}">
                      <a16:colId xmlns="" xmlns:a16="http://schemas.microsoft.com/office/drawing/2014/main" val="1217186902"/>
                    </a:ext>
                  </a:extLst>
                </a:gridCol>
                <a:gridCol w="671119">
                  <a:extLst>
                    <a:ext uri="{9D8B030D-6E8A-4147-A177-3AD203B41FA5}">
                      <a16:colId xmlns="" xmlns:a16="http://schemas.microsoft.com/office/drawing/2014/main" val="2750044149"/>
                    </a:ext>
                  </a:extLst>
                </a:gridCol>
                <a:gridCol w="984410">
                  <a:extLst>
                    <a:ext uri="{9D8B030D-6E8A-4147-A177-3AD203B41FA5}">
                      <a16:colId xmlns="" xmlns:a16="http://schemas.microsoft.com/office/drawing/2014/main" val="3152973164"/>
                    </a:ext>
                  </a:extLst>
                </a:gridCol>
              </a:tblGrid>
              <a:tr h="14267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Acerca de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973963686"/>
                  </a:ext>
                </a:extLst>
              </a:tr>
              <a:tr h="14267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Aumento de Topes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171487723"/>
                  </a:ext>
                </a:extLst>
              </a:tr>
              <a:tr h="14267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Bolsillos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148526039"/>
                  </a:ext>
                </a:extLst>
              </a:tr>
              <a:tr h="14267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Cambio de dispositivo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647937845"/>
                  </a:ext>
                </a:extLst>
              </a:tr>
              <a:tr h="14267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Cambio de Numero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91485253"/>
                  </a:ext>
                </a:extLst>
              </a:tr>
              <a:tr h="14267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Certificación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347724419"/>
                  </a:ext>
                </a:extLst>
              </a:tr>
              <a:tr h="14267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Clave correo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78226702"/>
                  </a:ext>
                </a:extLst>
              </a:tr>
              <a:tr h="14267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Comprobante QR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30116567"/>
                  </a:ext>
                </a:extLst>
              </a:tr>
              <a:tr h="14267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E-</a:t>
                      </a:r>
                      <a:r>
                        <a:rPr lang="es-CO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Card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253326352"/>
                  </a:ext>
                </a:extLst>
              </a:tr>
              <a:tr h="14267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Excepción 4 *1000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805668945"/>
                  </a:ext>
                </a:extLst>
              </a:tr>
              <a:tr h="14267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Fondos Insuficientes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41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94108984"/>
                  </a:ext>
                </a:extLst>
              </a:tr>
              <a:tr h="14267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Generar Extractos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728646915"/>
                  </a:ext>
                </a:extLst>
              </a:tr>
              <a:tr h="14267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19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231494208"/>
                  </a:ext>
                </a:extLst>
              </a:tr>
              <a:tr h="14267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Look and </a:t>
                      </a:r>
                      <a:r>
                        <a:rPr lang="es-CO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Feel</a:t>
                      </a: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77627125"/>
                  </a:ext>
                </a:extLst>
              </a:tr>
              <a:tr h="185474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134</a:t>
                      </a:r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1608577"/>
                  </a:ext>
                </a:extLst>
              </a:tr>
            </a:tbl>
          </a:graphicData>
        </a:graphic>
      </p:graphicFrame>
      <p:grpSp>
        <p:nvGrpSpPr>
          <p:cNvPr id="47" name="Google Shape;1701;p31">
            <a:extLst>
              <a:ext uri="{FF2B5EF4-FFF2-40B4-BE49-F238E27FC236}">
                <a16:creationId xmlns="" xmlns:a16="http://schemas.microsoft.com/office/drawing/2014/main" id="{AE76FB18-6A70-45C3-80D2-21F56639FAF8}"/>
              </a:ext>
            </a:extLst>
          </p:cNvPr>
          <p:cNvGrpSpPr/>
          <p:nvPr/>
        </p:nvGrpSpPr>
        <p:grpSpPr>
          <a:xfrm>
            <a:off x="8201281" y="919191"/>
            <a:ext cx="368186" cy="366364"/>
            <a:chOff x="-62151950" y="4111775"/>
            <a:chExt cx="318225" cy="316650"/>
          </a:xfrm>
        </p:grpSpPr>
        <p:sp>
          <p:nvSpPr>
            <p:cNvPr id="48" name="Google Shape;1702;p31">
              <a:extLst>
                <a:ext uri="{FF2B5EF4-FFF2-40B4-BE49-F238E27FC236}">
                  <a16:creationId xmlns="" xmlns:a16="http://schemas.microsoft.com/office/drawing/2014/main" id="{25CACF87-44BE-4FF0-89E4-1CF6795874D9}"/>
                </a:ext>
              </a:extLst>
            </p:cNvPr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03;p31">
              <a:extLst>
                <a:ext uri="{FF2B5EF4-FFF2-40B4-BE49-F238E27FC236}">
                  <a16:creationId xmlns="" xmlns:a16="http://schemas.microsoft.com/office/drawing/2014/main" id="{638ACE83-91AD-4795-BC1E-21640BBD2997}"/>
                </a:ext>
              </a:extLst>
            </p:cNvPr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04;p31">
              <a:extLst>
                <a:ext uri="{FF2B5EF4-FFF2-40B4-BE49-F238E27FC236}">
                  <a16:creationId xmlns="" xmlns:a16="http://schemas.microsoft.com/office/drawing/2014/main" id="{F2B7475B-D9F2-45C9-8A7A-C9A7445CC8AF}"/>
                </a:ext>
              </a:extLst>
            </p:cNvPr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05;p31">
              <a:extLst>
                <a:ext uri="{FF2B5EF4-FFF2-40B4-BE49-F238E27FC236}">
                  <a16:creationId xmlns="" xmlns:a16="http://schemas.microsoft.com/office/drawing/2014/main" id="{84952F45-104F-41DE-88E2-38AEB5A9D710}"/>
                </a:ext>
              </a:extLst>
            </p:cNvPr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1694;p31">
            <a:extLst>
              <a:ext uri="{FF2B5EF4-FFF2-40B4-BE49-F238E27FC236}">
                <a16:creationId xmlns="" xmlns:a16="http://schemas.microsoft.com/office/drawing/2014/main" id="{3BBB087A-09A4-458D-ABBB-D44163051C9B}"/>
              </a:ext>
            </a:extLst>
          </p:cNvPr>
          <p:cNvSpPr/>
          <p:nvPr/>
        </p:nvSpPr>
        <p:spPr>
          <a:xfrm>
            <a:off x="3807924" y="748676"/>
            <a:ext cx="685800" cy="685800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1714;p31">
            <a:extLst>
              <a:ext uri="{FF2B5EF4-FFF2-40B4-BE49-F238E27FC236}">
                <a16:creationId xmlns="" xmlns:a16="http://schemas.microsoft.com/office/drawing/2014/main" id="{387F10CF-15DF-4162-88BB-6E84B543DE33}"/>
              </a:ext>
            </a:extLst>
          </p:cNvPr>
          <p:cNvGrpSpPr/>
          <p:nvPr/>
        </p:nvGrpSpPr>
        <p:grpSpPr>
          <a:xfrm>
            <a:off x="3999972" y="874226"/>
            <a:ext cx="366364" cy="367290"/>
            <a:chOff x="-61783350" y="3743950"/>
            <a:chExt cx="316650" cy="317450"/>
          </a:xfrm>
        </p:grpSpPr>
        <p:sp>
          <p:nvSpPr>
            <p:cNvPr id="55" name="Google Shape;1715;p31">
              <a:extLst>
                <a:ext uri="{FF2B5EF4-FFF2-40B4-BE49-F238E27FC236}">
                  <a16:creationId xmlns="" xmlns:a16="http://schemas.microsoft.com/office/drawing/2014/main" id="{EC9BE336-7757-41D3-81C7-FCA74348284A}"/>
                </a:ext>
              </a:extLst>
            </p:cNvPr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16;p31">
              <a:extLst>
                <a:ext uri="{FF2B5EF4-FFF2-40B4-BE49-F238E27FC236}">
                  <a16:creationId xmlns="" xmlns:a16="http://schemas.microsoft.com/office/drawing/2014/main" id="{93781158-0EC3-41D7-8AAE-1109B3B043A8}"/>
                </a:ext>
              </a:extLst>
            </p:cNvPr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291B842-8A82-4D55-A72A-F2E3DE2DBC39}"/>
              </a:ext>
            </a:extLst>
          </p:cNvPr>
          <p:cNvSpPr txBox="1"/>
          <p:nvPr/>
        </p:nvSpPr>
        <p:spPr>
          <a:xfrm>
            <a:off x="3291749" y="1500593"/>
            <a:ext cx="778936" cy="1253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s-CO" sz="700" dirty="0">
                <a:solidFill>
                  <a:schemeClr val="tx1"/>
                </a:solidFill>
              </a:rPr>
              <a:t>* Duplicados: </a:t>
            </a:r>
            <a:r>
              <a:rPr lang="es-CO" sz="700" dirty="0" smtClean="0"/>
              <a:t>421</a:t>
            </a:r>
            <a:endParaRPr lang="en-US" sz="700" dirty="0">
              <a:solidFill>
                <a:schemeClr val="tx1"/>
              </a:solidFill>
            </a:endParaRPr>
          </a:p>
        </p:txBody>
      </p:sp>
      <p:graphicFrame>
        <p:nvGraphicFramePr>
          <p:cNvPr id="67" name="Table 66">
            <a:extLst>
              <a:ext uri="{FF2B5EF4-FFF2-40B4-BE49-F238E27FC236}">
                <a16:creationId xmlns="" xmlns:a16="http://schemas.microsoft.com/office/drawing/2014/main" id="{9000C692-36C3-41D8-95C7-693DF992B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411640"/>
              </p:ext>
            </p:extLst>
          </p:nvPr>
        </p:nvGraphicFramePr>
        <p:xfrm>
          <a:off x="4162520" y="3537196"/>
          <a:ext cx="2965679" cy="2333562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314485">
                  <a:extLst>
                    <a:ext uri="{9D8B030D-6E8A-4147-A177-3AD203B41FA5}">
                      <a16:colId xmlns="" xmlns:a16="http://schemas.microsoft.com/office/drawing/2014/main" val="1217186902"/>
                    </a:ext>
                  </a:extLst>
                </a:gridCol>
                <a:gridCol w="662940">
                  <a:extLst>
                    <a:ext uri="{9D8B030D-6E8A-4147-A177-3AD203B41FA5}">
                      <a16:colId xmlns="" xmlns:a16="http://schemas.microsoft.com/office/drawing/2014/main" val="2750044149"/>
                    </a:ext>
                  </a:extLst>
                </a:gridCol>
                <a:gridCol w="988254">
                  <a:extLst>
                    <a:ext uri="{9D8B030D-6E8A-4147-A177-3AD203B41FA5}">
                      <a16:colId xmlns="" xmlns:a16="http://schemas.microsoft.com/office/drawing/2014/main" val="3152973164"/>
                    </a:ext>
                  </a:extLst>
                </a:gridCol>
              </a:tblGrid>
              <a:tr h="15424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Marketplace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23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973963686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Meter Plata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39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171487723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Micro Seguro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26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148526039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Movimientos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647937845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Necesito Ayuda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91485253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Negocio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25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347724419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Notificaciones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78226702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Olvido de Clave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30116567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Otros Bancos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253326352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Pagar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805668945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Pasar Plata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27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94108984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Pasar Plata Cuenta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41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728646915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marL="0" marR="0" lvl="0" indent="0" algn="ctr" defTabSz="121883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Pasar Plata en Línea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231494208"/>
                  </a:ext>
                </a:extLst>
              </a:tr>
              <a:tr h="14889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Preguntas Frecuentes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77627125"/>
                  </a:ext>
                </a:extLst>
              </a:tr>
              <a:tr h="193566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3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273</a:t>
                      </a:r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1608577"/>
                  </a:ext>
                </a:extLst>
              </a:tr>
            </a:tbl>
          </a:graphicData>
        </a:graphic>
      </p:graphicFrame>
      <p:sp>
        <p:nvSpPr>
          <p:cNvPr id="72" name="Rectangle: Rounded Corners 71">
            <a:extLst>
              <a:ext uri="{FF2B5EF4-FFF2-40B4-BE49-F238E27FC236}">
                <a16:creationId xmlns="" xmlns:a16="http://schemas.microsoft.com/office/drawing/2014/main" id="{A56B37DD-417A-4F14-9A94-4E504A70DA1A}"/>
              </a:ext>
            </a:extLst>
          </p:cNvPr>
          <p:cNvSpPr/>
          <p:nvPr/>
        </p:nvSpPr>
        <p:spPr>
          <a:xfrm>
            <a:off x="787549" y="2937549"/>
            <a:ext cx="2982006" cy="237744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Módulos </a:t>
            </a:r>
            <a:r>
              <a:rPr lang="es-CO" sz="1400" dirty="0" smtClean="0"/>
              <a:t>Automatizados</a:t>
            </a:r>
            <a:endParaRPr lang="en-US" sz="1400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="" xmlns:a16="http://schemas.microsoft.com/office/drawing/2014/main" id="{8CCC4469-25D8-4FB4-88CF-8EC61B13ED48}"/>
              </a:ext>
            </a:extLst>
          </p:cNvPr>
          <p:cNvSpPr/>
          <p:nvPr/>
        </p:nvSpPr>
        <p:spPr>
          <a:xfrm>
            <a:off x="787549" y="3193046"/>
            <a:ext cx="2982005" cy="283464"/>
          </a:xfrm>
          <a:prstGeom prst="roundRect">
            <a:avLst>
              <a:gd name="adj" fmla="val 10478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en-US" sz="1600" b="1" i="0" u="none" strike="noStrike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5840ADE3-16E2-401A-8074-CC9454551731}"/>
              </a:ext>
            </a:extLst>
          </p:cNvPr>
          <p:cNvSpPr txBox="1"/>
          <p:nvPr/>
        </p:nvSpPr>
        <p:spPr>
          <a:xfrm>
            <a:off x="792237" y="3196139"/>
            <a:ext cx="13236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54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dirty="0">
                <a:solidFill>
                  <a:schemeClr val="bg1"/>
                </a:solidFill>
              </a:rPr>
              <a:t>FUNCIONALIDAD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1887D84F-8504-4324-B858-CC34D04A2481}"/>
              </a:ext>
            </a:extLst>
          </p:cNvPr>
          <p:cNvSpPr txBox="1"/>
          <p:nvPr/>
        </p:nvSpPr>
        <p:spPr>
          <a:xfrm>
            <a:off x="2115927" y="3196139"/>
            <a:ext cx="6782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54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Casos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0E2A04FF-F036-4BE5-8045-36DB16673C8D}"/>
              </a:ext>
            </a:extLst>
          </p:cNvPr>
          <p:cNvSpPr txBox="1"/>
          <p:nvPr/>
        </p:nvSpPr>
        <p:spPr>
          <a:xfrm>
            <a:off x="2794217" y="3196139"/>
            <a:ext cx="9753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54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%Avance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="" xmlns:a16="http://schemas.microsoft.com/office/drawing/2014/main" id="{E9944B44-A421-408B-B218-3295A96E71BB}"/>
              </a:ext>
            </a:extLst>
          </p:cNvPr>
          <p:cNvSpPr/>
          <p:nvPr/>
        </p:nvSpPr>
        <p:spPr>
          <a:xfrm>
            <a:off x="4162520" y="2937437"/>
            <a:ext cx="2982006" cy="237744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Módulos Automatizados</a:t>
            </a:r>
            <a:endParaRPr lang="en-US" sz="1400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="" xmlns:a16="http://schemas.microsoft.com/office/drawing/2014/main" id="{8AEF8DDA-DB1C-4125-94E3-790A3A7C9A74}"/>
              </a:ext>
            </a:extLst>
          </p:cNvPr>
          <p:cNvSpPr/>
          <p:nvPr/>
        </p:nvSpPr>
        <p:spPr>
          <a:xfrm>
            <a:off x="4162520" y="3192934"/>
            <a:ext cx="2982005" cy="283464"/>
          </a:xfrm>
          <a:prstGeom prst="roundRect">
            <a:avLst>
              <a:gd name="adj" fmla="val 10478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en-US" sz="1600" b="1" i="0" u="none" strike="noStrike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51F8A651-29FE-41A6-93C7-7A97F17290E3}"/>
              </a:ext>
            </a:extLst>
          </p:cNvPr>
          <p:cNvSpPr txBox="1"/>
          <p:nvPr/>
        </p:nvSpPr>
        <p:spPr>
          <a:xfrm>
            <a:off x="4167208" y="3196027"/>
            <a:ext cx="13236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54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dirty="0">
                <a:solidFill>
                  <a:schemeClr val="bg1"/>
                </a:solidFill>
              </a:rPr>
              <a:t>FUNCIONALIDAD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5558D928-2ED5-4B4E-AC92-4F658B9B2A5B}"/>
              </a:ext>
            </a:extLst>
          </p:cNvPr>
          <p:cNvSpPr txBox="1"/>
          <p:nvPr/>
        </p:nvSpPr>
        <p:spPr>
          <a:xfrm>
            <a:off x="5490898" y="3196027"/>
            <a:ext cx="6782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54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Casos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7379B5FB-F10F-4DD0-B9C9-45DB0E0A995C}"/>
              </a:ext>
            </a:extLst>
          </p:cNvPr>
          <p:cNvSpPr txBox="1"/>
          <p:nvPr/>
        </p:nvSpPr>
        <p:spPr>
          <a:xfrm>
            <a:off x="6169188" y="3196027"/>
            <a:ext cx="9753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54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%Avance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aphicFrame>
        <p:nvGraphicFramePr>
          <p:cNvPr id="82" name="Table 81">
            <a:extLst>
              <a:ext uri="{FF2B5EF4-FFF2-40B4-BE49-F238E27FC236}">
                <a16:creationId xmlns="" xmlns:a16="http://schemas.microsoft.com/office/drawing/2014/main" id="{0E30D847-B673-4564-B1F1-92702D65A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417674"/>
              </p:ext>
            </p:extLst>
          </p:nvPr>
        </p:nvGraphicFramePr>
        <p:xfrm>
          <a:off x="7532779" y="3540617"/>
          <a:ext cx="2965679" cy="1717807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314485">
                  <a:extLst>
                    <a:ext uri="{9D8B030D-6E8A-4147-A177-3AD203B41FA5}">
                      <a16:colId xmlns="" xmlns:a16="http://schemas.microsoft.com/office/drawing/2014/main" val="1217186902"/>
                    </a:ext>
                  </a:extLst>
                </a:gridCol>
                <a:gridCol w="662940">
                  <a:extLst>
                    <a:ext uri="{9D8B030D-6E8A-4147-A177-3AD203B41FA5}">
                      <a16:colId xmlns="" xmlns:a16="http://schemas.microsoft.com/office/drawing/2014/main" val="2750044149"/>
                    </a:ext>
                  </a:extLst>
                </a:gridCol>
                <a:gridCol w="988254">
                  <a:extLst>
                    <a:ext uri="{9D8B030D-6E8A-4147-A177-3AD203B41FA5}">
                      <a16:colId xmlns="" xmlns:a16="http://schemas.microsoft.com/office/drawing/2014/main" val="3152973164"/>
                    </a:ext>
                  </a:extLst>
                </a:gridCol>
              </a:tblGrid>
              <a:tr h="16859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PSE Avanza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973963686"/>
                  </a:ext>
                </a:extLst>
              </a:tr>
              <a:tr h="16658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QRP2M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171487723"/>
                  </a:ext>
                </a:extLst>
              </a:tr>
              <a:tr h="1665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Recarga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Prepago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6658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Registro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148526039"/>
                  </a:ext>
                </a:extLst>
              </a:tr>
              <a:tr h="16658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Registro Mayores </a:t>
                      </a:r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(189)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647937845"/>
                  </a:ext>
                </a:extLst>
              </a:tr>
              <a:tr h="16658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Sacar Plata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91485253"/>
                  </a:ext>
                </a:extLst>
              </a:tr>
              <a:tr h="16658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Saldo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347724419"/>
                  </a:ext>
                </a:extLst>
              </a:tr>
              <a:tr h="16658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Soat</a:t>
                      </a: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Carro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78226702"/>
                  </a:ext>
                </a:extLst>
              </a:tr>
              <a:tr h="16658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Transfiya</a:t>
                      </a: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(50)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30116567"/>
                  </a:ext>
                </a:extLst>
              </a:tr>
              <a:tr h="216556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65</a:t>
                      </a:r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1608577"/>
                  </a:ext>
                </a:extLst>
              </a:tr>
            </a:tbl>
          </a:graphicData>
        </a:graphic>
      </p:graphicFrame>
      <p:sp>
        <p:nvSpPr>
          <p:cNvPr id="83" name="Rectangle: Rounded Corners 82">
            <a:extLst>
              <a:ext uri="{FF2B5EF4-FFF2-40B4-BE49-F238E27FC236}">
                <a16:creationId xmlns="" xmlns:a16="http://schemas.microsoft.com/office/drawing/2014/main" id="{AC21BF5E-0A00-46EC-BA40-072AE7E5E26B}"/>
              </a:ext>
            </a:extLst>
          </p:cNvPr>
          <p:cNvSpPr/>
          <p:nvPr/>
        </p:nvSpPr>
        <p:spPr>
          <a:xfrm>
            <a:off x="7525601" y="2933554"/>
            <a:ext cx="2982006" cy="237744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Módulos Automatizados</a:t>
            </a:r>
            <a:endParaRPr lang="en-US" sz="1400" dirty="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="" xmlns:a16="http://schemas.microsoft.com/office/drawing/2014/main" id="{ECD9A462-CF2F-4266-8BAF-F6D1AADFE018}"/>
              </a:ext>
            </a:extLst>
          </p:cNvPr>
          <p:cNvSpPr/>
          <p:nvPr/>
        </p:nvSpPr>
        <p:spPr>
          <a:xfrm>
            <a:off x="7532779" y="3196356"/>
            <a:ext cx="2982005" cy="283464"/>
          </a:xfrm>
          <a:prstGeom prst="roundRect">
            <a:avLst>
              <a:gd name="adj" fmla="val 10478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en-US" sz="1600" b="1" i="0" u="none" strike="noStrike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="" xmlns:a16="http://schemas.microsoft.com/office/drawing/2014/main" id="{35ACBF16-FF7D-4721-9228-190D1413CAD3}"/>
              </a:ext>
            </a:extLst>
          </p:cNvPr>
          <p:cNvSpPr txBox="1"/>
          <p:nvPr/>
        </p:nvSpPr>
        <p:spPr>
          <a:xfrm>
            <a:off x="7537467" y="3199449"/>
            <a:ext cx="13236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54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dirty="0">
                <a:solidFill>
                  <a:schemeClr val="bg1"/>
                </a:solidFill>
              </a:rPr>
              <a:t>FUNCIONALIDAD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5D1F85EF-DD8C-42DF-A0A7-ACDB6060645D}"/>
              </a:ext>
            </a:extLst>
          </p:cNvPr>
          <p:cNvSpPr txBox="1"/>
          <p:nvPr/>
        </p:nvSpPr>
        <p:spPr>
          <a:xfrm>
            <a:off x="8861157" y="3199449"/>
            <a:ext cx="6782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54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Casos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EE34A586-3D8C-4391-AE9D-5DB2409B4601}"/>
              </a:ext>
            </a:extLst>
          </p:cNvPr>
          <p:cNvSpPr txBox="1"/>
          <p:nvPr/>
        </p:nvSpPr>
        <p:spPr>
          <a:xfrm>
            <a:off x="9539447" y="3199449"/>
            <a:ext cx="9753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54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%Avance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8" name="Auf der gleichen Seite des Rechtecks liegende Ecken abrunden 33">
            <a:hlinkClick r:id="rId3" action="ppaction://hlinksldjump"/>
            <a:extLst>
              <a:ext uri="{FF2B5EF4-FFF2-40B4-BE49-F238E27FC236}">
                <a16:creationId xmlns="" xmlns:a16="http://schemas.microsoft.com/office/drawing/2014/main" id="{28690804-A850-4E98-8FFA-66FE53C3B674}"/>
              </a:ext>
            </a:extLst>
          </p:cNvPr>
          <p:cNvSpPr/>
          <p:nvPr/>
        </p:nvSpPr>
        <p:spPr bwMode="gray">
          <a:xfrm rot="5400000">
            <a:off x="11317602" y="1060856"/>
            <a:ext cx="365760" cy="1325880"/>
          </a:xfrm>
          <a:prstGeom prst="round2SameRect">
            <a:avLst>
              <a:gd name="adj1" fmla="val 16667"/>
              <a:gd name="adj2" fmla="val 7921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noFill/>
            <a:round/>
            <a:headEnd/>
            <a:tailEnd/>
          </a:ln>
          <a:effectLst>
            <a:innerShdw blurRad="63500" dist="38100" dir="5400000">
              <a:schemeClr val="bg1">
                <a:lumMod val="75000"/>
                <a:alpha val="50000"/>
              </a:schemeClr>
            </a:innerShdw>
          </a:effectLst>
        </p:spPr>
        <p:txBody>
          <a:bodyPr vert="vert270" lIns="162258" tIns="0" rIns="162258" bIns="0" rtlCol="0" anchor="ctr"/>
          <a:lstStyle/>
          <a:p>
            <a:pPr algn="ctr"/>
            <a:r>
              <a:rPr lang="de-DE" sz="1066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Agenda</a:t>
            </a:r>
          </a:p>
        </p:txBody>
      </p:sp>
      <p:sp>
        <p:nvSpPr>
          <p:cNvPr id="89" name="Auf der gleichen Seite des Rechtecks liegende Ecken abrunden 33">
            <a:hlinkClick r:id="rId4" action="ppaction://hlinksldjump"/>
            <a:extLst>
              <a:ext uri="{FF2B5EF4-FFF2-40B4-BE49-F238E27FC236}">
                <a16:creationId xmlns="" xmlns:a16="http://schemas.microsoft.com/office/drawing/2014/main" id="{111C6BCE-BFBC-4510-8C09-528E4ED5AD47}"/>
              </a:ext>
            </a:extLst>
          </p:cNvPr>
          <p:cNvSpPr/>
          <p:nvPr/>
        </p:nvSpPr>
        <p:spPr bwMode="gray">
          <a:xfrm rot="5400000">
            <a:off x="11317602" y="1452593"/>
            <a:ext cx="365760" cy="1325880"/>
          </a:xfrm>
          <a:prstGeom prst="round2Same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noFill/>
            <a:round/>
            <a:headEnd/>
            <a:tailEnd/>
          </a:ln>
          <a:effectLst>
            <a:innerShdw blurRad="63500" dist="38100" dir="5400000">
              <a:schemeClr val="bg1">
                <a:lumMod val="75000"/>
                <a:alpha val="50000"/>
              </a:schemeClr>
            </a:innerShdw>
          </a:effectLst>
        </p:spPr>
        <p:txBody>
          <a:bodyPr vert="vert270" lIns="162258" tIns="0" rIns="162258" bIns="0" rtlCol="0" anchor="ctr"/>
          <a:lstStyle/>
          <a:p>
            <a:pPr algn="ctr"/>
            <a:r>
              <a:rPr lang="de-DE" sz="1333" b="1" dirty="0">
                <a:solidFill>
                  <a:srgbClr val="C00000"/>
                </a:solidFill>
              </a:rPr>
              <a:t>Avance</a:t>
            </a:r>
          </a:p>
        </p:txBody>
      </p:sp>
      <p:sp>
        <p:nvSpPr>
          <p:cNvPr id="90" name="Auf der gleichen Seite des Rechtecks liegende Ecken abrunden 33">
            <a:hlinkClick r:id="rId5" action="ppaction://hlinksldjump"/>
            <a:extLst>
              <a:ext uri="{FF2B5EF4-FFF2-40B4-BE49-F238E27FC236}">
                <a16:creationId xmlns="" xmlns:a16="http://schemas.microsoft.com/office/drawing/2014/main" id="{2920F3B7-AD73-469E-9E46-1B7B80BEFFE8}"/>
              </a:ext>
            </a:extLst>
          </p:cNvPr>
          <p:cNvSpPr/>
          <p:nvPr/>
        </p:nvSpPr>
        <p:spPr bwMode="gray">
          <a:xfrm rot="5400000">
            <a:off x="11317602" y="2236067"/>
            <a:ext cx="365760" cy="1325880"/>
          </a:xfrm>
          <a:prstGeom prst="round2Same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noFill/>
            <a:round/>
            <a:headEnd/>
            <a:tailEnd/>
          </a:ln>
          <a:effectLst>
            <a:innerShdw blurRad="63500" dist="38100" dir="5400000">
              <a:schemeClr val="bg1">
                <a:lumMod val="75000"/>
                <a:alpha val="50000"/>
              </a:schemeClr>
            </a:innerShdw>
          </a:effectLst>
        </p:spPr>
        <p:txBody>
          <a:bodyPr vert="vert270" lIns="162258" tIns="0" rIns="162258" bIns="0" rtlCol="0" anchor="ctr"/>
          <a:lstStyle/>
          <a:p>
            <a:pPr algn="ctr"/>
            <a:r>
              <a:rPr lang="de-DE" sz="1066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Observaciones</a:t>
            </a:r>
          </a:p>
        </p:txBody>
      </p:sp>
      <p:sp>
        <p:nvSpPr>
          <p:cNvPr id="91" name="Auf der gleichen Seite des Rechtecks liegende Ecken abrunden 33">
            <a:hlinkClick r:id="rId6" action="ppaction://hlinksldjump"/>
            <a:extLst>
              <a:ext uri="{FF2B5EF4-FFF2-40B4-BE49-F238E27FC236}">
                <a16:creationId xmlns="" xmlns:a16="http://schemas.microsoft.com/office/drawing/2014/main" id="{D2B36953-D226-40E3-9BA9-E6F8A745F6D1}"/>
              </a:ext>
            </a:extLst>
          </p:cNvPr>
          <p:cNvSpPr/>
          <p:nvPr/>
        </p:nvSpPr>
        <p:spPr bwMode="gray">
          <a:xfrm rot="5400000">
            <a:off x="11317602" y="1844330"/>
            <a:ext cx="365760" cy="1325880"/>
          </a:xfrm>
          <a:prstGeom prst="round2Same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noFill/>
            <a:round/>
            <a:headEnd/>
            <a:tailEnd/>
          </a:ln>
          <a:effectLst>
            <a:innerShdw blurRad="63500" dist="38100" dir="5400000">
              <a:schemeClr val="bg1">
                <a:lumMod val="75000"/>
                <a:alpha val="50000"/>
              </a:schemeClr>
            </a:innerShdw>
          </a:effectLst>
        </p:spPr>
        <p:txBody>
          <a:bodyPr vert="vert270" lIns="162258" tIns="0" rIns="162258" bIns="0" rtlCol="0" anchor="ctr"/>
          <a:lstStyle/>
          <a:p>
            <a:pPr algn="ctr"/>
            <a:r>
              <a:rPr lang="de-DE" sz="1066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Entregas</a:t>
            </a:r>
          </a:p>
        </p:txBody>
      </p:sp>
    </p:spTree>
    <p:extLst>
      <p:ext uri="{BB962C8B-B14F-4D97-AF65-F5344CB8AC3E}">
        <p14:creationId xmlns:p14="http://schemas.microsoft.com/office/powerpoint/2010/main" val="105793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: Rounded Corners 172">
            <a:extLst>
              <a:ext uri="{FF2B5EF4-FFF2-40B4-BE49-F238E27FC236}">
                <a16:creationId xmlns="" xmlns:a16="http://schemas.microsoft.com/office/drawing/2014/main" id="{450804C2-D35E-4490-8418-DBFEFCC9FFE2}"/>
              </a:ext>
            </a:extLst>
          </p:cNvPr>
          <p:cNvSpPr/>
          <p:nvPr/>
        </p:nvSpPr>
        <p:spPr>
          <a:xfrm>
            <a:off x="76060" y="1768098"/>
            <a:ext cx="2257133" cy="4190711"/>
          </a:xfrm>
          <a:prstGeom prst="roundRect">
            <a:avLst>
              <a:gd name="adj" fmla="val 4291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="" xmlns:a16="http://schemas.microsoft.com/office/drawing/2014/main" id="{B9D8110D-6D40-4C5B-BBCC-1FC26105978E}"/>
              </a:ext>
            </a:extLst>
          </p:cNvPr>
          <p:cNvSpPr/>
          <p:nvPr/>
        </p:nvSpPr>
        <p:spPr>
          <a:xfrm>
            <a:off x="619813" y="635169"/>
            <a:ext cx="9966034" cy="1118372"/>
          </a:xfrm>
          <a:prstGeom prst="roundRect">
            <a:avLst>
              <a:gd name="adj" fmla="val 4291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" name="Title 27">
            <a:extLst>
              <a:ext uri="{FF2B5EF4-FFF2-40B4-BE49-F238E27FC236}">
                <a16:creationId xmlns="" xmlns:a16="http://schemas.microsoft.com/office/drawing/2014/main" id="{7BB1D512-7828-4049-8972-17D4E6FB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9" y="143889"/>
            <a:ext cx="10418952" cy="457200"/>
          </a:xfrm>
        </p:spPr>
        <p:txBody>
          <a:bodyPr/>
          <a:lstStyle/>
          <a:p>
            <a:r>
              <a:rPr lang="en-US" sz="2800" dirty="0"/>
              <a:t>Automatización Daviplata </a:t>
            </a:r>
            <a:r>
              <a:rPr lang="en-US" sz="2800" dirty="0" smtClean="0"/>
              <a:t>– No </a:t>
            </a:r>
            <a:r>
              <a:rPr lang="en-US" sz="2800" dirty="0" err="1" smtClean="0"/>
              <a:t>Automatizables</a:t>
            </a:r>
            <a:r>
              <a:rPr lang="en-US" sz="2800" dirty="0" smtClean="0"/>
              <a:t> - Android</a:t>
            </a:r>
            <a:endParaRPr lang="en-US" sz="2800" dirty="0"/>
          </a:p>
        </p:txBody>
      </p:sp>
      <p:sp>
        <p:nvSpPr>
          <p:cNvPr id="58" name="Footer Placeholder 2">
            <a:extLst>
              <a:ext uri="{FF2B5EF4-FFF2-40B4-BE49-F238E27FC236}">
                <a16:creationId xmlns="" xmlns:a16="http://schemas.microsoft.com/office/drawing/2014/main" id="{9211FE16-DD5D-4F4F-91D3-B007E265BF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433987" y="6671289"/>
            <a:ext cx="2501900" cy="169560"/>
          </a:xfrm>
        </p:spPr>
        <p:txBody>
          <a:bodyPr/>
          <a:lstStyle/>
          <a:p>
            <a:r>
              <a:rPr lang="en-US"/>
              <a:t>TCS confidential</a:t>
            </a:r>
          </a:p>
        </p:txBody>
      </p:sp>
      <p:sp>
        <p:nvSpPr>
          <p:cNvPr id="60" name="Google Shape;1666;p31">
            <a:extLst>
              <a:ext uri="{FF2B5EF4-FFF2-40B4-BE49-F238E27FC236}">
                <a16:creationId xmlns="" xmlns:a16="http://schemas.microsoft.com/office/drawing/2014/main" id="{3937E514-6D1F-4C23-A016-062C08FD894E}"/>
              </a:ext>
            </a:extLst>
          </p:cNvPr>
          <p:cNvSpPr/>
          <p:nvPr/>
        </p:nvSpPr>
        <p:spPr>
          <a:xfrm>
            <a:off x="3825496" y="985240"/>
            <a:ext cx="2329654" cy="678609"/>
          </a:xfrm>
          <a:prstGeom prst="roundRect">
            <a:avLst>
              <a:gd name="adj" fmla="val 840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1" name="Google Shape;1667;p31">
            <a:extLst>
              <a:ext uri="{FF2B5EF4-FFF2-40B4-BE49-F238E27FC236}">
                <a16:creationId xmlns="" xmlns:a16="http://schemas.microsoft.com/office/drawing/2014/main" id="{D6830BF5-66B9-4656-9E52-93C0B4373521}"/>
              </a:ext>
            </a:extLst>
          </p:cNvPr>
          <p:cNvSpPr txBox="1"/>
          <p:nvPr/>
        </p:nvSpPr>
        <p:spPr>
          <a:xfrm>
            <a:off x="3582072" y="695523"/>
            <a:ext cx="298143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latin typeface="+mj-lt"/>
                <a:ea typeface="Fira Sans Extra Condensed"/>
                <a:cs typeface="Fira Sans Extra Condensed"/>
                <a:sym typeface="Fira Sans Extra Condensed"/>
              </a:rPr>
              <a:t>Casos </a:t>
            </a:r>
            <a:r>
              <a:rPr lang="en-US" sz="1500" b="1" dirty="0" smtClean="0">
                <a:latin typeface="+mj-lt"/>
                <a:ea typeface="Fira Sans Extra Condensed"/>
                <a:cs typeface="Fira Sans Extra Condensed"/>
                <a:sym typeface="Fira Sans Extra Condensed"/>
              </a:rPr>
              <a:t>Prueba No </a:t>
            </a:r>
            <a:r>
              <a:rPr lang="en-US" sz="1500" b="1" dirty="0" err="1" smtClean="0">
                <a:latin typeface="+mj-lt"/>
                <a:ea typeface="Fira Sans Extra Condensed"/>
                <a:cs typeface="Fira Sans Extra Condensed"/>
                <a:sym typeface="Fira Sans Extra Condensed"/>
              </a:rPr>
              <a:t>Automatizables</a:t>
            </a:r>
            <a:endParaRPr sz="1500" b="1" dirty="0">
              <a:latin typeface="+mj-lt"/>
              <a:ea typeface="Fira Sans Extra Condensed"/>
              <a:cs typeface="Fira Sans Extra Condensed"/>
              <a:sym typeface="Fira Sans Extra Condensed"/>
            </a:endParaRPr>
          </a:p>
        </p:txBody>
      </p:sp>
      <p:graphicFrame>
        <p:nvGraphicFramePr>
          <p:cNvPr id="98" name="Table 97">
            <a:extLst>
              <a:ext uri="{FF2B5EF4-FFF2-40B4-BE49-F238E27FC236}">
                <a16:creationId xmlns="" xmlns:a16="http://schemas.microsoft.com/office/drawing/2014/main" id="{C49ED70F-1BD3-43D6-B49F-64BDD9CD8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451427"/>
              </p:ext>
            </p:extLst>
          </p:nvPr>
        </p:nvGraphicFramePr>
        <p:xfrm>
          <a:off x="4039490" y="1081368"/>
          <a:ext cx="1901665" cy="46553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222885">
                  <a:extLst>
                    <a:ext uri="{9D8B030D-6E8A-4147-A177-3AD203B41FA5}">
                      <a16:colId xmlns="" xmlns:a16="http://schemas.microsoft.com/office/drawing/2014/main" val="1217186902"/>
                    </a:ext>
                  </a:extLst>
                </a:gridCol>
                <a:gridCol w="678780">
                  <a:extLst>
                    <a:ext uri="{9D8B030D-6E8A-4147-A177-3AD203B41FA5}">
                      <a16:colId xmlns="" xmlns:a16="http://schemas.microsoft.com/office/drawing/2014/main" val="2750044149"/>
                    </a:ext>
                  </a:extLst>
                </a:gridCol>
              </a:tblGrid>
              <a:tr h="465530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Automatizables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48307920"/>
                  </a:ext>
                </a:extLst>
              </a:tr>
            </a:tbl>
          </a:graphicData>
        </a:graphic>
      </p:graphicFrame>
      <p:graphicFrame>
        <p:nvGraphicFramePr>
          <p:cNvPr id="140" name="Table 139">
            <a:extLst>
              <a:ext uri="{FF2B5EF4-FFF2-40B4-BE49-F238E27FC236}">
                <a16:creationId xmlns="" xmlns:a16="http://schemas.microsoft.com/office/drawing/2014/main" id="{B00D2413-13DF-4DCC-82DF-CACF4F3F3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756868"/>
              </p:ext>
            </p:extLst>
          </p:nvPr>
        </p:nvGraphicFramePr>
        <p:xfrm>
          <a:off x="233646" y="2784232"/>
          <a:ext cx="1989562" cy="309372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318443">
                  <a:extLst>
                    <a:ext uri="{9D8B030D-6E8A-4147-A177-3AD203B41FA5}">
                      <a16:colId xmlns="" xmlns:a16="http://schemas.microsoft.com/office/drawing/2014/main" val="1217186902"/>
                    </a:ext>
                  </a:extLst>
                </a:gridCol>
                <a:gridCol w="671119">
                  <a:extLst>
                    <a:ext uri="{9D8B030D-6E8A-4147-A177-3AD203B41FA5}">
                      <a16:colId xmlns="" xmlns:a16="http://schemas.microsoft.com/office/drawing/2014/main" val="2750044149"/>
                    </a:ext>
                  </a:extLst>
                </a:gridCol>
              </a:tblGrid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Aumento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de Topes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973963686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Bolsillo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171487723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Cambio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de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Numero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148526039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Casita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647937845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Clave y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correo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91485253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  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Comprobante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QR	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23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347724419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Cuanto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Debo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78226702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Ecard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30116567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Fondo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insuficientes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253326352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HOLD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805668945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94108984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Marketplace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728646915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Meter Plata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121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231494208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Micro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Seguro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77627125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Nanocredito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150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Negocio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Olvido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de Clave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Otros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Bancos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Pagar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83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418</a:t>
                      </a:r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1608577"/>
                  </a:ext>
                </a:extLst>
              </a:tr>
            </a:tbl>
          </a:graphicData>
        </a:graphic>
      </p:graphicFrame>
      <p:sp>
        <p:nvSpPr>
          <p:cNvPr id="53" name="Google Shape;1694;p31">
            <a:extLst>
              <a:ext uri="{FF2B5EF4-FFF2-40B4-BE49-F238E27FC236}">
                <a16:creationId xmlns="" xmlns:a16="http://schemas.microsoft.com/office/drawing/2014/main" id="{3BBB087A-09A4-458D-ABBB-D44163051C9B}"/>
              </a:ext>
            </a:extLst>
          </p:cNvPr>
          <p:cNvSpPr/>
          <p:nvPr/>
        </p:nvSpPr>
        <p:spPr>
          <a:xfrm>
            <a:off x="6143804" y="993448"/>
            <a:ext cx="526082" cy="573082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1714;p31">
            <a:extLst>
              <a:ext uri="{FF2B5EF4-FFF2-40B4-BE49-F238E27FC236}">
                <a16:creationId xmlns="" xmlns:a16="http://schemas.microsoft.com/office/drawing/2014/main" id="{387F10CF-15DF-4162-88BB-6E84B543DE33}"/>
              </a:ext>
            </a:extLst>
          </p:cNvPr>
          <p:cNvGrpSpPr/>
          <p:nvPr/>
        </p:nvGrpSpPr>
        <p:grpSpPr>
          <a:xfrm>
            <a:off x="6256323" y="1073914"/>
            <a:ext cx="307179" cy="370425"/>
            <a:chOff x="-61783350" y="3743950"/>
            <a:chExt cx="316650" cy="317450"/>
          </a:xfrm>
        </p:grpSpPr>
        <p:sp>
          <p:nvSpPr>
            <p:cNvPr id="55" name="Google Shape;1715;p31">
              <a:extLst>
                <a:ext uri="{FF2B5EF4-FFF2-40B4-BE49-F238E27FC236}">
                  <a16:creationId xmlns="" xmlns:a16="http://schemas.microsoft.com/office/drawing/2014/main" id="{EC9BE336-7757-41D3-81C7-FCA74348284A}"/>
                </a:ext>
              </a:extLst>
            </p:cNvPr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16;p31">
              <a:extLst>
                <a:ext uri="{FF2B5EF4-FFF2-40B4-BE49-F238E27FC236}">
                  <a16:creationId xmlns="" xmlns:a16="http://schemas.microsoft.com/office/drawing/2014/main" id="{93781158-0EC3-41D7-8AAE-1109B3B043A8}"/>
                </a:ext>
              </a:extLst>
            </p:cNvPr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Rectangle: Rounded Corners 71">
            <a:extLst>
              <a:ext uri="{FF2B5EF4-FFF2-40B4-BE49-F238E27FC236}">
                <a16:creationId xmlns="" xmlns:a16="http://schemas.microsoft.com/office/drawing/2014/main" id="{A56B37DD-417A-4F14-9A94-4E504A70DA1A}"/>
              </a:ext>
            </a:extLst>
          </p:cNvPr>
          <p:cNvSpPr/>
          <p:nvPr/>
        </p:nvSpPr>
        <p:spPr>
          <a:xfrm>
            <a:off x="216539" y="1858664"/>
            <a:ext cx="2006669" cy="49146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Módulos Casos No Automatizables</a:t>
            </a:r>
            <a:endParaRPr lang="en-US" sz="1400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="" xmlns:a16="http://schemas.microsoft.com/office/drawing/2014/main" id="{8CCC4469-25D8-4FB4-88CF-8EC61B13ED48}"/>
              </a:ext>
            </a:extLst>
          </p:cNvPr>
          <p:cNvSpPr/>
          <p:nvPr/>
        </p:nvSpPr>
        <p:spPr>
          <a:xfrm>
            <a:off x="216540" y="2425083"/>
            <a:ext cx="2006668" cy="283464"/>
          </a:xfrm>
          <a:prstGeom prst="roundRect">
            <a:avLst>
              <a:gd name="adj" fmla="val 10478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en-US" sz="1600" b="1" i="0" u="none" strike="noStrike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5840ADE3-16E2-401A-8074-CC9454551731}"/>
              </a:ext>
            </a:extLst>
          </p:cNvPr>
          <p:cNvSpPr txBox="1"/>
          <p:nvPr/>
        </p:nvSpPr>
        <p:spPr>
          <a:xfrm>
            <a:off x="174033" y="2434300"/>
            <a:ext cx="13236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54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dirty="0">
                <a:solidFill>
                  <a:schemeClr val="bg1"/>
                </a:solidFill>
              </a:rPr>
              <a:t>FUNCIONALIDAD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1887D84F-8504-4324-B858-CC34D04A2481}"/>
              </a:ext>
            </a:extLst>
          </p:cNvPr>
          <p:cNvSpPr txBox="1"/>
          <p:nvPr/>
        </p:nvSpPr>
        <p:spPr>
          <a:xfrm>
            <a:off x="1501145" y="2443704"/>
            <a:ext cx="6782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54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Casos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8" name="Auf der gleichen Seite des Rechtecks liegende Ecken abrunden 33">
            <a:hlinkClick r:id="rId3" action="ppaction://hlinksldjump"/>
            <a:extLst>
              <a:ext uri="{FF2B5EF4-FFF2-40B4-BE49-F238E27FC236}">
                <a16:creationId xmlns="" xmlns:a16="http://schemas.microsoft.com/office/drawing/2014/main" id="{28690804-A850-4E98-8FFA-66FE53C3B674}"/>
              </a:ext>
            </a:extLst>
          </p:cNvPr>
          <p:cNvSpPr/>
          <p:nvPr/>
        </p:nvSpPr>
        <p:spPr bwMode="gray">
          <a:xfrm rot="5400000">
            <a:off x="11317602" y="1060856"/>
            <a:ext cx="365760" cy="1325880"/>
          </a:xfrm>
          <a:prstGeom prst="round2SameRect">
            <a:avLst>
              <a:gd name="adj1" fmla="val 16667"/>
              <a:gd name="adj2" fmla="val 7921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noFill/>
            <a:round/>
            <a:headEnd/>
            <a:tailEnd/>
          </a:ln>
          <a:effectLst>
            <a:innerShdw blurRad="63500" dist="38100" dir="5400000">
              <a:schemeClr val="bg1">
                <a:lumMod val="75000"/>
                <a:alpha val="50000"/>
              </a:schemeClr>
            </a:innerShdw>
          </a:effectLst>
        </p:spPr>
        <p:txBody>
          <a:bodyPr vert="vert270" lIns="162258" tIns="0" rIns="162258" bIns="0" rtlCol="0" anchor="ctr"/>
          <a:lstStyle/>
          <a:p>
            <a:pPr algn="ctr"/>
            <a:r>
              <a:rPr lang="de-DE" sz="1066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Agenda</a:t>
            </a:r>
          </a:p>
        </p:txBody>
      </p:sp>
      <p:sp>
        <p:nvSpPr>
          <p:cNvPr id="89" name="Auf der gleichen Seite des Rechtecks liegende Ecken abrunden 33">
            <a:hlinkClick r:id="rId4" action="ppaction://hlinksldjump"/>
            <a:extLst>
              <a:ext uri="{FF2B5EF4-FFF2-40B4-BE49-F238E27FC236}">
                <a16:creationId xmlns="" xmlns:a16="http://schemas.microsoft.com/office/drawing/2014/main" id="{111C6BCE-BFBC-4510-8C09-528E4ED5AD47}"/>
              </a:ext>
            </a:extLst>
          </p:cNvPr>
          <p:cNvSpPr/>
          <p:nvPr/>
        </p:nvSpPr>
        <p:spPr bwMode="gray">
          <a:xfrm rot="5400000">
            <a:off x="11317602" y="1452593"/>
            <a:ext cx="365760" cy="1325880"/>
          </a:xfrm>
          <a:prstGeom prst="round2Same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noFill/>
            <a:round/>
            <a:headEnd/>
            <a:tailEnd/>
          </a:ln>
          <a:effectLst>
            <a:innerShdw blurRad="63500" dist="38100" dir="5400000">
              <a:schemeClr val="bg1">
                <a:lumMod val="75000"/>
                <a:alpha val="50000"/>
              </a:schemeClr>
            </a:innerShdw>
          </a:effectLst>
        </p:spPr>
        <p:txBody>
          <a:bodyPr vert="vert270" lIns="162258" tIns="0" rIns="162258" bIns="0" rtlCol="0" anchor="ctr"/>
          <a:lstStyle/>
          <a:p>
            <a:pPr algn="ctr"/>
            <a:r>
              <a:rPr lang="de-DE" sz="1333" b="1" dirty="0">
                <a:solidFill>
                  <a:srgbClr val="C00000"/>
                </a:solidFill>
              </a:rPr>
              <a:t>Avance</a:t>
            </a:r>
          </a:p>
        </p:txBody>
      </p:sp>
      <p:sp>
        <p:nvSpPr>
          <p:cNvPr id="90" name="Auf der gleichen Seite des Rechtecks liegende Ecken abrunden 33">
            <a:hlinkClick r:id="rId5" action="ppaction://hlinksldjump"/>
            <a:extLst>
              <a:ext uri="{FF2B5EF4-FFF2-40B4-BE49-F238E27FC236}">
                <a16:creationId xmlns="" xmlns:a16="http://schemas.microsoft.com/office/drawing/2014/main" id="{2920F3B7-AD73-469E-9E46-1B7B80BEFFE8}"/>
              </a:ext>
            </a:extLst>
          </p:cNvPr>
          <p:cNvSpPr/>
          <p:nvPr/>
        </p:nvSpPr>
        <p:spPr bwMode="gray">
          <a:xfrm rot="5400000">
            <a:off x="11317602" y="2236067"/>
            <a:ext cx="365760" cy="1325880"/>
          </a:xfrm>
          <a:prstGeom prst="round2Same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noFill/>
            <a:round/>
            <a:headEnd/>
            <a:tailEnd/>
          </a:ln>
          <a:effectLst>
            <a:innerShdw blurRad="63500" dist="38100" dir="5400000">
              <a:schemeClr val="bg1">
                <a:lumMod val="75000"/>
                <a:alpha val="50000"/>
              </a:schemeClr>
            </a:innerShdw>
          </a:effectLst>
        </p:spPr>
        <p:txBody>
          <a:bodyPr vert="vert270" lIns="162258" tIns="0" rIns="162258" bIns="0" rtlCol="0" anchor="ctr"/>
          <a:lstStyle/>
          <a:p>
            <a:pPr algn="ctr"/>
            <a:r>
              <a:rPr lang="de-DE" sz="1066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Observaciones</a:t>
            </a:r>
          </a:p>
        </p:txBody>
      </p:sp>
      <p:sp>
        <p:nvSpPr>
          <p:cNvPr id="91" name="Auf der gleichen Seite des Rechtecks liegende Ecken abrunden 33">
            <a:hlinkClick r:id="rId6" action="ppaction://hlinksldjump"/>
            <a:extLst>
              <a:ext uri="{FF2B5EF4-FFF2-40B4-BE49-F238E27FC236}">
                <a16:creationId xmlns="" xmlns:a16="http://schemas.microsoft.com/office/drawing/2014/main" id="{D2B36953-D226-40E3-9BA9-E6F8A745F6D1}"/>
              </a:ext>
            </a:extLst>
          </p:cNvPr>
          <p:cNvSpPr/>
          <p:nvPr/>
        </p:nvSpPr>
        <p:spPr bwMode="gray">
          <a:xfrm rot="5400000">
            <a:off x="11317602" y="1844330"/>
            <a:ext cx="365760" cy="1325880"/>
          </a:xfrm>
          <a:prstGeom prst="round2Same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noFill/>
            <a:round/>
            <a:headEnd/>
            <a:tailEnd/>
          </a:ln>
          <a:effectLst>
            <a:innerShdw blurRad="63500" dist="38100" dir="5400000">
              <a:schemeClr val="bg1">
                <a:lumMod val="75000"/>
                <a:alpha val="50000"/>
              </a:schemeClr>
            </a:innerShdw>
          </a:effectLst>
        </p:spPr>
        <p:txBody>
          <a:bodyPr vert="vert270" lIns="162258" tIns="0" rIns="162258" bIns="0" rtlCol="0" anchor="ctr"/>
          <a:lstStyle/>
          <a:p>
            <a:pPr algn="ctr"/>
            <a:r>
              <a:rPr lang="de-DE" sz="1066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Entregas</a:t>
            </a:r>
          </a:p>
        </p:txBody>
      </p:sp>
      <p:sp>
        <p:nvSpPr>
          <p:cNvPr id="65" name="Rectangle: Rounded Corners 172">
            <a:extLst>
              <a:ext uri="{FF2B5EF4-FFF2-40B4-BE49-F238E27FC236}">
                <a16:creationId xmlns="" xmlns:a16="http://schemas.microsoft.com/office/drawing/2014/main" id="{450804C2-D35E-4490-8418-DBFEFCC9FFE2}"/>
              </a:ext>
            </a:extLst>
          </p:cNvPr>
          <p:cNvSpPr/>
          <p:nvPr/>
        </p:nvSpPr>
        <p:spPr>
          <a:xfrm>
            <a:off x="2453504" y="1761748"/>
            <a:ext cx="3095097" cy="4968517"/>
          </a:xfrm>
          <a:prstGeom prst="roundRect">
            <a:avLst>
              <a:gd name="adj" fmla="val 4291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aphicFrame>
        <p:nvGraphicFramePr>
          <p:cNvPr id="66" name="Table 139">
            <a:extLst>
              <a:ext uri="{FF2B5EF4-FFF2-40B4-BE49-F238E27FC236}">
                <a16:creationId xmlns="" xmlns:a16="http://schemas.microsoft.com/office/drawing/2014/main" id="{B00D2413-13DF-4DCC-82DF-CACF4F3F3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386148"/>
              </p:ext>
            </p:extLst>
          </p:nvPr>
        </p:nvGraphicFramePr>
        <p:xfrm>
          <a:off x="2590923" y="2751907"/>
          <a:ext cx="2760798" cy="391922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829526">
                  <a:extLst>
                    <a:ext uri="{9D8B030D-6E8A-4147-A177-3AD203B41FA5}">
                      <a16:colId xmlns="" xmlns:a16="http://schemas.microsoft.com/office/drawing/2014/main" val="1217186902"/>
                    </a:ext>
                  </a:extLst>
                </a:gridCol>
                <a:gridCol w="931272">
                  <a:extLst>
                    <a:ext uri="{9D8B030D-6E8A-4147-A177-3AD203B41FA5}">
                      <a16:colId xmlns="" xmlns:a16="http://schemas.microsoft.com/office/drawing/2014/main" val="2750044149"/>
                    </a:ext>
                  </a:extLst>
                </a:gridCol>
              </a:tblGrid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Pasar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Plata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23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973963686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Pasar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Plata </a:t>
                      </a: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Cuenta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37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171487723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Pasar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Plata En Linea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148526039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Preguntas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frecuentes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73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647937845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Pse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avanza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135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91485253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37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347724419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marL="0" marR="0" indent="0" algn="ctr" defTabSz="121883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QRP2M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40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78226702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marL="0" marR="0" indent="0" algn="ctr" defTabSz="121883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Recarga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Prepago</a:t>
                      </a:r>
                      <a:endParaRPr 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35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30116567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marL="0" marR="0" indent="0" algn="ctr" defTabSz="121883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Registros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mayors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334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253326352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marL="0" marR="0" indent="0" algn="ctr" defTabSz="121883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Registros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menores</a:t>
                      </a:r>
                      <a:endParaRPr 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805668945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Soat</a:t>
                      </a: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Carro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94108984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Transfiya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65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728646915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178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231494208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Comprobante QR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77627125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Autenticacion</a:t>
                      </a:r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olvido de clave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84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Biometria</a:t>
                      </a:r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cambio de clave light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846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Biometría Cambio de </a:t>
                      </a:r>
                      <a:r>
                        <a:rPr lang="es-CO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dispositivo_Cliente</a:t>
                      </a: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en lista de excepciones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84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Biometría Cambio de </a:t>
                      </a:r>
                      <a:r>
                        <a:rPr lang="es-CO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dispositivo_Tabla</a:t>
                      </a:r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de </a:t>
                      </a:r>
                      <a:r>
                        <a:rPr lang="es-CO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Biometria</a:t>
                      </a:r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y saldos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84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Biometria</a:t>
                      </a:r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cambio de </a:t>
                      </a:r>
                      <a:r>
                        <a:rPr lang="es-CO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dispostivo</a:t>
                      </a:r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completa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83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1050</a:t>
                      </a:r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1608577"/>
                  </a:ext>
                </a:extLst>
              </a:tr>
            </a:tbl>
          </a:graphicData>
        </a:graphic>
      </p:graphicFrame>
      <p:sp>
        <p:nvSpPr>
          <p:cNvPr id="68" name="Rectangle: Rounded Corners 71">
            <a:extLst>
              <a:ext uri="{FF2B5EF4-FFF2-40B4-BE49-F238E27FC236}">
                <a16:creationId xmlns="" xmlns:a16="http://schemas.microsoft.com/office/drawing/2014/main" id="{A56B37DD-417A-4F14-9A94-4E504A70DA1A}"/>
              </a:ext>
            </a:extLst>
          </p:cNvPr>
          <p:cNvSpPr/>
          <p:nvPr/>
        </p:nvSpPr>
        <p:spPr>
          <a:xfrm>
            <a:off x="2573817" y="1826339"/>
            <a:ext cx="2763727" cy="49146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Módulos Casos No Automatizables</a:t>
            </a:r>
            <a:endParaRPr lang="en-US" sz="1400" dirty="0"/>
          </a:p>
        </p:txBody>
      </p:sp>
      <p:sp>
        <p:nvSpPr>
          <p:cNvPr id="70" name="Rectangle: Rounded Corners 72">
            <a:extLst>
              <a:ext uri="{FF2B5EF4-FFF2-40B4-BE49-F238E27FC236}">
                <a16:creationId xmlns="" xmlns:a16="http://schemas.microsoft.com/office/drawing/2014/main" id="{8CCC4469-25D8-4FB4-88CF-8EC61B13ED48}"/>
              </a:ext>
            </a:extLst>
          </p:cNvPr>
          <p:cNvSpPr/>
          <p:nvPr/>
        </p:nvSpPr>
        <p:spPr>
          <a:xfrm>
            <a:off x="2573818" y="2392757"/>
            <a:ext cx="2763726" cy="297167"/>
          </a:xfrm>
          <a:prstGeom prst="roundRect">
            <a:avLst>
              <a:gd name="adj" fmla="val 10478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en-US" sz="1600" b="1" i="0" u="none" strike="noStrike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92" name="TextBox 73">
            <a:extLst>
              <a:ext uri="{FF2B5EF4-FFF2-40B4-BE49-F238E27FC236}">
                <a16:creationId xmlns="" xmlns:a16="http://schemas.microsoft.com/office/drawing/2014/main" id="{5840ADE3-16E2-401A-8074-CC9454551731}"/>
              </a:ext>
            </a:extLst>
          </p:cNvPr>
          <p:cNvSpPr txBox="1"/>
          <p:nvPr/>
        </p:nvSpPr>
        <p:spPr>
          <a:xfrm>
            <a:off x="2920227" y="2430100"/>
            <a:ext cx="13236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54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dirty="0">
                <a:solidFill>
                  <a:schemeClr val="bg1"/>
                </a:solidFill>
              </a:rPr>
              <a:t>FUNCIONALIDAD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3" name="TextBox 74">
            <a:extLst>
              <a:ext uri="{FF2B5EF4-FFF2-40B4-BE49-F238E27FC236}">
                <a16:creationId xmlns="" xmlns:a16="http://schemas.microsoft.com/office/drawing/2014/main" id="{1887D84F-8504-4324-B858-CC34D04A2481}"/>
              </a:ext>
            </a:extLst>
          </p:cNvPr>
          <p:cNvSpPr txBox="1"/>
          <p:nvPr/>
        </p:nvSpPr>
        <p:spPr>
          <a:xfrm>
            <a:off x="4538936" y="2418229"/>
            <a:ext cx="6782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54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Casos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0" name="Rectangle: Rounded Corners 172">
            <a:extLst>
              <a:ext uri="{FF2B5EF4-FFF2-40B4-BE49-F238E27FC236}">
                <a16:creationId xmlns="" xmlns:a16="http://schemas.microsoft.com/office/drawing/2014/main" id="{450804C2-D35E-4490-8418-DBFEFCC9FFE2}"/>
              </a:ext>
            </a:extLst>
          </p:cNvPr>
          <p:cNvSpPr/>
          <p:nvPr/>
        </p:nvSpPr>
        <p:spPr>
          <a:xfrm>
            <a:off x="5700629" y="1753541"/>
            <a:ext cx="2257133" cy="4879104"/>
          </a:xfrm>
          <a:prstGeom prst="roundRect">
            <a:avLst>
              <a:gd name="adj" fmla="val 4291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aphicFrame>
        <p:nvGraphicFramePr>
          <p:cNvPr id="101" name="Table 139">
            <a:extLst>
              <a:ext uri="{FF2B5EF4-FFF2-40B4-BE49-F238E27FC236}">
                <a16:creationId xmlns="" xmlns:a16="http://schemas.microsoft.com/office/drawing/2014/main" id="{B00D2413-13DF-4DCC-82DF-CACF4F3F3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465080"/>
              </p:ext>
            </p:extLst>
          </p:nvPr>
        </p:nvGraphicFramePr>
        <p:xfrm>
          <a:off x="5838048" y="2769071"/>
          <a:ext cx="1989562" cy="3772874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318443">
                  <a:extLst>
                    <a:ext uri="{9D8B030D-6E8A-4147-A177-3AD203B41FA5}">
                      <a16:colId xmlns="" xmlns:a16="http://schemas.microsoft.com/office/drawing/2014/main" val="1217186902"/>
                    </a:ext>
                  </a:extLst>
                </a:gridCol>
                <a:gridCol w="671119">
                  <a:extLst>
                    <a:ext uri="{9D8B030D-6E8A-4147-A177-3AD203B41FA5}">
                      <a16:colId xmlns="" xmlns:a16="http://schemas.microsoft.com/office/drawing/2014/main" val="2750044149"/>
                    </a:ext>
                  </a:extLst>
                </a:gridCol>
              </a:tblGrid>
              <a:tr h="144846">
                <a:tc>
                  <a:txBody>
                    <a:bodyPr/>
                    <a:lstStyle/>
                    <a:p>
                      <a:pPr marL="0" marR="0" indent="0" algn="ctr" defTabSz="121883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Biometria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cambio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dispostivo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light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973963686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marL="0" marR="0" indent="0" algn="ctr" defTabSz="121883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Riesgo_biometria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cambio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dispostivo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autentificacion</a:t>
                      </a:r>
                      <a:endParaRPr 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171487723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marL="0" marR="0" indent="0" algn="ctr" defTabSz="121883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Riesgo_biometria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cambio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dispostivo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completa</a:t>
                      </a:r>
                      <a:endParaRPr 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148526039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marL="0" marR="0" indent="0" algn="ctr" defTabSz="121883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Riesgo_biometria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cambio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dispostivo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light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647937845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Biometrias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mayores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cedula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tradicional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26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91485253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marL="0" marR="0" indent="0" algn="ctr" defTabSz="121883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Riesgo_biometrias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mayores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cedula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tradicional</a:t>
                      </a:r>
                      <a:endParaRPr 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48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347724419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marL="0" marR="0" indent="0" algn="ctr" defTabSz="121883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Biometrias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menores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tajreta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identidad</a:t>
                      </a:r>
                      <a:endParaRPr 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78226702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marL="0" marR="0" indent="0" algn="ctr" defTabSz="121883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Riesgo_biometrias</a:t>
                      </a:r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menores tarjeta de identidad</a:t>
                      </a:r>
                      <a:endParaRPr 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30116567"/>
                  </a:ext>
                </a:extLst>
              </a:tr>
              <a:tr h="2156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Biometria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ads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253326352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Riesgo_biometria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Ads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23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84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Biometria</a:t>
                      </a:r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CO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nanocredito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49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Rescate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olimpia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83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224</a:t>
                      </a:r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1608577"/>
                  </a:ext>
                </a:extLst>
              </a:tr>
            </a:tbl>
          </a:graphicData>
        </a:graphic>
      </p:graphicFrame>
      <p:sp>
        <p:nvSpPr>
          <p:cNvPr id="102" name="Rectangle: Rounded Corners 71">
            <a:extLst>
              <a:ext uri="{FF2B5EF4-FFF2-40B4-BE49-F238E27FC236}">
                <a16:creationId xmlns="" xmlns:a16="http://schemas.microsoft.com/office/drawing/2014/main" id="{A56B37DD-417A-4F14-9A94-4E504A70DA1A}"/>
              </a:ext>
            </a:extLst>
          </p:cNvPr>
          <p:cNvSpPr/>
          <p:nvPr/>
        </p:nvSpPr>
        <p:spPr>
          <a:xfrm>
            <a:off x="5820941" y="1843503"/>
            <a:ext cx="2006669" cy="49146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Módulos Casos No Automatizables</a:t>
            </a:r>
            <a:endParaRPr lang="en-US" sz="1400" dirty="0"/>
          </a:p>
        </p:txBody>
      </p:sp>
      <p:sp>
        <p:nvSpPr>
          <p:cNvPr id="104" name="Rectangle: Rounded Corners 72">
            <a:extLst>
              <a:ext uri="{FF2B5EF4-FFF2-40B4-BE49-F238E27FC236}">
                <a16:creationId xmlns="" xmlns:a16="http://schemas.microsoft.com/office/drawing/2014/main" id="{8CCC4469-25D8-4FB4-88CF-8EC61B13ED48}"/>
              </a:ext>
            </a:extLst>
          </p:cNvPr>
          <p:cNvSpPr/>
          <p:nvPr/>
        </p:nvSpPr>
        <p:spPr>
          <a:xfrm>
            <a:off x="5820942" y="2409922"/>
            <a:ext cx="2006668" cy="283464"/>
          </a:xfrm>
          <a:prstGeom prst="roundRect">
            <a:avLst>
              <a:gd name="adj" fmla="val 10478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en-US" sz="1600" b="1" i="0" u="none" strike="noStrike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05" name="TextBox 73">
            <a:extLst>
              <a:ext uri="{FF2B5EF4-FFF2-40B4-BE49-F238E27FC236}">
                <a16:creationId xmlns="" xmlns:a16="http://schemas.microsoft.com/office/drawing/2014/main" id="{5840ADE3-16E2-401A-8074-CC9454551731}"/>
              </a:ext>
            </a:extLst>
          </p:cNvPr>
          <p:cNvSpPr txBox="1"/>
          <p:nvPr/>
        </p:nvSpPr>
        <p:spPr>
          <a:xfrm>
            <a:off x="5778435" y="2419139"/>
            <a:ext cx="13236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54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dirty="0">
                <a:solidFill>
                  <a:schemeClr val="bg1"/>
                </a:solidFill>
              </a:rPr>
              <a:t>FUNCIONALIDAD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6" name="TextBox 74">
            <a:extLst>
              <a:ext uri="{FF2B5EF4-FFF2-40B4-BE49-F238E27FC236}">
                <a16:creationId xmlns="" xmlns:a16="http://schemas.microsoft.com/office/drawing/2014/main" id="{1887D84F-8504-4324-B858-CC34D04A2481}"/>
              </a:ext>
            </a:extLst>
          </p:cNvPr>
          <p:cNvSpPr txBox="1"/>
          <p:nvPr/>
        </p:nvSpPr>
        <p:spPr>
          <a:xfrm>
            <a:off x="7105547" y="2428543"/>
            <a:ext cx="6782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54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Casos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0" name="Rectangle: Rounded Corners 172">
            <a:extLst>
              <a:ext uri="{FF2B5EF4-FFF2-40B4-BE49-F238E27FC236}">
                <a16:creationId xmlns="" xmlns:a16="http://schemas.microsoft.com/office/drawing/2014/main" id="{450804C2-D35E-4490-8418-DBFEFCC9FFE2}"/>
              </a:ext>
            </a:extLst>
          </p:cNvPr>
          <p:cNvSpPr/>
          <p:nvPr/>
        </p:nvSpPr>
        <p:spPr>
          <a:xfrm>
            <a:off x="8061834" y="1821438"/>
            <a:ext cx="2635796" cy="4083176"/>
          </a:xfrm>
          <a:prstGeom prst="roundRect">
            <a:avLst>
              <a:gd name="adj" fmla="val 4291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aphicFrame>
        <p:nvGraphicFramePr>
          <p:cNvPr id="41" name="Table 139">
            <a:extLst>
              <a:ext uri="{FF2B5EF4-FFF2-40B4-BE49-F238E27FC236}">
                <a16:creationId xmlns="" xmlns:a16="http://schemas.microsoft.com/office/drawing/2014/main" id="{B00D2413-13DF-4DCC-82DF-CACF4F3F3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973384"/>
              </p:ext>
            </p:extLst>
          </p:nvPr>
        </p:nvGraphicFramePr>
        <p:xfrm>
          <a:off x="8219419" y="2837571"/>
          <a:ext cx="2386122" cy="296037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581235">
                  <a:extLst>
                    <a:ext uri="{9D8B030D-6E8A-4147-A177-3AD203B41FA5}">
                      <a16:colId xmlns="" xmlns:a16="http://schemas.microsoft.com/office/drawing/2014/main" val="1217186902"/>
                    </a:ext>
                  </a:extLst>
                </a:gridCol>
                <a:gridCol w="804887">
                  <a:extLst>
                    <a:ext uri="{9D8B030D-6E8A-4147-A177-3AD203B41FA5}">
                      <a16:colId xmlns="" xmlns:a16="http://schemas.microsoft.com/office/drawing/2014/main" val="2750044149"/>
                    </a:ext>
                  </a:extLst>
                </a:gridCol>
              </a:tblGrid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Nueva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Cedula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97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973963686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Riesgo_nueva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Cedula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171487723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Geolocalizacion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148526039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Modo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falla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647937845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Sim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en el app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124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91485253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Bitacoras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5.37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107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347724419"/>
                  </a:ext>
                </a:extLst>
              </a:tr>
              <a:tr h="1432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Apagado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e-card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menores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78226702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Sdk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atribucion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104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30116567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Widget de (IOS)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253326352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Barra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saldo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disponible (iOS- Android)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805668945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Pasar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plata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(IOS)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94108984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Toque y pase plata </a:t>
                      </a:r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(Android)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728646915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Ajuste </a:t>
                      </a:r>
                      <a:r>
                        <a:rPr lang="es-CO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popup</a:t>
                      </a: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menores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231494208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Clave </a:t>
                      </a:r>
                      <a:r>
                        <a:rPr lang="es-CO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Login</a:t>
                      </a: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(Android)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77627125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Capacidades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Dispositivo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Biometría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83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525</a:t>
                      </a:r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1608577"/>
                  </a:ext>
                </a:extLst>
              </a:tr>
            </a:tbl>
          </a:graphicData>
        </a:graphic>
      </p:graphicFrame>
      <p:sp>
        <p:nvSpPr>
          <p:cNvPr id="42" name="Rectangle: Rounded Corners 71">
            <a:extLst>
              <a:ext uri="{FF2B5EF4-FFF2-40B4-BE49-F238E27FC236}">
                <a16:creationId xmlns="" xmlns:a16="http://schemas.microsoft.com/office/drawing/2014/main" id="{A56B37DD-417A-4F14-9A94-4E504A70DA1A}"/>
              </a:ext>
            </a:extLst>
          </p:cNvPr>
          <p:cNvSpPr/>
          <p:nvPr/>
        </p:nvSpPr>
        <p:spPr>
          <a:xfrm>
            <a:off x="8202312" y="1912003"/>
            <a:ext cx="2401099" cy="49146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Módulos Casos No Automatizables</a:t>
            </a:r>
            <a:endParaRPr lang="en-US" sz="1400" dirty="0"/>
          </a:p>
        </p:txBody>
      </p:sp>
      <p:sp>
        <p:nvSpPr>
          <p:cNvPr id="43" name="Rectangle: Rounded Corners 72">
            <a:extLst>
              <a:ext uri="{FF2B5EF4-FFF2-40B4-BE49-F238E27FC236}">
                <a16:creationId xmlns="" xmlns:a16="http://schemas.microsoft.com/office/drawing/2014/main" id="{8CCC4469-25D8-4FB4-88CF-8EC61B13ED48}"/>
              </a:ext>
            </a:extLst>
          </p:cNvPr>
          <p:cNvSpPr/>
          <p:nvPr/>
        </p:nvSpPr>
        <p:spPr>
          <a:xfrm>
            <a:off x="8202313" y="2494036"/>
            <a:ext cx="2401099" cy="267850"/>
          </a:xfrm>
          <a:prstGeom prst="roundRect">
            <a:avLst>
              <a:gd name="adj" fmla="val 10478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en-US" sz="1600" b="1" i="0" u="none" strike="noStrike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4" name="TextBox 73">
            <a:extLst>
              <a:ext uri="{FF2B5EF4-FFF2-40B4-BE49-F238E27FC236}">
                <a16:creationId xmlns="" xmlns:a16="http://schemas.microsoft.com/office/drawing/2014/main" id="{5840ADE3-16E2-401A-8074-CC9454551731}"/>
              </a:ext>
            </a:extLst>
          </p:cNvPr>
          <p:cNvSpPr txBox="1"/>
          <p:nvPr/>
        </p:nvSpPr>
        <p:spPr>
          <a:xfrm>
            <a:off x="8420458" y="2510071"/>
            <a:ext cx="11588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54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dirty="0">
                <a:solidFill>
                  <a:schemeClr val="bg1"/>
                </a:solidFill>
              </a:rPr>
              <a:t>FUNCIONALIDAD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" name="TextBox 74">
            <a:extLst>
              <a:ext uri="{FF2B5EF4-FFF2-40B4-BE49-F238E27FC236}">
                <a16:creationId xmlns="" xmlns:a16="http://schemas.microsoft.com/office/drawing/2014/main" id="{1887D84F-8504-4324-B858-CC34D04A2481}"/>
              </a:ext>
            </a:extLst>
          </p:cNvPr>
          <p:cNvSpPr txBox="1"/>
          <p:nvPr/>
        </p:nvSpPr>
        <p:spPr>
          <a:xfrm>
            <a:off x="9853970" y="2510858"/>
            <a:ext cx="5938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54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Casos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698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: Rounded Corners 102">
            <a:extLst>
              <a:ext uri="{FF2B5EF4-FFF2-40B4-BE49-F238E27FC236}">
                <a16:creationId xmlns="" xmlns:a16="http://schemas.microsoft.com/office/drawing/2014/main" id="{B9D8110D-6D40-4C5B-BBCC-1FC26105978E}"/>
              </a:ext>
            </a:extLst>
          </p:cNvPr>
          <p:cNvSpPr/>
          <p:nvPr/>
        </p:nvSpPr>
        <p:spPr>
          <a:xfrm>
            <a:off x="665713" y="594426"/>
            <a:ext cx="9966034" cy="1312249"/>
          </a:xfrm>
          <a:prstGeom prst="roundRect">
            <a:avLst>
              <a:gd name="adj" fmla="val 4291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" name="Title 27">
            <a:extLst>
              <a:ext uri="{FF2B5EF4-FFF2-40B4-BE49-F238E27FC236}">
                <a16:creationId xmlns="" xmlns:a16="http://schemas.microsoft.com/office/drawing/2014/main" id="{7BB1D512-7828-4049-8972-17D4E6FB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9" y="143889"/>
            <a:ext cx="10418952" cy="457200"/>
          </a:xfrm>
        </p:spPr>
        <p:txBody>
          <a:bodyPr/>
          <a:lstStyle/>
          <a:p>
            <a:r>
              <a:rPr lang="en-US" sz="2800" dirty="0"/>
              <a:t>Automatización Daviplata </a:t>
            </a:r>
            <a:r>
              <a:rPr lang="en-US" sz="2800" dirty="0" smtClean="0"/>
              <a:t>– No </a:t>
            </a:r>
            <a:r>
              <a:rPr lang="en-US" sz="2800" dirty="0" err="1" smtClean="0"/>
              <a:t>Automatizables</a:t>
            </a:r>
            <a:r>
              <a:rPr lang="en-US" sz="2800" dirty="0" smtClean="0"/>
              <a:t> - Android</a:t>
            </a:r>
            <a:endParaRPr lang="en-US" sz="2800" dirty="0"/>
          </a:p>
        </p:txBody>
      </p:sp>
      <p:sp>
        <p:nvSpPr>
          <p:cNvPr id="58" name="Footer Placeholder 2">
            <a:extLst>
              <a:ext uri="{FF2B5EF4-FFF2-40B4-BE49-F238E27FC236}">
                <a16:creationId xmlns="" xmlns:a16="http://schemas.microsoft.com/office/drawing/2014/main" id="{9211FE16-DD5D-4F4F-91D3-B007E265BF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433987" y="6671289"/>
            <a:ext cx="2501900" cy="169560"/>
          </a:xfrm>
        </p:spPr>
        <p:txBody>
          <a:bodyPr/>
          <a:lstStyle/>
          <a:p>
            <a:r>
              <a:rPr lang="en-US"/>
              <a:t>TCS confidential</a:t>
            </a:r>
          </a:p>
        </p:txBody>
      </p:sp>
      <p:sp>
        <p:nvSpPr>
          <p:cNvPr id="60" name="Google Shape;1666;p31">
            <a:extLst>
              <a:ext uri="{FF2B5EF4-FFF2-40B4-BE49-F238E27FC236}">
                <a16:creationId xmlns="" xmlns:a16="http://schemas.microsoft.com/office/drawing/2014/main" id="{3937E514-6D1F-4C23-A016-062C08FD894E}"/>
              </a:ext>
            </a:extLst>
          </p:cNvPr>
          <p:cNvSpPr/>
          <p:nvPr/>
        </p:nvSpPr>
        <p:spPr>
          <a:xfrm>
            <a:off x="3825495" y="985240"/>
            <a:ext cx="2628037" cy="773811"/>
          </a:xfrm>
          <a:prstGeom prst="roundRect">
            <a:avLst>
              <a:gd name="adj" fmla="val 840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1" name="Google Shape;1667;p31">
            <a:extLst>
              <a:ext uri="{FF2B5EF4-FFF2-40B4-BE49-F238E27FC236}">
                <a16:creationId xmlns="" xmlns:a16="http://schemas.microsoft.com/office/drawing/2014/main" id="{D6830BF5-66B9-4656-9E52-93C0B4373521}"/>
              </a:ext>
            </a:extLst>
          </p:cNvPr>
          <p:cNvSpPr txBox="1"/>
          <p:nvPr/>
        </p:nvSpPr>
        <p:spPr>
          <a:xfrm>
            <a:off x="3688456" y="697366"/>
            <a:ext cx="298143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latin typeface="+mj-lt"/>
                <a:ea typeface="Fira Sans Extra Condensed"/>
                <a:cs typeface="Fira Sans Extra Condensed"/>
                <a:sym typeface="Fira Sans Extra Condensed"/>
              </a:rPr>
              <a:t>Casos </a:t>
            </a:r>
            <a:r>
              <a:rPr lang="en-US" sz="1500" b="1" dirty="0" smtClean="0">
                <a:latin typeface="+mj-lt"/>
                <a:ea typeface="Fira Sans Extra Condensed"/>
                <a:cs typeface="Fira Sans Extra Condensed"/>
                <a:sym typeface="Fira Sans Extra Condensed"/>
              </a:rPr>
              <a:t>Prueba No </a:t>
            </a:r>
            <a:r>
              <a:rPr lang="en-US" sz="1500" b="1" dirty="0" err="1" smtClean="0">
                <a:latin typeface="+mj-lt"/>
                <a:ea typeface="Fira Sans Extra Condensed"/>
                <a:cs typeface="Fira Sans Extra Condensed"/>
                <a:sym typeface="Fira Sans Extra Condensed"/>
              </a:rPr>
              <a:t>Automatizables</a:t>
            </a:r>
            <a:endParaRPr sz="1500" b="1" dirty="0">
              <a:latin typeface="+mj-lt"/>
              <a:ea typeface="Fira Sans Extra Condensed"/>
              <a:cs typeface="Fira Sans Extra Condensed"/>
              <a:sym typeface="Fira Sans Extra Condensed"/>
            </a:endParaRPr>
          </a:p>
        </p:txBody>
      </p:sp>
      <p:graphicFrame>
        <p:nvGraphicFramePr>
          <p:cNvPr id="98" name="Table 97">
            <a:extLst>
              <a:ext uri="{FF2B5EF4-FFF2-40B4-BE49-F238E27FC236}">
                <a16:creationId xmlns="" xmlns:a16="http://schemas.microsoft.com/office/drawing/2014/main" id="{C49ED70F-1BD3-43D6-B49F-64BDD9CD8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451427"/>
              </p:ext>
            </p:extLst>
          </p:nvPr>
        </p:nvGraphicFramePr>
        <p:xfrm>
          <a:off x="4039490" y="1081368"/>
          <a:ext cx="1901665" cy="46553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222885">
                  <a:extLst>
                    <a:ext uri="{9D8B030D-6E8A-4147-A177-3AD203B41FA5}">
                      <a16:colId xmlns="" xmlns:a16="http://schemas.microsoft.com/office/drawing/2014/main" val="1217186902"/>
                    </a:ext>
                  </a:extLst>
                </a:gridCol>
                <a:gridCol w="678780">
                  <a:extLst>
                    <a:ext uri="{9D8B030D-6E8A-4147-A177-3AD203B41FA5}">
                      <a16:colId xmlns="" xmlns:a16="http://schemas.microsoft.com/office/drawing/2014/main" val="2750044149"/>
                    </a:ext>
                  </a:extLst>
                </a:gridCol>
              </a:tblGrid>
              <a:tr h="465530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Automatizables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48307920"/>
                  </a:ext>
                </a:extLst>
              </a:tr>
            </a:tbl>
          </a:graphicData>
        </a:graphic>
      </p:graphicFrame>
      <p:sp>
        <p:nvSpPr>
          <p:cNvPr id="53" name="Google Shape;1694;p31">
            <a:extLst>
              <a:ext uri="{FF2B5EF4-FFF2-40B4-BE49-F238E27FC236}">
                <a16:creationId xmlns="" xmlns:a16="http://schemas.microsoft.com/office/drawing/2014/main" id="{3BBB087A-09A4-458D-ABBB-D44163051C9B}"/>
              </a:ext>
            </a:extLst>
          </p:cNvPr>
          <p:cNvSpPr/>
          <p:nvPr/>
        </p:nvSpPr>
        <p:spPr>
          <a:xfrm>
            <a:off x="6143804" y="993448"/>
            <a:ext cx="526082" cy="573082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1714;p31">
            <a:extLst>
              <a:ext uri="{FF2B5EF4-FFF2-40B4-BE49-F238E27FC236}">
                <a16:creationId xmlns="" xmlns:a16="http://schemas.microsoft.com/office/drawing/2014/main" id="{387F10CF-15DF-4162-88BB-6E84B543DE33}"/>
              </a:ext>
            </a:extLst>
          </p:cNvPr>
          <p:cNvGrpSpPr/>
          <p:nvPr/>
        </p:nvGrpSpPr>
        <p:grpSpPr>
          <a:xfrm>
            <a:off x="6256323" y="1073914"/>
            <a:ext cx="307179" cy="370425"/>
            <a:chOff x="-61783350" y="3743950"/>
            <a:chExt cx="316650" cy="317450"/>
          </a:xfrm>
        </p:grpSpPr>
        <p:sp>
          <p:nvSpPr>
            <p:cNvPr id="55" name="Google Shape;1715;p31">
              <a:extLst>
                <a:ext uri="{FF2B5EF4-FFF2-40B4-BE49-F238E27FC236}">
                  <a16:creationId xmlns="" xmlns:a16="http://schemas.microsoft.com/office/drawing/2014/main" id="{EC9BE336-7757-41D3-81C7-FCA74348284A}"/>
                </a:ext>
              </a:extLst>
            </p:cNvPr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16;p31">
              <a:extLst>
                <a:ext uri="{FF2B5EF4-FFF2-40B4-BE49-F238E27FC236}">
                  <a16:creationId xmlns="" xmlns:a16="http://schemas.microsoft.com/office/drawing/2014/main" id="{93781158-0EC3-41D7-8AAE-1109B3B043A8}"/>
                </a:ext>
              </a:extLst>
            </p:cNvPr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Auf der gleichen Seite des Rechtecks liegende Ecken abrunden 33">
            <a:hlinkClick r:id="rId3" action="ppaction://hlinksldjump"/>
            <a:extLst>
              <a:ext uri="{FF2B5EF4-FFF2-40B4-BE49-F238E27FC236}">
                <a16:creationId xmlns="" xmlns:a16="http://schemas.microsoft.com/office/drawing/2014/main" id="{28690804-A850-4E98-8FFA-66FE53C3B674}"/>
              </a:ext>
            </a:extLst>
          </p:cNvPr>
          <p:cNvSpPr/>
          <p:nvPr/>
        </p:nvSpPr>
        <p:spPr bwMode="gray">
          <a:xfrm rot="5400000">
            <a:off x="11317602" y="1060856"/>
            <a:ext cx="365760" cy="1325880"/>
          </a:xfrm>
          <a:prstGeom prst="round2SameRect">
            <a:avLst>
              <a:gd name="adj1" fmla="val 16667"/>
              <a:gd name="adj2" fmla="val 7921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noFill/>
            <a:round/>
            <a:headEnd/>
            <a:tailEnd/>
          </a:ln>
          <a:effectLst>
            <a:innerShdw blurRad="63500" dist="38100" dir="5400000">
              <a:schemeClr val="bg1">
                <a:lumMod val="75000"/>
                <a:alpha val="50000"/>
              </a:schemeClr>
            </a:innerShdw>
          </a:effectLst>
        </p:spPr>
        <p:txBody>
          <a:bodyPr vert="vert270" lIns="162258" tIns="0" rIns="162258" bIns="0" rtlCol="0" anchor="ctr"/>
          <a:lstStyle/>
          <a:p>
            <a:pPr algn="ctr"/>
            <a:r>
              <a:rPr lang="de-DE" sz="1066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Agenda</a:t>
            </a:r>
          </a:p>
        </p:txBody>
      </p:sp>
      <p:sp>
        <p:nvSpPr>
          <p:cNvPr id="89" name="Auf der gleichen Seite des Rechtecks liegende Ecken abrunden 33">
            <a:hlinkClick r:id="rId4" action="ppaction://hlinksldjump"/>
            <a:extLst>
              <a:ext uri="{FF2B5EF4-FFF2-40B4-BE49-F238E27FC236}">
                <a16:creationId xmlns="" xmlns:a16="http://schemas.microsoft.com/office/drawing/2014/main" id="{111C6BCE-BFBC-4510-8C09-528E4ED5AD47}"/>
              </a:ext>
            </a:extLst>
          </p:cNvPr>
          <p:cNvSpPr/>
          <p:nvPr/>
        </p:nvSpPr>
        <p:spPr bwMode="gray">
          <a:xfrm rot="5400000">
            <a:off x="11317602" y="1452593"/>
            <a:ext cx="365760" cy="1325880"/>
          </a:xfrm>
          <a:prstGeom prst="round2Same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noFill/>
            <a:round/>
            <a:headEnd/>
            <a:tailEnd/>
          </a:ln>
          <a:effectLst>
            <a:innerShdw blurRad="63500" dist="38100" dir="5400000">
              <a:schemeClr val="bg1">
                <a:lumMod val="75000"/>
                <a:alpha val="50000"/>
              </a:schemeClr>
            </a:innerShdw>
          </a:effectLst>
        </p:spPr>
        <p:txBody>
          <a:bodyPr vert="vert270" lIns="162258" tIns="0" rIns="162258" bIns="0" rtlCol="0" anchor="ctr"/>
          <a:lstStyle/>
          <a:p>
            <a:pPr algn="ctr"/>
            <a:r>
              <a:rPr lang="de-DE" sz="1333" b="1" dirty="0">
                <a:solidFill>
                  <a:srgbClr val="C00000"/>
                </a:solidFill>
              </a:rPr>
              <a:t>Avance</a:t>
            </a:r>
          </a:p>
        </p:txBody>
      </p:sp>
      <p:sp>
        <p:nvSpPr>
          <p:cNvPr id="90" name="Auf der gleichen Seite des Rechtecks liegende Ecken abrunden 33">
            <a:hlinkClick r:id="rId5" action="ppaction://hlinksldjump"/>
            <a:extLst>
              <a:ext uri="{FF2B5EF4-FFF2-40B4-BE49-F238E27FC236}">
                <a16:creationId xmlns="" xmlns:a16="http://schemas.microsoft.com/office/drawing/2014/main" id="{2920F3B7-AD73-469E-9E46-1B7B80BEFFE8}"/>
              </a:ext>
            </a:extLst>
          </p:cNvPr>
          <p:cNvSpPr/>
          <p:nvPr/>
        </p:nvSpPr>
        <p:spPr bwMode="gray">
          <a:xfrm rot="5400000">
            <a:off x="11317602" y="2236067"/>
            <a:ext cx="365760" cy="1325880"/>
          </a:xfrm>
          <a:prstGeom prst="round2Same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noFill/>
            <a:round/>
            <a:headEnd/>
            <a:tailEnd/>
          </a:ln>
          <a:effectLst>
            <a:innerShdw blurRad="63500" dist="38100" dir="5400000">
              <a:schemeClr val="bg1">
                <a:lumMod val="75000"/>
                <a:alpha val="50000"/>
              </a:schemeClr>
            </a:innerShdw>
          </a:effectLst>
        </p:spPr>
        <p:txBody>
          <a:bodyPr vert="vert270" lIns="162258" tIns="0" rIns="162258" bIns="0" rtlCol="0" anchor="ctr"/>
          <a:lstStyle/>
          <a:p>
            <a:pPr algn="ctr"/>
            <a:r>
              <a:rPr lang="de-DE" sz="1066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Observaciones</a:t>
            </a:r>
          </a:p>
        </p:txBody>
      </p:sp>
      <p:sp>
        <p:nvSpPr>
          <p:cNvPr id="91" name="Auf der gleichen Seite des Rechtecks liegende Ecken abrunden 33">
            <a:hlinkClick r:id="rId6" action="ppaction://hlinksldjump"/>
            <a:extLst>
              <a:ext uri="{FF2B5EF4-FFF2-40B4-BE49-F238E27FC236}">
                <a16:creationId xmlns="" xmlns:a16="http://schemas.microsoft.com/office/drawing/2014/main" id="{D2B36953-D226-40E3-9BA9-E6F8A745F6D1}"/>
              </a:ext>
            </a:extLst>
          </p:cNvPr>
          <p:cNvSpPr/>
          <p:nvPr/>
        </p:nvSpPr>
        <p:spPr bwMode="gray">
          <a:xfrm rot="5400000">
            <a:off x="11317602" y="1844330"/>
            <a:ext cx="365760" cy="1325880"/>
          </a:xfrm>
          <a:prstGeom prst="round2Same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noFill/>
            <a:round/>
            <a:headEnd/>
            <a:tailEnd/>
          </a:ln>
          <a:effectLst>
            <a:innerShdw blurRad="63500" dist="38100" dir="5400000">
              <a:schemeClr val="bg1">
                <a:lumMod val="75000"/>
                <a:alpha val="50000"/>
              </a:schemeClr>
            </a:innerShdw>
          </a:effectLst>
        </p:spPr>
        <p:txBody>
          <a:bodyPr vert="vert270" lIns="162258" tIns="0" rIns="162258" bIns="0" rtlCol="0" anchor="ctr"/>
          <a:lstStyle/>
          <a:p>
            <a:pPr algn="ctr"/>
            <a:r>
              <a:rPr lang="de-DE" sz="1066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Entregas</a:t>
            </a:r>
          </a:p>
        </p:txBody>
      </p:sp>
      <p:sp>
        <p:nvSpPr>
          <p:cNvPr id="65" name="Rectangle: Rounded Corners 172">
            <a:extLst>
              <a:ext uri="{FF2B5EF4-FFF2-40B4-BE49-F238E27FC236}">
                <a16:creationId xmlns="" xmlns:a16="http://schemas.microsoft.com/office/drawing/2014/main" id="{450804C2-D35E-4490-8418-DBFEFCC9FFE2}"/>
              </a:ext>
            </a:extLst>
          </p:cNvPr>
          <p:cNvSpPr/>
          <p:nvPr/>
        </p:nvSpPr>
        <p:spPr>
          <a:xfrm>
            <a:off x="3427978" y="2171809"/>
            <a:ext cx="3405213" cy="3530097"/>
          </a:xfrm>
          <a:prstGeom prst="roundRect">
            <a:avLst>
              <a:gd name="adj" fmla="val 4291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aphicFrame>
        <p:nvGraphicFramePr>
          <p:cNvPr id="66" name="Table 139">
            <a:extLst>
              <a:ext uri="{FF2B5EF4-FFF2-40B4-BE49-F238E27FC236}">
                <a16:creationId xmlns="" xmlns:a16="http://schemas.microsoft.com/office/drawing/2014/main" id="{B00D2413-13DF-4DCC-82DF-CACF4F3F3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599984"/>
              </p:ext>
            </p:extLst>
          </p:nvPr>
        </p:nvGraphicFramePr>
        <p:xfrm>
          <a:off x="3596886" y="3469236"/>
          <a:ext cx="3037419" cy="193884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012837">
                  <a:extLst>
                    <a:ext uri="{9D8B030D-6E8A-4147-A177-3AD203B41FA5}">
                      <a16:colId xmlns="" xmlns:a16="http://schemas.microsoft.com/office/drawing/2014/main" val="1217186902"/>
                    </a:ext>
                  </a:extLst>
                </a:gridCol>
                <a:gridCol w="1024582">
                  <a:extLst>
                    <a:ext uri="{9D8B030D-6E8A-4147-A177-3AD203B41FA5}">
                      <a16:colId xmlns="" xmlns:a16="http://schemas.microsoft.com/office/drawing/2014/main" val="2750044149"/>
                    </a:ext>
                  </a:extLst>
                </a:gridCol>
              </a:tblGrid>
              <a:tr h="2075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Laura </a:t>
                      </a: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voz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119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973963686"/>
                  </a:ext>
                </a:extLst>
              </a:tr>
              <a:tr h="2075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Rediseño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home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231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171487723"/>
                  </a:ext>
                </a:extLst>
              </a:tr>
              <a:tr h="2075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Laura chat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68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148526039"/>
                  </a:ext>
                </a:extLst>
              </a:tr>
              <a:tr h="4150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Biometria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cambio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dispostivo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autentificacion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647937845"/>
                  </a:ext>
                </a:extLst>
              </a:tr>
              <a:tr h="2075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Biometria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topes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91485253"/>
                  </a:ext>
                </a:extLst>
              </a:tr>
              <a:tr h="216196">
                <a:tc>
                  <a:txBody>
                    <a:bodyPr/>
                    <a:lstStyle/>
                    <a:p>
                      <a:pPr marL="0" marR="0" indent="0" algn="ctr" defTabSz="1218835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Webchekout</a:t>
                      </a:r>
                      <a:endParaRPr 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83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347724419"/>
                  </a:ext>
                </a:extLst>
              </a:tr>
              <a:tr h="207548">
                <a:tc>
                  <a:txBody>
                    <a:bodyPr/>
                    <a:lstStyle/>
                    <a:p>
                      <a:pPr marL="0" marR="0" indent="0" algn="ctr" defTabSz="121883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Validación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correo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Electrónico</a:t>
                      </a:r>
                      <a:endParaRPr 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78226702"/>
                  </a:ext>
                </a:extLst>
              </a:tr>
              <a:tr h="269813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533</a:t>
                      </a:r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1608577"/>
                  </a:ext>
                </a:extLst>
              </a:tr>
            </a:tbl>
          </a:graphicData>
        </a:graphic>
      </p:graphicFrame>
      <p:sp>
        <p:nvSpPr>
          <p:cNvPr id="68" name="Rectangle: Rounded Corners 71">
            <a:extLst>
              <a:ext uri="{FF2B5EF4-FFF2-40B4-BE49-F238E27FC236}">
                <a16:creationId xmlns="" xmlns:a16="http://schemas.microsoft.com/office/drawing/2014/main" id="{A56B37DD-417A-4F14-9A94-4E504A70DA1A}"/>
              </a:ext>
            </a:extLst>
          </p:cNvPr>
          <p:cNvSpPr/>
          <p:nvPr/>
        </p:nvSpPr>
        <p:spPr>
          <a:xfrm>
            <a:off x="3593664" y="2260603"/>
            <a:ext cx="3040641" cy="669312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Módulos Casos No Automatizables</a:t>
            </a:r>
            <a:endParaRPr lang="en-US" sz="1400" dirty="0"/>
          </a:p>
        </p:txBody>
      </p:sp>
      <p:sp>
        <p:nvSpPr>
          <p:cNvPr id="70" name="Rectangle: Rounded Corners 72">
            <a:extLst>
              <a:ext uri="{FF2B5EF4-FFF2-40B4-BE49-F238E27FC236}">
                <a16:creationId xmlns="" xmlns:a16="http://schemas.microsoft.com/office/drawing/2014/main" id="{8CCC4469-25D8-4FB4-88CF-8EC61B13ED48}"/>
              </a:ext>
            </a:extLst>
          </p:cNvPr>
          <p:cNvSpPr/>
          <p:nvPr/>
        </p:nvSpPr>
        <p:spPr>
          <a:xfrm>
            <a:off x="3583922" y="2954837"/>
            <a:ext cx="3040640" cy="404701"/>
          </a:xfrm>
          <a:prstGeom prst="roundRect">
            <a:avLst>
              <a:gd name="adj" fmla="val 10478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en-US" sz="1600" b="1" i="0" u="none" strike="noStrike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92" name="TextBox 73">
            <a:extLst>
              <a:ext uri="{FF2B5EF4-FFF2-40B4-BE49-F238E27FC236}">
                <a16:creationId xmlns="" xmlns:a16="http://schemas.microsoft.com/office/drawing/2014/main" id="{5840ADE3-16E2-401A-8074-CC9454551731}"/>
              </a:ext>
            </a:extLst>
          </p:cNvPr>
          <p:cNvSpPr txBox="1"/>
          <p:nvPr/>
        </p:nvSpPr>
        <p:spPr>
          <a:xfrm>
            <a:off x="3920072" y="3064535"/>
            <a:ext cx="14563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54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dirty="0">
                <a:solidFill>
                  <a:schemeClr val="bg1"/>
                </a:solidFill>
              </a:rPr>
              <a:t>FUNCIONALIDAD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3" name="TextBox 74">
            <a:extLst>
              <a:ext uri="{FF2B5EF4-FFF2-40B4-BE49-F238E27FC236}">
                <a16:creationId xmlns="" xmlns:a16="http://schemas.microsoft.com/office/drawing/2014/main" id="{1887D84F-8504-4324-B858-CC34D04A2481}"/>
              </a:ext>
            </a:extLst>
          </p:cNvPr>
          <p:cNvSpPr txBox="1"/>
          <p:nvPr/>
        </p:nvSpPr>
        <p:spPr>
          <a:xfrm>
            <a:off x="5707281" y="3064535"/>
            <a:ext cx="74625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54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Casos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566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: Rounded Corners 172">
            <a:extLst>
              <a:ext uri="{FF2B5EF4-FFF2-40B4-BE49-F238E27FC236}">
                <a16:creationId xmlns="" xmlns:a16="http://schemas.microsoft.com/office/drawing/2014/main" id="{450804C2-D35E-4490-8418-DBFEFCC9FFE2}"/>
              </a:ext>
            </a:extLst>
          </p:cNvPr>
          <p:cNvSpPr/>
          <p:nvPr/>
        </p:nvSpPr>
        <p:spPr>
          <a:xfrm>
            <a:off x="76060" y="1768098"/>
            <a:ext cx="2257133" cy="4190711"/>
          </a:xfrm>
          <a:prstGeom prst="roundRect">
            <a:avLst>
              <a:gd name="adj" fmla="val 4291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="" xmlns:a16="http://schemas.microsoft.com/office/drawing/2014/main" id="{B9D8110D-6D40-4C5B-BBCC-1FC26105978E}"/>
              </a:ext>
            </a:extLst>
          </p:cNvPr>
          <p:cNvSpPr/>
          <p:nvPr/>
        </p:nvSpPr>
        <p:spPr>
          <a:xfrm>
            <a:off x="619813" y="635169"/>
            <a:ext cx="9966034" cy="1118372"/>
          </a:xfrm>
          <a:prstGeom prst="roundRect">
            <a:avLst>
              <a:gd name="adj" fmla="val 4291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" name="Title 27">
            <a:extLst>
              <a:ext uri="{FF2B5EF4-FFF2-40B4-BE49-F238E27FC236}">
                <a16:creationId xmlns="" xmlns:a16="http://schemas.microsoft.com/office/drawing/2014/main" id="{7BB1D512-7828-4049-8972-17D4E6FB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9" y="143889"/>
            <a:ext cx="10418952" cy="457200"/>
          </a:xfrm>
        </p:spPr>
        <p:txBody>
          <a:bodyPr/>
          <a:lstStyle/>
          <a:p>
            <a:r>
              <a:rPr lang="en-US" sz="2800" dirty="0"/>
              <a:t>Automatización Daviplata </a:t>
            </a:r>
            <a:r>
              <a:rPr lang="en-US" sz="2800" dirty="0" smtClean="0"/>
              <a:t>– No </a:t>
            </a:r>
            <a:r>
              <a:rPr lang="en-US" sz="2800" dirty="0" err="1" smtClean="0"/>
              <a:t>Automatizables</a:t>
            </a:r>
            <a:r>
              <a:rPr lang="en-US" sz="2800" dirty="0" smtClean="0"/>
              <a:t> - iOS</a:t>
            </a:r>
            <a:endParaRPr lang="en-US" sz="2800" dirty="0"/>
          </a:p>
        </p:txBody>
      </p:sp>
      <p:sp>
        <p:nvSpPr>
          <p:cNvPr id="58" name="Footer Placeholder 2">
            <a:extLst>
              <a:ext uri="{FF2B5EF4-FFF2-40B4-BE49-F238E27FC236}">
                <a16:creationId xmlns="" xmlns:a16="http://schemas.microsoft.com/office/drawing/2014/main" id="{9211FE16-DD5D-4F4F-91D3-B007E265BF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433987" y="6671289"/>
            <a:ext cx="2501900" cy="169560"/>
          </a:xfrm>
        </p:spPr>
        <p:txBody>
          <a:bodyPr/>
          <a:lstStyle/>
          <a:p>
            <a:r>
              <a:rPr lang="en-US"/>
              <a:t>TCS confidential</a:t>
            </a:r>
          </a:p>
        </p:txBody>
      </p:sp>
      <p:sp>
        <p:nvSpPr>
          <p:cNvPr id="60" name="Google Shape;1666;p31">
            <a:extLst>
              <a:ext uri="{FF2B5EF4-FFF2-40B4-BE49-F238E27FC236}">
                <a16:creationId xmlns="" xmlns:a16="http://schemas.microsoft.com/office/drawing/2014/main" id="{3937E514-6D1F-4C23-A016-062C08FD894E}"/>
              </a:ext>
            </a:extLst>
          </p:cNvPr>
          <p:cNvSpPr/>
          <p:nvPr/>
        </p:nvSpPr>
        <p:spPr>
          <a:xfrm>
            <a:off x="3825496" y="985240"/>
            <a:ext cx="2329654" cy="678609"/>
          </a:xfrm>
          <a:prstGeom prst="roundRect">
            <a:avLst>
              <a:gd name="adj" fmla="val 840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1" name="Google Shape;1667;p31">
            <a:extLst>
              <a:ext uri="{FF2B5EF4-FFF2-40B4-BE49-F238E27FC236}">
                <a16:creationId xmlns="" xmlns:a16="http://schemas.microsoft.com/office/drawing/2014/main" id="{D6830BF5-66B9-4656-9E52-93C0B4373521}"/>
              </a:ext>
            </a:extLst>
          </p:cNvPr>
          <p:cNvSpPr txBox="1"/>
          <p:nvPr/>
        </p:nvSpPr>
        <p:spPr>
          <a:xfrm>
            <a:off x="3582072" y="695523"/>
            <a:ext cx="298143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latin typeface="+mj-lt"/>
                <a:ea typeface="Fira Sans Extra Condensed"/>
                <a:cs typeface="Fira Sans Extra Condensed"/>
                <a:sym typeface="Fira Sans Extra Condensed"/>
              </a:rPr>
              <a:t>Casos </a:t>
            </a:r>
            <a:r>
              <a:rPr lang="en-US" sz="1500" b="1" dirty="0" smtClean="0">
                <a:latin typeface="+mj-lt"/>
                <a:ea typeface="Fira Sans Extra Condensed"/>
                <a:cs typeface="Fira Sans Extra Condensed"/>
                <a:sym typeface="Fira Sans Extra Condensed"/>
              </a:rPr>
              <a:t>Prueba No </a:t>
            </a:r>
            <a:r>
              <a:rPr lang="en-US" sz="1500" b="1" dirty="0" err="1" smtClean="0">
                <a:latin typeface="+mj-lt"/>
                <a:ea typeface="Fira Sans Extra Condensed"/>
                <a:cs typeface="Fira Sans Extra Condensed"/>
                <a:sym typeface="Fira Sans Extra Condensed"/>
              </a:rPr>
              <a:t>Automatizables</a:t>
            </a:r>
            <a:endParaRPr sz="1500" b="1" dirty="0">
              <a:latin typeface="+mj-lt"/>
              <a:ea typeface="Fira Sans Extra Condensed"/>
              <a:cs typeface="Fira Sans Extra Condensed"/>
              <a:sym typeface="Fira Sans Extra Condensed"/>
            </a:endParaRPr>
          </a:p>
        </p:txBody>
      </p:sp>
      <p:graphicFrame>
        <p:nvGraphicFramePr>
          <p:cNvPr id="98" name="Table 97">
            <a:extLst>
              <a:ext uri="{FF2B5EF4-FFF2-40B4-BE49-F238E27FC236}">
                <a16:creationId xmlns="" xmlns:a16="http://schemas.microsoft.com/office/drawing/2014/main" id="{C49ED70F-1BD3-43D6-B49F-64BDD9CD8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040006"/>
              </p:ext>
            </p:extLst>
          </p:nvPr>
        </p:nvGraphicFramePr>
        <p:xfrm>
          <a:off x="4039490" y="1081368"/>
          <a:ext cx="1901665" cy="46553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222885">
                  <a:extLst>
                    <a:ext uri="{9D8B030D-6E8A-4147-A177-3AD203B41FA5}">
                      <a16:colId xmlns="" xmlns:a16="http://schemas.microsoft.com/office/drawing/2014/main" val="1217186902"/>
                    </a:ext>
                  </a:extLst>
                </a:gridCol>
                <a:gridCol w="678780">
                  <a:extLst>
                    <a:ext uri="{9D8B030D-6E8A-4147-A177-3AD203B41FA5}">
                      <a16:colId xmlns="" xmlns:a16="http://schemas.microsoft.com/office/drawing/2014/main" val="2750044149"/>
                    </a:ext>
                  </a:extLst>
                </a:gridCol>
              </a:tblGrid>
              <a:tr h="465530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Automatizables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48307920"/>
                  </a:ext>
                </a:extLst>
              </a:tr>
            </a:tbl>
          </a:graphicData>
        </a:graphic>
      </p:graphicFrame>
      <p:graphicFrame>
        <p:nvGraphicFramePr>
          <p:cNvPr id="140" name="Table 139">
            <a:extLst>
              <a:ext uri="{FF2B5EF4-FFF2-40B4-BE49-F238E27FC236}">
                <a16:creationId xmlns="" xmlns:a16="http://schemas.microsoft.com/office/drawing/2014/main" id="{B00D2413-13DF-4DCC-82DF-CACF4F3F3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661470"/>
              </p:ext>
            </p:extLst>
          </p:nvPr>
        </p:nvGraphicFramePr>
        <p:xfrm>
          <a:off x="233646" y="2784232"/>
          <a:ext cx="1989562" cy="309372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318443">
                  <a:extLst>
                    <a:ext uri="{9D8B030D-6E8A-4147-A177-3AD203B41FA5}">
                      <a16:colId xmlns="" xmlns:a16="http://schemas.microsoft.com/office/drawing/2014/main" val="1217186902"/>
                    </a:ext>
                  </a:extLst>
                </a:gridCol>
                <a:gridCol w="671119">
                  <a:extLst>
                    <a:ext uri="{9D8B030D-6E8A-4147-A177-3AD203B41FA5}">
                      <a16:colId xmlns="" xmlns:a16="http://schemas.microsoft.com/office/drawing/2014/main" val="2750044149"/>
                    </a:ext>
                  </a:extLst>
                </a:gridCol>
              </a:tblGrid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Aumento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de Topes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973963686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Bolsillo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171487723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Cambio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de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Numero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148526039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Casita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647937845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Clave y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correo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91485253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    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Comprobante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QR	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23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347724419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Cuanto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Debo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78226702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Ecard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30116567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Fondo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insuficientes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253326352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HOLD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805668945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Login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94108984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Marketplace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728646915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Meter Plata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143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231494208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Micro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Seguro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33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77627125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Nanocredito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150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Negocio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Olvido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de Clave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Otros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Bancos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Pagar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83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440</a:t>
                      </a:r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1608577"/>
                  </a:ext>
                </a:extLst>
              </a:tr>
            </a:tbl>
          </a:graphicData>
        </a:graphic>
      </p:graphicFrame>
      <p:sp>
        <p:nvSpPr>
          <p:cNvPr id="53" name="Google Shape;1694;p31">
            <a:extLst>
              <a:ext uri="{FF2B5EF4-FFF2-40B4-BE49-F238E27FC236}">
                <a16:creationId xmlns="" xmlns:a16="http://schemas.microsoft.com/office/drawing/2014/main" id="{3BBB087A-09A4-458D-ABBB-D44163051C9B}"/>
              </a:ext>
            </a:extLst>
          </p:cNvPr>
          <p:cNvSpPr/>
          <p:nvPr/>
        </p:nvSpPr>
        <p:spPr>
          <a:xfrm>
            <a:off x="6143804" y="993448"/>
            <a:ext cx="526082" cy="573082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1714;p31">
            <a:extLst>
              <a:ext uri="{FF2B5EF4-FFF2-40B4-BE49-F238E27FC236}">
                <a16:creationId xmlns="" xmlns:a16="http://schemas.microsoft.com/office/drawing/2014/main" id="{387F10CF-15DF-4162-88BB-6E84B543DE33}"/>
              </a:ext>
            </a:extLst>
          </p:cNvPr>
          <p:cNvGrpSpPr/>
          <p:nvPr/>
        </p:nvGrpSpPr>
        <p:grpSpPr>
          <a:xfrm>
            <a:off x="6256323" y="1073914"/>
            <a:ext cx="307179" cy="370425"/>
            <a:chOff x="-61783350" y="3743950"/>
            <a:chExt cx="316650" cy="317450"/>
          </a:xfrm>
        </p:grpSpPr>
        <p:sp>
          <p:nvSpPr>
            <p:cNvPr id="55" name="Google Shape;1715;p31">
              <a:extLst>
                <a:ext uri="{FF2B5EF4-FFF2-40B4-BE49-F238E27FC236}">
                  <a16:creationId xmlns="" xmlns:a16="http://schemas.microsoft.com/office/drawing/2014/main" id="{EC9BE336-7757-41D3-81C7-FCA74348284A}"/>
                </a:ext>
              </a:extLst>
            </p:cNvPr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16;p31">
              <a:extLst>
                <a:ext uri="{FF2B5EF4-FFF2-40B4-BE49-F238E27FC236}">
                  <a16:creationId xmlns="" xmlns:a16="http://schemas.microsoft.com/office/drawing/2014/main" id="{93781158-0EC3-41D7-8AAE-1109B3B043A8}"/>
                </a:ext>
              </a:extLst>
            </p:cNvPr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Rectangle: Rounded Corners 71">
            <a:extLst>
              <a:ext uri="{FF2B5EF4-FFF2-40B4-BE49-F238E27FC236}">
                <a16:creationId xmlns="" xmlns:a16="http://schemas.microsoft.com/office/drawing/2014/main" id="{A56B37DD-417A-4F14-9A94-4E504A70DA1A}"/>
              </a:ext>
            </a:extLst>
          </p:cNvPr>
          <p:cNvSpPr/>
          <p:nvPr/>
        </p:nvSpPr>
        <p:spPr>
          <a:xfrm>
            <a:off x="216539" y="1858664"/>
            <a:ext cx="2006669" cy="49146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Módulos Casos No Automatizables</a:t>
            </a:r>
            <a:endParaRPr lang="en-US" sz="1400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="" xmlns:a16="http://schemas.microsoft.com/office/drawing/2014/main" id="{8CCC4469-25D8-4FB4-88CF-8EC61B13ED48}"/>
              </a:ext>
            </a:extLst>
          </p:cNvPr>
          <p:cNvSpPr/>
          <p:nvPr/>
        </p:nvSpPr>
        <p:spPr>
          <a:xfrm>
            <a:off x="216540" y="2425083"/>
            <a:ext cx="2006668" cy="283464"/>
          </a:xfrm>
          <a:prstGeom prst="roundRect">
            <a:avLst>
              <a:gd name="adj" fmla="val 10478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en-US" sz="1600" b="1" i="0" u="none" strike="noStrike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5840ADE3-16E2-401A-8074-CC9454551731}"/>
              </a:ext>
            </a:extLst>
          </p:cNvPr>
          <p:cNvSpPr txBox="1"/>
          <p:nvPr/>
        </p:nvSpPr>
        <p:spPr>
          <a:xfrm>
            <a:off x="174033" y="2434300"/>
            <a:ext cx="13236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54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dirty="0">
                <a:solidFill>
                  <a:schemeClr val="bg1"/>
                </a:solidFill>
              </a:rPr>
              <a:t>FUNCIONALIDAD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1887D84F-8504-4324-B858-CC34D04A2481}"/>
              </a:ext>
            </a:extLst>
          </p:cNvPr>
          <p:cNvSpPr txBox="1"/>
          <p:nvPr/>
        </p:nvSpPr>
        <p:spPr>
          <a:xfrm>
            <a:off x="1501145" y="2443704"/>
            <a:ext cx="6782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54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Casos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8" name="Auf der gleichen Seite des Rechtecks liegende Ecken abrunden 33">
            <a:hlinkClick r:id="rId3" action="ppaction://hlinksldjump"/>
            <a:extLst>
              <a:ext uri="{FF2B5EF4-FFF2-40B4-BE49-F238E27FC236}">
                <a16:creationId xmlns="" xmlns:a16="http://schemas.microsoft.com/office/drawing/2014/main" id="{28690804-A850-4E98-8FFA-66FE53C3B674}"/>
              </a:ext>
            </a:extLst>
          </p:cNvPr>
          <p:cNvSpPr/>
          <p:nvPr/>
        </p:nvSpPr>
        <p:spPr bwMode="gray">
          <a:xfrm rot="5400000">
            <a:off x="11317602" y="1060856"/>
            <a:ext cx="365760" cy="1325880"/>
          </a:xfrm>
          <a:prstGeom prst="round2SameRect">
            <a:avLst>
              <a:gd name="adj1" fmla="val 16667"/>
              <a:gd name="adj2" fmla="val 7921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noFill/>
            <a:round/>
            <a:headEnd/>
            <a:tailEnd/>
          </a:ln>
          <a:effectLst>
            <a:innerShdw blurRad="63500" dist="38100" dir="5400000">
              <a:schemeClr val="bg1">
                <a:lumMod val="75000"/>
                <a:alpha val="50000"/>
              </a:schemeClr>
            </a:innerShdw>
          </a:effectLst>
        </p:spPr>
        <p:txBody>
          <a:bodyPr vert="vert270" lIns="162258" tIns="0" rIns="162258" bIns="0" rtlCol="0" anchor="ctr"/>
          <a:lstStyle/>
          <a:p>
            <a:pPr algn="ctr"/>
            <a:r>
              <a:rPr lang="de-DE" sz="1066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Agenda</a:t>
            </a:r>
          </a:p>
        </p:txBody>
      </p:sp>
      <p:sp>
        <p:nvSpPr>
          <p:cNvPr id="89" name="Auf der gleichen Seite des Rechtecks liegende Ecken abrunden 33">
            <a:hlinkClick r:id="rId4" action="ppaction://hlinksldjump"/>
            <a:extLst>
              <a:ext uri="{FF2B5EF4-FFF2-40B4-BE49-F238E27FC236}">
                <a16:creationId xmlns="" xmlns:a16="http://schemas.microsoft.com/office/drawing/2014/main" id="{111C6BCE-BFBC-4510-8C09-528E4ED5AD47}"/>
              </a:ext>
            </a:extLst>
          </p:cNvPr>
          <p:cNvSpPr/>
          <p:nvPr/>
        </p:nvSpPr>
        <p:spPr bwMode="gray">
          <a:xfrm rot="5400000">
            <a:off x="11317602" y="1452593"/>
            <a:ext cx="365760" cy="1325880"/>
          </a:xfrm>
          <a:prstGeom prst="round2Same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noFill/>
            <a:round/>
            <a:headEnd/>
            <a:tailEnd/>
          </a:ln>
          <a:effectLst>
            <a:innerShdw blurRad="63500" dist="38100" dir="5400000">
              <a:schemeClr val="bg1">
                <a:lumMod val="75000"/>
                <a:alpha val="50000"/>
              </a:schemeClr>
            </a:innerShdw>
          </a:effectLst>
        </p:spPr>
        <p:txBody>
          <a:bodyPr vert="vert270" lIns="162258" tIns="0" rIns="162258" bIns="0" rtlCol="0" anchor="ctr"/>
          <a:lstStyle/>
          <a:p>
            <a:pPr algn="ctr"/>
            <a:r>
              <a:rPr lang="de-DE" sz="1333" b="1" dirty="0">
                <a:solidFill>
                  <a:srgbClr val="C00000"/>
                </a:solidFill>
              </a:rPr>
              <a:t>Avance</a:t>
            </a:r>
          </a:p>
        </p:txBody>
      </p:sp>
      <p:sp>
        <p:nvSpPr>
          <p:cNvPr id="90" name="Auf der gleichen Seite des Rechtecks liegende Ecken abrunden 33">
            <a:hlinkClick r:id="rId5" action="ppaction://hlinksldjump"/>
            <a:extLst>
              <a:ext uri="{FF2B5EF4-FFF2-40B4-BE49-F238E27FC236}">
                <a16:creationId xmlns="" xmlns:a16="http://schemas.microsoft.com/office/drawing/2014/main" id="{2920F3B7-AD73-469E-9E46-1B7B80BEFFE8}"/>
              </a:ext>
            </a:extLst>
          </p:cNvPr>
          <p:cNvSpPr/>
          <p:nvPr/>
        </p:nvSpPr>
        <p:spPr bwMode="gray">
          <a:xfrm rot="5400000">
            <a:off x="11317602" y="2236067"/>
            <a:ext cx="365760" cy="1325880"/>
          </a:xfrm>
          <a:prstGeom prst="round2Same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noFill/>
            <a:round/>
            <a:headEnd/>
            <a:tailEnd/>
          </a:ln>
          <a:effectLst>
            <a:innerShdw blurRad="63500" dist="38100" dir="5400000">
              <a:schemeClr val="bg1">
                <a:lumMod val="75000"/>
                <a:alpha val="50000"/>
              </a:schemeClr>
            </a:innerShdw>
          </a:effectLst>
        </p:spPr>
        <p:txBody>
          <a:bodyPr vert="vert270" lIns="162258" tIns="0" rIns="162258" bIns="0" rtlCol="0" anchor="ctr"/>
          <a:lstStyle/>
          <a:p>
            <a:pPr algn="ctr"/>
            <a:r>
              <a:rPr lang="de-DE" sz="1066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Observaciones</a:t>
            </a:r>
          </a:p>
        </p:txBody>
      </p:sp>
      <p:sp>
        <p:nvSpPr>
          <p:cNvPr id="91" name="Auf der gleichen Seite des Rechtecks liegende Ecken abrunden 33">
            <a:hlinkClick r:id="rId6" action="ppaction://hlinksldjump"/>
            <a:extLst>
              <a:ext uri="{FF2B5EF4-FFF2-40B4-BE49-F238E27FC236}">
                <a16:creationId xmlns="" xmlns:a16="http://schemas.microsoft.com/office/drawing/2014/main" id="{D2B36953-D226-40E3-9BA9-E6F8A745F6D1}"/>
              </a:ext>
            </a:extLst>
          </p:cNvPr>
          <p:cNvSpPr/>
          <p:nvPr/>
        </p:nvSpPr>
        <p:spPr bwMode="gray">
          <a:xfrm rot="5400000">
            <a:off x="11317602" y="1844330"/>
            <a:ext cx="365760" cy="1325880"/>
          </a:xfrm>
          <a:prstGeom prst="round2Same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noFill/>
            <a:round/>
            <a:headEnd/>
            <a:tailEnd/>
          </a:ln>
          <a:effectLst>
            <a:innerShdw blurRad="63500" dist="38100" dir="5400000">
              <a:schemeClr val="bg1">
                <a:lumMod val="75000"/>
                <a:alpha val="50000"/>
              </a:schemeClr>
            </a:innerShdw>
          </a:effectLst>
        </p:spPr>
        <p:txBody>
          <a:bodyPr vert="vert270" lIns="162258" tIns="0" rIns="162258" bIns="0" rtlCol="0" anchor="ctr"/>
          <a:lstStyle/>
          <a:p>
            <a:pPr algn="ctr"/>
            <a:r>
              <a:rPr lang="de-DE" sz="1066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Entregas</a:t>
            </a:r>
          </a:p>
        </p:txBody>
      </p:sp>
      <p:sp>
        <p:nvSpPr>
          <p:cNvPr id="65" name="Rectangle: Rounded Corners 172">
            <a:extLst>
              <a:ext uri="{FF2B5EF4-FFF2-40B4-BE49-F238E27FC236}">
                <a16:creationId xmlns="" xmlns:a16="http://schemas.microsoft.com/office/drawing/2014/main" id="{450804C2-D35E-4490-8418-DBFEFCC9FFE2}"/>
              </a:ext>
            </a:extLst>
          </p:cNvPr>
          <p:cNvSpPr/>
          <p:nvPr/>
        </p:nvSpPr>
        <p:spPr>
          <a:xfrm>
            <a:off x="2453504" y="1761748"/>
            <a:ext cx="3095097" cy="4968517"/>
          </a:xfrm>
          <a:prstGeom prst="roundRect">
            <a:avLst>
              <a:gd name="adj" fmla="val 4291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aphicFrame>
        <p:nvGraphicFramePr>
          <p:cNvPr id="66" name="Table 139">
            <a:extLst>
              <a:ext uri="{FF2B5EF4-FFF2-40B4-BE49-F238E27FC236}">
                <a16:creationId xmlns="" xmlns:a16="http://schemas.microsoft.com/office/drawing/2014/main" id="{B00D2413-13DF-4DCC-82DF-CACF4F3F3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358019"/>
              </p:ext>
            </p:extLst>
          </p:nvPr>
        </p:nvGraphicFramePr>
        <p:xfrm>
          <a:off x="2590923" y="2751907"/>
          <a:ext cx="2760798" cy="391922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829526">
                  <a:extLst>
                    <a:ext uri="{9D8B030D-6E8A-4147-A177-3AD203B41FA5}">
                      <a16:colId xmlns="" xmlns:a16="http://schemas.microsoft.com/office/drawing/2014/main" val="1217186902"/>
                    </a:ext>
                  </a:extLst>
                </a:gridCol>
                <a:gridCol w="931272">
                  <a:extLst>
                    <a:ext uri="{9D8B030D-6E8A-4147-A177-3AD203B41FA5}">
                      <a16:colId xmlns="" xmlns:a16="http://schemas.microsoft.com/office/drawing/2014/main" val="2750044149"/>
                    </a:ext>
                  </a:extLst>
                </a:gridCol>
              </a:tblGrid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Pasar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Plata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24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973963686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Pasar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Plata </a:t>
                      </a: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Cuenta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37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171487723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Pasar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Plata En Linea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148526039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Preguntas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frecuentes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74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647937845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Pse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avanza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134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91485253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QR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37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347724419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marL="0" marR="0" indent="0" algn="ctr" defTabSz="121883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QRP2M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40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78226702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marL="0" marR="0" indent="0" algn="ctr" defTabSz="121883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Recarga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Prepago</a:t>
                      </a:r>
                      <a:endParaRPr 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19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30116567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marL="0" marR="0" indent="0" algn="ctr" defTabSz="121883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Registros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mayores</a:t>
                      </a:r>
                      <a:endParaRPr 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340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253326352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marL="0" marR="0" indent="0" algn="ctr" defTabSz="121883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Registros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menores</a:t>
                      </a:r>
                      <a:endParaRPr 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36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805668945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Soat</a:t>
                      </a: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Carro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94108984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Transfiya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65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728646915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178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231494208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Comprobante QR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77627125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Autenticacion</a:t>
                      </a:r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olvido de clave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84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Biometria</a:t>
                      </a:r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cambio de clave light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846">
                <a:tc>
                  <a:txBody>
                    <a:bodyPr/>
                    <a:lstStyle/>
                    <a:p>
                      <a:pPr algn="l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Biometría Cambio de </a:t>
                      </a:r>
                      <a:r>
                        <a:rPr lang="es-CO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dispositivo_Cliente</a:t>
                      </a: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en lista de excepciones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84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Biometría Cambio de </a:t>
                      </a:r>
                      <a:r>
                        <a:rPr lang="es-CO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dispositivo_Tabla</a:t>
                      </a:r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de </a:t>
                      </a:r>
                      <a:r>
                        <a:rPr lang="es-CO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Biometria</a:t>
                      </a:r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y saldos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84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Biometria</a:t>
                      </a:r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cambio de </a:t>
                      </a:r>
                      <a:r>
                        <a:rPr lang="es-CO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dispostivo</a:t>
                      </a:r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completa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83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1041</a:t>
                      </a:r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1608577"/>
                  </a:ext>
                </a:extLst>
              </a:tr>
            </a:tbl>
          </a:graphicData>
        </a:graphic>
      </p:graphicFrame>
      <p:sp>
        <p:nvSpPr>
          <p:cNvPr id="68" name="Rectangle: Rounded Corners 71">
            <a:extLst>
              <a:ext uri="{FF2B5EF4-FFF2-40B4-BE49-F238E27FC236}">
                <a16:creationId xmlns="" xmlns:a16="http://schemas.microsoft.com/office/drawing/2014/main" id="{A56B37DD-417A-4F14-9A94-4E504A70DA1A}"/>
              </a:ext>
            </a:extLst>
          </p:cNvPr>
          <p:cNvSpPr/>
          <p:nvPr/>
        </p:nvSpPr>
        <p:spPr>
          <a:xfrm>
            <a:off x="2573817" y="1826339"/>
            <a:ext cx="2763727" cy="49146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Módulos Casos No Automatizables</a:t>
            </a:r>
            <a:endParaRPr lang="en-US" sz="1400" dirty="0"/>
          </a:p>
        </p:txBody>
      </p:sp>
      <p:sp>
        <p:nvSpPr>
          <p:cNvPr id="70" name="Rectangle: Rounded Corners 72">
            <a:extLst>
              <a:ext uri="{FF2B5EF4-FFF2-40B4-BE49-F238E27FC236}">
                <a16:creationId xmlns="" xmlns:a16="http://schemas.microsoft.com/office/drawing/2014/main" id="{8CCC4469-25D8-4FB4-88CF-8EC61B13ED48}"/>
              </a:ext>
            </a:extLst>
          </p:cNvPr>
          <p:cNvSpPr/>
          <p:nvPr/>
        </p:nvSpPr>
        <p:spPr>
          <a:xfrm>
            <a:off x="2573818" y="2392757"/>
            <a:ext cx="2763726" cy="297167"/>
          </a:xfrm>
          <a:prstGeom prst="roundRect">
            <a:avLst>
              <a:gd name="adj" fmla="val 10478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en-US" sz="1600" b="1" i="0" u="none" strike="noStrike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92" name="TextBox 73">
            <a:extLst>
              <a:ext uri="{FF2B5EF4-FFF2-40B4-BE49-F238E27FC236}">
                <a16:creationId xmlns="" xmlns:a16="http://schemas.microsoft.com/office/drawing/2014/main" id="{5840ADE3-16E2-401A-8074-CC9454551731}"/>
              </a:ext>
            </a:extLst>
          </p:cNvPr>
          <p:cNvSpPr txBox="1"/>
          <p:nvPr/>
        </p:nvSpPr>
        <p:spPr>
          <a:xfrm>
            <a:off x="2920227" y="2430100"/>
            <a:ext cx="13236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54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dirty="0">
                <a:solidFill>
                  <a:schemeClr val="bg1"/>
                </a:solidFill>
              </a:rPr>
              <a:t>FUNCIONALIDAD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3" name="TextBox 74">
            <a:extLst>
              <a:ext uri="{FF2B5EF4-FFF2-40B4-BE49-F238E27FC236}">
                <a16:creationId xmlns="" xmlns:a16="http://schemas.microsoft.com/office/drawing/2014/main" id="{1887D84F-8504-4324-B858-CC34D04A2481}"/>
              </a:ext>
            </a:extLst>
          </p:cNvPr>
          <p:cNvSpPr txBox="1"/>
          <p:nvPr/>
        </p:nvSpPr>
        <p:spPr>
          <a:xfrm>
            <a:off x="4538936" y="2418229"/>
            <a:ext cx="6782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54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Casos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0" name="Rectangle: Rounded Corners 172">
            <a:extLst>
              <a:ext uri="{FF2B5EF4-FFF2-40B4-BE49-F238E27FC236}">
                <a16:creationId xmlns="" xmlns:a16="http://schemas.microsoft.com/office/drawing/2014/main" id="{450804C2-D35E-4490-8418-DBFEFCC9FFE2}"/>
              </a:ext>
            </a:extLst>
          </p:cNvPr>
          <p:cNvSpPr/>
          <p:nvPr/>
        </p:nvSpPr>
        <p:spPr>
          <a:xfrm>
            <a:off x="5700629" y="1753541"/>
            <a:ext cx="2257133" cy="4879104"/>
          </a:xfrm>
          <a:prstGeom prst="roundRect">
            <a:avLst>
              <a:gd name="adj" fmla="val 4291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aphicFrame>
        <p:nvGraphicFramePr>
          <p:cNvPr id="101" name="Table 139">
            <a:extLst>
              <a:ext uri="{FF2B5EF4-FFF2-40B4-BE49-F238E27FC236}">
                <a16:creationId xmlns="" xmlns:a16="http://schemas.microsoft.com/office/drawing/2014/main" id="{B00D2413-13DF-4DCC-82DF-CACF4F3F3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465080"/>
              </p:ext>
            </p:extLst>
          </p:nvPr>
        </p:nvGraphicFramePr>
        <p:xfrm>
          <a:off x="5838048" y="2769071"/>
          <a:ext cx="1989562" cy="3772874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318443">
                  <a:extLst>
                    <a:ext uri="{9D8B030D-6E8A-4147-A177-3AD203B41FA5}">
                      <a16:colId xmlns="" xmlns:a16="http://schemas.microsoft.com/office/drawing/2014/main" val="1217186902"/>
                    </a:ext>
                  </a:extLst>
                </a:gridCol>
                <a:gridCol w="671119">
                  <a:extLst>
                    <a:ext uri="{9D8B030D-6E8A-4147-A177-3AD203B41FA5}">
                      <a16:colId xmlns="" xmlns:a16="http://schemas.microsoft.com/office/drawing/2014/main" val="2750044149"/>
                    </a:ext>
                  </a:extLst>
                </a:gridCol>
              </a:tblGrid>
              <a:tr h="144846">
                <a:tc>
                  <a:txBody>
                    <a:bodyPr/>
                    <a:lstStyle/>
                    <a:p>
                      <a:pPr marL="0" marR="0" indent="0" algn="ctr" defTabSz="121883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Biometria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cambio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dispostivo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light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973963686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marL="0" marR="0" indent="0" algn="ctr" defTabSz="121883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Riesgo_biometria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cambio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dispostivo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autentificacion</a:t>
                      </a:r>
                      <a:endParaRPr 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171487723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marL="0" marR="0" indent="0" algn="ctr" defTabSz="121883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Riesgo_biometria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cambio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dispostivo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completa</a:t>
                      </a:r>
                      <a:endParaRPr 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148526039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marL="0" marR="0" indent="0" algn="ctr" defTabSz="121883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Riesgo_biometria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cambio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dispostivo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light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647937845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Biometrias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mayores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cedula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tradicional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26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91485253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marL="0" marR="0" indent="0" algn="ctr" defTabSz="121883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Riesgo_biometrias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mayores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cedula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tradicional</a:t>
                      </a:r>
                      <a:endParaRPr 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48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347724419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marL="0" marR="0" indent="0" algn="ctr" defTabSz="121883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Biometrias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menores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tajreta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identidad</a:t>
                      </a:r>
                      <a:endParaRPr 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78226702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marL="0" marR="0" indent="0" algn="ctr" defTabSz="121883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Riesgo_biometrias</a:t>
                      </a:r>
                      <a:r>
                        <a:rPr lang="es-CO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menores tarjeta de identidad</a:t>
                      </a:r>
                      <a:endParaRPr 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30116567"/>
                  </a:ext>
                </a:extLst>
              </a:tr>
              <a:tr h="2156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Biometria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ads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253326352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Riesgo_biometria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Ads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23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84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Biometria</a:t>
                      </a:r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s-CO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nanocredito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49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Rescate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olimpia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83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224</a:t>
                      </a:r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1608577"/>
                  </a:ext>
                </a:extLst>
              </a:tr>
            </a:tbl>
          </a:graphicData>
        </a:graphic>
      </p:graphicFrame>
      <p:sp>
        <p:nvSpPr>
          <p:cNvPr id="102" name="Rectangle: Rounded Corners 71">
            <a:extLst>
              <a:ext uri="{FF2B5EF4-FFF2-40B4-BE49-F238E27FC236}">
                <a16:creationId xmlns="" xmlns:a16="http://schemas.microsoft.com/office/drawing/2014/main" id="{A56B37DD-417A-4F14-9A94-4E504A70DA1A}"/>
              </a:ext>
            </a:extLst>
          </p:cNvPr>
          <p:cNvSpPr/>
          <p:nvPr/>
        </p:nvSpPr>
        <p:spPr>
          <a:xfrm>
            <a:off x="5820941" y="1843503"/>
            <a:ext cx="2006669" cy="49146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Módulos Casos No Automatizables</a:t>
            </a:r>
            <a:endParaRPr lang="en-US" sz="1400" dirty="0"/>
          </a:p>
        </p:txBody>
      </p:sp>
      <p:sp>
        <p:nvSpPr>
          <p:cNvPr id="104" name="Rectangle: Rounded Corners 72">
            <a:extLst>
              <a:ext uri="{FF2B5EF4-FFF2-40B4-BE49-F238E27FC236}">
                <a16:creationId xmlns="" xmlns:a16="http://schemas.microsoft.com/office/drawing/2014/main" id="{8CCC4469-25D8-4FB4-88CF-8EC61B13ED48}"/>
              </a:ext>
            </a:extLst>
          </p:cNvPr>
          <p:cNvSpPr/>
          <p:nvPr/>
        </p:nvSpPr>
        <p:spPr>
          <a:xfrm>
            <a:off x="5820942" y="2409922"/>
            <a:ext cx="2006668" cy="283464"/>
          </a:xfrm>
          <a:prstGeom prst="roundRect">
            <a:avLst>
              <a:gd name="adj" fmla="val 10478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en-US" sz="1600" b="1" i="0" u="none" strike="noStrike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05" name="TextBox 73">
            <a:extLst>
              <a:ext uri="{FF2B5EF4-FFF2-40B4-BE49-F238E27FC236}">
                <a16:creationId xmlns="" xmlns:a16="http://schemas.microsoft.com/office/drawing/2014/main" id="{5840ADE3-16E2-401A-8074-CC9454551731}"/>
              </a:ext>
            </a:extLst>
          </p:cNvPr>
          <p:cNvSpPr txBox="1"/>
          <p:nvPr/>
        </p:nvSpPr>
        <p:spPr>
          <a:xfrm>
            <a:off x="5778435" y="2419139"/>
            <a:ext cx="13236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54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dirty="0">
                <a:solidFill>
                  <a:schemeClr val="bg1"/>
                </a:solidFill>
              </a:rPr>
              <a:t>FUNCIONALIDAD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6" name="TextBox 74">
            <a:extLst>
              <a:ext uri="{FF2B5EF4-FFF2-40B4-BE49-F238E27FC236}">
                <a16:creationId xmlns="" xmlns:a16="http://schemas.microsoft.com/office/drawing/2014/main" id="{1887D84F-8504-4324-B858-CC34D04A2481}"/>
              </a:ext>
            </a:extLst>
          </p:cNvPr>
          <p:cNvSpPr txBox="1"/>
          <p:nvPr/>
        </p:nvSpPr>
        <p:spPr>
          <a:xfrm>
            <a:off x="7105547" y="2428543"/>
            <a:ext cx="6782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54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Casos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0" name="Rectangle: Rounded Corners 172">
            <a:extLst>
              <a:ext uri="{FF2B5EF4-FFF2-40B4-BE49-F238E27FC236}">
                <a16:creationId xmlns="" xmlns:a16="http://schemas.microsoft.com/office/drawing/2014/main" id="{450804C2-D35E-4490-8418-DBFEFCC9FFE2}"/>
              </a:ext>
            </a:extLst>
          </p:cNvPr>
          <p:cNvSpPr/>
          <p:nvPr/>
        </p:nvSpPr>
        <p:spPr>
          <a:xfrm>
            <a:off x="8061834" y="1821437"/>
            <a:ext cx="2635796" cy="4223171"/>
          </a:xfrm>
          <a:prstGeom prst="roundRect">
            <a:avLst>
              <a:gd name="adj" fmla="val 4291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aphicFrame>
        <p:nvGraphicFramePr>
          <p:cNvPr id="41" name="Table 139">
            <a:extLst>
              <a:ext uri="{FF2B5EF4-FFF2-40B4-BE49-F238E27FC236}">
                <a16:creationId xmlns="" xmlns:a16="http://schemas.microsoft.com/office/drawing/2014/main" id="{B00D2413-13DF-4DCC-82DF-CACF4F3F3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444281"/>
              </p:ext>
            </p:extLst>
          </p:nvPr>
        </p:nvGraphicFramePr>
        <p:xfrm>
          <a:off x="8219419" y="2837571"/>
          <a:ext cx="2386122" cy="311277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581235">
                  <a:extLst>
                    <a:ext uri="{9D8B030D-6E8A-4147-A177-3AD203B41FA5}">
                      <a16:colId xmlns="" xmlns:a16="http://schemas.microsoft.com/office/drawing/2014/main" val="1217186902"/>
                    </a:ext>
                  </a:extLst>
                </a:gridCol>
                <a:gridCol w="804887">
                  <a:extLst>
                    <a:ext uri="{9D8B030D-6E8A-4147-A177-3AD203B41FA5}">
                      <a16:colId xmlns="" xmlns:a16="http://schemas.microsoft.com/office/drawing/2014/main" val="2750044149"/>
                    </a:ext>
                  </a:extLst>
                </a:gridCol>
              </a:tblGrid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Nueva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Cedula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97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973963686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Riesgo_nueva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Cedula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171487723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Geolocalizacion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7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148526039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Modo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falla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14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647937845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Sim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en el app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124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91485253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Bitacoras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5.37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107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347724419"/>
                  </a:ext>
                </a:extLst>
              </a:tr>
              <a:tr h="14326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Apagado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e-card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menores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78226702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Sdk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atribucion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104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30116567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Widget de (IOS)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5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253326352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Barra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saldo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disponible (iOS- Android)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805668945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Pasar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plata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(IOS)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94108984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Toque y pase plata </a:t>
                      </a:r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(Android)</a:t>
                      </a:r>
                      <a:endParaRPr lang="es-CO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728646915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Ajuste </a:t>
                      </a:r>
                      <a:r>
                        <a:rPr lang="es-CO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popup</a:t>
                      </a: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menores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231494208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b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Clave </a:t>
                      </a:r>
                      <a:r>
                        <a:rPr lang="es-CO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Login</a:t>
                      </a:r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(Android)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3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77627125"/>
                  </a:ext>
                </a:extLst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Capacidades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Dispositivo</a:t>
                      </a:r>
                      <a:r>
                        <a:rPr 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Biometría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448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Sacar</a:t>
                      </a:r>
                      <a:r>
                        <a:rPr 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00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plata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8300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526</a:t>
                      </a:r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1608577"/>
                  </a:ext>
                </a:extLst>
              </a:tr>
            </a:tbl>
          </a:graphicData>
        </a:graphic>
      </p:graphicFrame>
      <p:sp>
        <p:nvSpPr>
          <p:cNvPr id="42" name="Rectangle: Rounded Corners 71">
            <a:extLst>
              <a:ext uri="{FF2B5EF4-FFF2-40B4-BE49-F238E27FC236}">
                <a16:creationId xmlns="" xmlns:a16="http://schemas.microsoft.com/office/drawing/2014/main" id="{A56B37DD-417A-4F14-9A94-4E504A70DA1A}"/>
              </a:ext>
            </a:extLst>
          </p:cNvPr>
          <p:cNvSpPr/>
          <p:nvPr/>
        </p:nvSpPr>
        <p:spPr>
          <a:xfrm>
            <a:off x="8202312" y="1912003"/>
            <a:ext cx="2401099" cy="49146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Módulos Casos No Automatizables</a:t>
            </a:r>
            <a:endParaRPr lang="en-US" sz="1400" dirty="0"/>
          </a:p>
        </p:txBody>
      </p:sp>
      <p:sp>
        <p:nvSpPr>
          <p:cNvPr id="43" name="Rectangle: Rounded Corners 72">
            <a:extLst>
              <a:ext uri="{FF2B5EF4-FFF2-40B4-BE49-F238E27FC236}">
                <a16:creationId xmlns="" xmlns:a16="http://schemas.microsoft.com/office/drawing/2014/main" id="{8CCC4469-25D8-4FB4-88CF-8EC61B13ED48}"/>
              </a:ext>
            </a:extLst>
          </p:cNvPr>
          <p:cNvSpPr/>
          <p:nvPr/>
        </p:nvSpPr>
        <p:spPr>
          <a:xfrm>
            <a:off x="8202313" y="2494036"/>
            <a:ext cx="2401099" cy="267850"/>
          </a:xfrm>
          <a:prstGeom prst="roundRect">
            <a:avLst>
              <a:gd name="adj" fmla="val 10478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en-US" sz="1600" b="1" i="0" u="none" strike="noStrike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4" name="TextBox 73">
            <a:extLst>
              <a:ext uri="{FF2B5EF4-FFF2-40B4-BE49-F238E27FC236}">
                <a16:creationId xmlns="" xmlns:a16="http://schemas.microsoft.com/office/drawing/2014/main" id="{5840ADE3-16E2-401A-8074-CC9454551731}"/>
              </a:ext>
            </a:extLst>
          </p:cNvPr>
          <p:cNvSpPr txBox="1"/>
          <p:nvPr/>
        </p:nvSpPr>
        <p:spPr>
          <a:xfrm>
            <a:off x="8420458" y="2510071"/>
            <a:ext cx="11588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54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dirty="0">
                <a:solidFill>
                  <a:schemeClr val="bg1"/>
                </a:solidFill>
              </a:rPr>
              <a:t>FUNCIONALIDAD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5" name="TextBox 74">
            <a:extLst>
              <a:ext uri="{FF2B5EF4-FFF2-40B4-BE49-F238E27FC236}">
                <a16:creationId xmlns="" xmlns:a16="http://schemas.microsoft.com/office/drawing/2014/main" id="{1887D84F-8504-4324-B858-CC34D04A2481}"/>
              </a:ext>
            </a:extLst>
          </p:cNvPr>
          <p:cNvSpPr txBox="1"/>
          <p:nvPr/>
        </p:nvSpPr>
        <p:spPr>
          <a:xfrm>
            <a:off x="9853970" y="2510858"/>
            <a:ext cx="5938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54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Casos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42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: Rounded Corners 102">
            <a:extLst>
              <a:ext uri="{FF2B5EF4-FFF2-40B4-BE49-F238E27FC236}">
                <a16:creationId xmlns="" xmlns:a16="http://schemas.microsoft.com/office/drawing/2014/main" id="{B9D8110D-6D40-4C5B-BBCC-1FC26105978E}"/>
              </a:ext>
            </a:extLst>
          </p:cNvPr>
          <p:cNvSpPr/>
          <p:nvPr/>
        </p:nvSpPr>
        <p:spPr>
          <a:xfrm>
            <a:off x="665713" y="594426"/>
            <a:ext cx="9966034" cy="1312249"/>
          </a:xfrm>
          <a:prstGeom prst="roundRect">
            <a:avLst>
              <a:gd name="adj" fmla="val 4291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" name="Title 27">
            <a:extLst>
              <a:ext uri="{FF2B5EF4-FFF2-40B4-BE49-F238E27FC236}">
                <a16:creationId xmlns="" xmlns:a16="http://schemas.microsoft.com/office/drawing/2014/main" id="{7BB1D512-7828-4049-8972-17D4E6FB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689" y="143889"/>
            <a:ext cx="10418952" cy="457200"/>
          </a:xfrm>
        </p:spPr>
        <p:txBody>
          <a:bodyPr/>
          <a:lstStyle/>
          <a:p>
            <a:r>
              <a:rPr lang="en-US" sz="2800" dirty="0"/>
              <a:t>Automatización Daviplata </a:t>
            </a:r>
            <a:r>
              <a:rPr lang="en-US" sz="2800" dirty="0" smtClean="0"/>
              <a:t>– No </a:t>
            </a:r>
            <a:r>
              <a:rPr lang="en-US" sz="2800" dirty="0" err="1" smtClean="0"/>
              <a:t>Automatizables</a:t>
            </a:r>
            <a:r>
              <a:rPr lang="en-US" sz="2800" dirty="0" smtClean="0"/>
              <a:t> - iOS</a:t>
            </a:r>
            <a:endParaRPr lang="en-US" sz="2800" dirty="0"/>
          </a:p>
        </p:txBody>
      </p:sp>
      <p:sp>
        <p:nvSpPr>
          <p:cNvPr id="58" name="Footer Placeholder 2">
            <a:extLst>
              <a:ext uri="{FF2B5EF4-FFF2-40B4-BE49-F238E27FC236}">
                <a16:creationId xmlns="" xmlns:a16="http://schemas.microsoft.com/office/drawing/2014/main" id="{9211FE16-DD5D-4F4F-91D3-B007E265BF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433987" y="6671289"/>
            <a:ext cx="2501900" cy="169560"/>
          </a:xfrm>
        </p:spPr>
        <p:txBody>
          <a:bodyPr/>
          <a:lstStyle/>
          <a:p>
            <a:r>
              <a:rPr lang="en-US"/>
              <a:t>TCS confidential</a:t>
            </a:r>
          </a:p>
        </p:txBody>
      </p:sp>
      <p:sp>
        <p:nvSpPr>
          <p:cNvPr id="60" name="Google Shape;1666;p31">
            <a:extLst>
              <a:ext uri="{FF2B5EF4-FFF2-40B4-BE49-F238E27FC236}">
                <a16:creationId xmlns="" xmlns:a16="http://schemas.microsoft.com/office/drawing/2014/main" id="{3937E514-6D1F-4C23-A016-062C08FD894E}"/>
              </a:ext>
            </a:extLst>
          </p:cNvPr>
          <p:cNvSpPr/>
          <p:nvPr/>
        </p:nvSpPr>
        <p:spPr>
          <a:xfrm>
            <a:off x="3825495" y="985240"/>
            <a:ext cx="2628037" cy="773811"/>
          </a:xfrm>
          <a:prstGeom prst="roundRect">
            <a:avLst>
              <a:gd name="adj" fmla="val 840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1" name="Google Shape;1667;p31">
            <a:extLst>
              <a:ext uri="{FF2B5EF4-FFF2-40B4-BE49-F238E27FC236}">
                <a16:creationId xmlns="" xmlns:a16="http://schemas.microsoft.com/office/drawing/2014/main" id="{D6830BF5-66B9-4656-9E52-93C0B4373521}"/>
              </a:ext>
            </a:extLst>
          </p:cNvPr>
          <p:cNvSpPr txBox="1"/>
          <p:nvPr/>
        </p:nvSpPr>
        <p:spPr>
          <a:xfrm>
            <a:off x="3688456" y="697366"/>
            <a:ext cx="2981430" cy="2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latin typeface="+mj-lt"/>
                <a:ea typeface="Fira Sans Extra Condensed"/>
                <a:cs typeface="Fira Sans Extra Condensed"/>
                <a:sym typeface="Fira Sans Extra Condensed"/>
              </a:rPr>
              <a:t>Casos </a:t>
            </a:r>
            <a:r>
              <a:rPr lang="en-US" sz="1500" b="1" dirty="0" smtClean="0">
                <a:latin typeface="+mj-lt"/>
                <a:ea typeface="Fira Sans Extra Condensed"/>
                <a:cs typeface="Fira Sans Extra Condensed"/>
                <a:sym typeface="Fira Sans Extra Condensed"/>
              </a:rPr>
              <a:t>Prueba No </a:t>
            </a:r>
            <a:r>
              <a:rPr lang="en-US" sz="1500" b="1" dirty="0" err="1" smtClean="0">
                <a:latin typeface="+mj-lt"/>
                <a:ea typeface="Fira Sans Extra Condensed"/>
                <a:cs typeface="Fira Sans Extra Condensed"/>
                <a:sym typeface="Fira Sans Extra Condensed"/>
              </a:rPr>
              <a:t>Automatizables</a:t>
            </a:r>
            <a:endParaRPr sz="1500" b="1" dirty="0">
              <a:latin typeface="+mj-lt"/>
              <a:ea typeface="Fira Sans Extra Condensed"/>
              <a:cs typeface="Fira Sans Extra Condensed"/>
              <a:sym typeface="Fira Sans Extra Condensed"/>
            </a:endParaRPr>
          </a:p>
        </p:txBody>
      </p:sp>
      <p:graphicFrame>
        <p:nvGraphicFramePr>
          <p:cNvPr id="98" name="Table 97">
            <a:extLst>
              <a:ext uri="{FF2B5EF4-FFF2-40B4-BE49-F238E27FC236}">
                <a16:creationId xmlns="" xmlns:a16="http://schemas.microsoft.com/office/drawing/2014/main" id="{C49ED70F-1BD3-43D6-B49F-64BDD9CD8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058598"/>
              </p:ext>
            </p:extLst>
          </p:nvPr>
        </p:nvGraphicFramePr>
        <p:xfrm>
          <a:off x="4039490" y="1081368"/>
          <a:ext cx="1901665" cy="46553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222885">
                  <a:extLst>
                    <a:ext uri="{9D8B030D-6E8A-4147-A177-3AD203B41FA5}">
                      <a16:colId xmlns="" xmlns:a16="http://schemas.microsoft.com/office/drawing/2014/main" val="1217186902"/>
                    </a:ext>
                  </a:extLst>
                </a:gridCol>
                <a:gridCol w="678780">
                  <a:extLst>
                    <a:ext uri="{9D8B030D-6E8A-4147-A177-3AD203B41FA5}">
                      <a16:colId xmlns="" xmlns:a16="http://schemas.microsoft.com/office/drawing/2014/main" val="2750044149"/>
                    </a:ext>
                  </a:extLst>
                </a:gridCol>
              </a:tblGrid>
              <a:tr h="465530">
                <a:tc>
                  <a:txBody>
                    <a:bodyPr/>
                    <a:lstStyle/>
                    <a:p>
                      <a:pPr algn="l" rtl="0" fontAlgn="ctr"/>
                      <a:r>
                        <a:rPr lang="es-CO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 Automatizables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O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48307920"/>
                  </a:ext>
                </a:extLst>
              </a:tr>
            </a:tbl>
          </a:graphicData>
        </a:graphic>
      </p:graphicFrame>
      <p:sp>
        <p:nvSpPr>
          <p:cNvPr id="53" name="Google Shape;1694;p31">
            <a:extLst>
              <a:ext uri="{FF2B5EF4-FFF2-40B4-BE49-F238E27FC236}">
                <a16:creationId xmlns="" xmlns:a16="http://schemas.microsoft.com/office/drawing/2014/main" id="{3BBB087A-09A4-458D-ABBB-D44163051C9B}"/>
              </a:ext>
            </a:extLst>
          </p:cNvPr>
          <p:cNvSpPr/>
          <p:nvPr/>
        </p:nvSpPr>
        <p:spPr>
          <a:xfrm>
            <a:off x="6143804" y="993448"/>
            <a:ext cx="526082" cy="573082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1714;p31">
            <a:extLst>
              <a:ext uri="{FF2B5EF4-FFF2-40B4-BE49-F238E27FC236}">
                <a16:creationId xmlns="" xmlns:a16="http://schemas.microsoft.com/office/drawing/2014/main" id="{387F10CF-15DF-4162-88BB-6E84B543DE33}"/>
              </a:ext>
            </a:extLst>
          </p:cNvPr>
          <p:cNvGrpSpPr/>
          <p:nvPr/>
        </p:nvGrpSpPr>
        <p:grpSpPr>
          <a:xfrm>
            <a:off x="6256323" y="1073914"/>
            <a:ext cx="307179" cy="370425"/>
            <a:chOff x="-61783350" y="3743950"/>
            <a:chExt cx="316650" cy="317450"/>
          </a:xfrm>
        </p:grpSpPr>
        <p:sp>
          <p:nvSpPr>
            <p:cNvPr id="55" name="Google Shape;1715;p31">
              <a:extLst>
                <a:ext uri="{FF2B5EF4-FFF2-40B4-BE49-F238E27FC236}">
                  <a16:creationId xmlns="" xmlns:a16="http://schemas.microsoft.com/office/drawing/2014/main" id="{EC9BE336-7757-41D3-81C7-FCA74348284A}"/>
                </a:ext>
              </a:extLst>
            </p:cNvPr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16;p31">
              <a:extLst>
                <a:ext uri="{FF2B5EF4-FFF2-40B4-BE49-F238E27FC236}">
                  <a16:creationId xmlns="" xmlns:a16="http://schemas.microsoft.com/office/drawing/2014/main" id="{93781158-0EC3-41D7-8AAE-1109B3B043A8}"/>
                </a:ext>
              </a:extLst>
            </p:cNvPr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Auf der gleichen Seite des Rechtecks liegende Ecken abrunden 33">
            <a:hlinkClick r:id="rId3" action="ppaction://hlinksldjump"/>
            <a:extLst>
              <a:ext uri="{FF2B5EF4-FFF2-40B4-BE49-F238E27FC236}">
                <a16:creationId xmlns="" xmlns:a16="http://schemas.microsoft.com/office/drawing/2014/main" id="{28690804-A850-4E98-8FFA-66FE53C3B674}"/>
              </a:ext>
            </a:extLst>
          </p:cNvPr>
          <p:cNvSpPr/>
          <p:nvPr/>
        </p:nvSpPr>
        <p:spPr bwMode="gray">
          <a:xfrm rot="5400000">
            <a:off x="11317602" y="1060856"/>
            <a:ext cx="365760" cy="1325880"/>
          </a:xfrm>
          <a:prstGeom prst="round2SameRect">
            <a:avLst>
              <a:gd name="adj1" fmla="val 16667"/>
              <a:gd name="adj2" fmla="val 7921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noFill/>
            <a:round/>
            <a:headEnd/>
            <a:tailEnd/>
          </a:ln>
          <a:effectLst>
            <a:innerShdw blurRad="63500" dist="38100" dir="5400000">
              <a:schemeClr val="bg1">
                <a:lumMod val="75000"/>
                <a:alpha val="50000"/>
              </a:schemeClr>
            </a:innerShdw>
          </a:effectLst>
        </p:spPr>
        <p:txBody>
          <a:bodyPr vert="vert270" lIns="162258" tIns="0" rIns="162258" bIns="0" rtlCol="0" anchor="ctr"/>
          <a:lstStyle/>
          <a:p>
            <a:pPr algn="ctr"/>
            <a:r>
              <a:rPr lang="de-DE" sz="1066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Agenda</a:t>
            </a:r>
          </a:p>
        </p:txBody>
      </p:sp>
      <p:sp>
        <p:nvSpPr>
          <p:cNvPr id="89" name="Auf der gleichen Seite des Rechtecks liegende Ecken abrunden 33">
            <a:hlinkClick r:id="rId4" action="ppaction://hlinksldjump"/>
            <a:extLst>
              <a:ext uri="{FF2B5EF4-FFF2-40B4-BE49-F238E27FC236}">
                <a16:creationId xmlns="" xmlns:a16="http://schemas.microsoft.com/office/drawing/2014/main" id="{111C6BCE-BFBC-4510-8C09-528E4ED5AD47}"/>
              </a:ext>
            </a:extLst>
          </p:cNvPr>
          <p:cNvSpPr/>
          <p:nvPr/>
        </p:nvSpPr>
        <p:spPr bwMode="gray">
          <a:xfrm rot="5400000">
            <a:off x="11317602" y="1452593"/>
            <a:ext cx="365760" cy="1325880"/>
          </a:xfrm>
          <a:prstGeom prst="round2Same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noFill/>
            <a:round/>
            <a:headEnd/>
            <a:tailEnd/>
          </a:ln>
          <a:effectLst>
            <a:innerShdw blurRad="63500" dist="38100" dir="5400000">
              <a:schemeClr val="bg1">
                <a:lumMod val="75000"/>
                <a:alpha val="50000"/>
              </a:schemeClr>
            </a:innerShdw>
          </a:effectLst>
        </p:spPr>
        <p:txBody>
          <a:bodyPr vert="vert270" lIns="162258" tIns="0" rIns="162258" bIns="0" rtlCol="0" anchor="ctr"/>
          <a:lstStyle/>
          <a:p>
            <a:pPr algn="ctr"/>
            <a:r>
              <a:rPr lang="de-DE" sz="1333" b="1" dirty="0">
                <a:solidFill>
                  <a:srgbClr val="C00000"/>
                </a:solidFill>
              </a:rPr>
              <a:t>Avance</a:t>
            </a:r>
          </a:p>
        </p:txBody>
      </p:sp>
      <p:sp>
        <p:nvSpPr>
          <p:cNvPr id="90" name="Auf der gleichen Seite des Rechtecks liegende Ecken abrunden 33">
            <a:hlinkClick r:id="rId5" action="ppaction://hlinksldjump"/>
            <a:extLst>
              <a:ext uri="{FF2B5EF4-FFF2-40B4-BE49-F238E27FC236}">
                <a16:creationId xmlns="" xmlns:a16="http://schemas.microsoft.com/office/drawing/2014/main" id="{2920F3B7-AD73-469E-9E46-1B7B80BEFFE8}"/>
              </a:ext>
            </a:extLst>
          </p:cNvPr>
          <p:cNvSpPr/>
          <p:nvPr/>
        </p:nvSpPr>
        <p:spPr bwMode="gray">
          <a:xfrm rot="5400000">
            <a:off x="11317602" y="2236067"/>
            <a:ext cx="365760" cy="1325880"/>
          </a:xfrm>
          <a:prstGeom prst="round2Same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noFill/>
            <a:round/>
            <a:headEnd/>
            <a:tailEnd/>
          </a:ln>
          <a:effectLst>
            <a:innerShdw blurRad="63500" dist="38100" dir="5400000">
              <a:schemeClr val="bg1">
                <a:lumMod val="75000"/>
                <a:alpha val="50000"/>
              </a:schemeClr>
            </a:innerShdw>
          </a:effectLst>
        </p:spPr>
        <p:txBody>
          <a:bodyPr vert="vert270" lIns="162258" tIns="0" rIns="162258" bIns="0" rtlCol="0" anchor="ctr"/>
          <a:lstStyle/>
          <a:p>
            <a:pPr algn="ctr"/>
            <a:r>
              <a:rPr lang="de-DE" sz="1066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Observaciones</a:t>
            </a:r>
          </a:p>
        </p:txBody>
      </p:sp>
      <p:sp>
        <p:nvSpPr>
          <p:cNvPr id="91" name="Auf der gleichen Seite des Rechtecks liegende Ecken abrunden 33">
            <a:hlinkClick r:id="rId6" action="ppaction://hlinksldjump"/>
            <a:extLst>
              <a:ext uri="{FF2B5EF4-FFF2-40B4-BE49-F238E27FC236}">
                <a16:creationId xmlns="" xmlns:a16="http://schemas.microsoft.com/office/drawing/2014/main" id="{D2B36953-D226-40E3-9BA9-E6F8A745F6D1}"/>
              </a:ext>
            </a:extLst>
          </p:cNvPr>
          <p:cNvSpPr/>
          <p:nvPr/>
        </p:nvSpPr>
        <p:spPr bwMode="gray">
          <a:xfrm rot="5400000">
            <a:off x="11317602" y="1844330"/>
            <a:ext cx="365760" cy="1325880"/>
          </a:xfrm>
          <a:prstGeom prst="round2Same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noFill/>
            <a:round/>
            <a:headEnd/>
            <a:tailEnd/>
          </a:ln>
          <a:effectLst>
            <a:innerShdw blurRad="63500" dist="38100" dir="5400000">
              <a:schemeClr val="bg1">
                <a:lumMod val="75000"/>
                <a:alpha val="50000"/>
              </a:schemeClr>
            </a:innerShdw>
          </a:effectLst>
        </p:spPr>
        <p:txBody>
          <a:bodyPr vert="vert270" lIns="162258" tIns="0" rIns="162258" bIns="0" rtlCol="0" anchor="ctr"/>
          <a:lstStyle/>
          <a:p>
            <a:pPr algn="ctr"/>
            <a:r>
              <a:rPr lang="de-DE" sz="1066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Entregas</a:t>
            </a:r>
          </a:p>
        </p:txBody>
      </p:sp>
      <p:sp>
        <p:nvSpPr>
          <p:cNvPr id="65" name="Rectangle: Rounded Corners 172">
            <a:extLst>
              <a:ext uri="{FF2B5EF4-FFF2-40B4-BE49-F238E27FC236}">
                <a16:creationId xmlns="" xmlns:a16="http://schemas.microsoft.com/office/drawing/2014/main" id="{450804C2-D35E-4490-8418-DBFEFCC9FFE2}"/>
              </a:ext>
            </a:extLst>
          </p:cNvPr>
          <p:cNvSpPr/>
          <p:nvPr/>
        </p:nvSpPr>
        <p:spPr>
          <a:xfrm>
            <a:off x="3427978" y="2171809"/>
            <a:ext cx="3405213" cy="3530097"/>
          </a:xfrm>
          <a:prstGeom prst="roundRect">
            <a:avLst>
              <a:gd name="adj" fmla="val 4291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aphicFrame>
        <p:nvGraphicFramePr>
          <p:cNvPr id="66" name="Table 139">
            <a:extLst>
              <a:ext uri="{FF2B5EF4-FFF2-40B4-BE49-F238E27FC236}">
                <a16:creationId xmlns="" xmlns:a16="http://schemas.microsoft.com/office/drawing/2014/main" id="{B00D2413-13DF-4DCC-82DF-CACF4F3F3F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599984"/>
              </p:ext>
            </p:extLst>
          </p:nvPr>
        </p:nvGraphicFramePr>
        <p:xfrm>
          <a:off x="3596886" y="3469236"/>
          <a:ext cx="3037419" cy="1938846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012837">
                  <a:extLst>
                    <a:ext uri="{9D8B030D-6E8A-4147-A177-3AD203B41FA5}">
                      <a16:colId xmlns="" xmlns:a16="http://schemas.microsoft.com/office/drawing/2014/main" val="1217186902"/>
                    </a:ext>
                  </a:extLst>
                </a:gridCol>
                <a:gridCol w="1024582">
                  <a:extLst>
                    <a:ext uri="{9D8B030D-6E8A-4147-A177-3AD203B41FA5}">
                      <a16:colId xmlns="" xmlns:a16="http://schemas.microsoft.com/office/drawing/2014/main" val="2750044149"/>
                    </a:ext>
                  </a:extLst>
                </a:gridCol>
              </a:tblGrid>
              <a:tr h="2075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Laura </a:t>
                      </a: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voz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119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973963686"/>
                  </a:ext>
                </a:extLst>
              </a:tr>
              <a:tr h="2075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Rediseño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home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231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171487723"/>
                  </a:ext>
                </a:extLst>
              </a:tr>
              <a:tr h="2075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Laura chat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68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148526039"/>
                  </a:ext>
                </a:extLst>
              </a:tr>
              <a:tr h="4150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Biometria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cambio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dispostivo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autentificacion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647937845"/>
                  </a:ext>
                </a:extLst>
              </a:tr>
              <a:tr h="2075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Biometria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topes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13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91485253"/>
                  </a:ext>
                </a:extLst>
              </a:tr>
              <a:tr h="216196">
                <a:tc>
                  <a:txBody>
                    <a:bodyPr/>
                    <a:lstStyle/>
                    <a:p>
                      <a:pPr marL="0" marR="0" indent="0" algn="ctr" defTabSz="1218835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Webchekout</a:t>
                      </a:r>
                      <a:endParaRPr 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83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347724419"/>
                  </a:ext>
                </a:extLst>
              </a:tr>
              <a:tr h="207548">
                <a:tc>
                  <a:txBody>
                    <a:bodyPr/>
                    <a:lstStyle/>
                    <a:p>
                      <a:pPr marL="0" marR="0" indent="0" algn="ctr" defTabSz="121883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Validación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correo</a:t>
                      </a:r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Electrónico</a:t>
                      </a:r>
                      <a:endParaRPr lang="en-US" sz="10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1218835" rtl="0" eaLnBrk="1" fontAlgn="ctr" latinLnBrk="0" hangingPunct="1"/>
                      <a:r>
                        <a:rPr 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78226702"/>
                  </a:ext>
                </a:extLst>
              </a:tr>
              <a:tr h="269813">
                <a:tc>
                  <a:txBody>
                    <a:bodyPr/>
                    <a:lstStyle/>
                    <a:p>
                      <a:pPr algn="ctr" fontAlgn="ctr"/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3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533</a:t>
                      </a:r>
                      <a:endParaRPr lang="en-US" sz="1300" b="0" i="0" u="none" strike="noStrike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81608577"/>
                  </a:ext>
                </a:extLst>
              </a:tr>
            </a:tbl>
          </a:graphicData>
        </a:graphic>
      </p:graphicFrame>
      <p:sp>
        <p:nvSpPr>
          <p:cNvPr id="68" name="Rectangle: Rounded Corners 71">
            <a:extLst>
              <a:ext uri="{FF2B5EF4-FFF2-40B4-BE49-F238E27FC236}">
                <a16:creationId xmlns="" xmlns:a16="http://schemas.microsoft.com/office/drawing/2014/main" id="{A56B37DD-417A-4F14-9A94-4E504A70DA1A}"/>
              </a:ext>
            </a:extLst>
          </p:cNvPr>
          <p:cNvSpPr/>
          <p:nvPr/>
        </p:nvSpPr>
        <p:spPr>
          <a:xfrm>
            <a:off x="3593664" y="2260603"/>
            <a:ext cx="3040641" cy="669312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dirty="0"/>
              <a:t>Módulos Casos No Automatizables</a:t>
            </a:r>
            <a:endParaRPr lang="en-US" sz="1400" dirty="0"/>
          </a:p>
        </p:txBody>
      </p:sp>
      <p:sp>
        <p:nvSpPr>
          <p:cNvPr id="70" name="Rectangle: Rounded Corners 72">
            <a:extLst>
              <a:ext uri="{FF2B5EF4-FFF2-40B4-BE49-F238E27FC236}">
                <a16:creationId xmlns="" xmlns:a16="http://schemas.microsoft.com/office/drawing/2014/main" id="{8CCC4469-25D8-4FB4-88CF-8EC61B13ED48}"/>
              </a:ext>
            </a:extLst>
          </p:cNvPr>
          <p:cNvSpPr/>
          <p:nvPr/>
        </p:nvSpPr>
        <p:spPr>
          <a:xfrm>
            <a:off x="3583922" y="2954837"/>
            <a:ext cx="3040640" cy="404701"/>
          </a:xfrm>
          <a:prstGeom prst="roundRect">
            <a:avLst>
              <a:gd name="adj" fmla="val 10478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endParaRPr lang="en-US" sz="1600" b="1" i="0" u="none" strike="noStrike">
              <a:solidFill>
                <a:srgbClr val="FFFFFF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92" name="TextBox 73">
            <a:extLst>
              <a:ext uri="{FF2B5EF4-FFF2-40B4-BE49-F238E27FC236}">
                <a16:creationId xmlns="" xmlns:a16="http://schemas.microsoft.com/office/drawing/2014/main" id="{5840ADE3-16E2-401A-8074-CC9454551731}"/>
              </a:ext>
            </a:extLst>
          </p:cNvPr>
          <p:cNvSpPr txBox="1"/>
          <p:nvPr/>
        </p:nvSpPr>
        <p:spPr>
          <a:xfrm>
            <a:off x="3920072" y="3064535"/>
            <a:ext cx="14563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54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000" dirty="0">
                <a:solidFill>
                  <a:schemeClr val="bg1"/>
                </a:solidFill>
              </a:rPr>
              <a:t>FUNCIONALIDAD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3" name="TextBox 74">
            <a:extLst>
              <a:ext uri="{FF2B5EF4-FFF2-40B4-BE49-F238E27FC236}">
                <a16:creationId xmlns="" xmlns:a16="http://schemas.microsoft.com/office/drawing/2014/main" id="{1887D84F-8504-4324-B858-CC34D04A2481}"/>
              </a:ext>
            </a:extLst>
          </p:cNvPr>
          <p:cNvSpPr txBox="1"/>
          <p:nvPr/>
        </p:nvSpPr>
        <p:spPr>
          <a:xfrm>
            <a:off x="5707281" y="3064535"/>
            <a:ext cx="74625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55404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Casos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15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 Slide_White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03782"/>
        </a:solidFill>
        <a:ln>
          <a:noFill/>
        </a:ln>
      </a:spPr>
      <a:bodyPr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0378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 anchorCtr="0">
        <a:noAutofit/>
      </a:bodyPr>
      <a:lstStyle>
        <a:defPPr algn="ctr">
          <a:defRPr sz="1600" dirty="0">
            <a:solidFill>
              <a:schemeClr val="tx1"/>
            </a:solidFill>
          </a:defRPr>
        </a:defPPr>
      </a:lstStyle>
    </a:txDef>
  </a:objectDefaults>
  <a:extraClrSchemeLst/>
  <a:custClrLst>
    <a:custClr name="White">
      <a:srgbClr val="FFFFFF"/>
    </a:custClr>
    <a:custClr name="Black">
      <a:srgbClr val="000000"/>
    </a:custClr>
    <a:custClr name="TCS Pink-New">
      <a:srgbClr val="E41165"/>
    </a:custClr>
    <a:custClr name="Darker 2">
      <a:srgbClr val="00ACAC"/>
    </a:custClr>
    <a:custClr name="Darker 1">
      <a:srgbClr val="1ACFCF"/>
    </a:custClr>
    <a:custClr name="TCS Green">
      <a:srgbClr val="64E6E1"/>
    </a:custClr>
    <a:custClr name="Lighter 1">
      <a:srgbClr val="83EBE7"/>
    </a:custClr>
    <a:custClr name="Lighter 2">
      <a:srgbClr val="A2F0ED"/>
    </a:custClr>
    <a:custClr name="Lighter 3">
      <a:srgbClr val="C1F5F3"/>
    </a:custClr>
    <a:custClr name="Darker 2">
      <a:srgbClr val="154B8C"/>
    </a:custClr>
    <a:custClr name="Darker 1">
      <a:srgbClr val="005B9C"/>
    </a:custClr>
    <a:custClr name="TCS Blue">
      <a:srgbClr val="007DC5"/>
    </a:custClr>
    <a:custClr name="Lighter 1">
      <a:srgbClr val="47A3EB"/>
    </a:custClr>
    <a:custClr name="Lighter 2">
      <a:srgbClr val="75BAF0"/>
    </a:custClr>
    <a:custClr name="Lighter 3">
      <a:srgbClr val="A3D1F5"/>
    </a:custClr>
    <a:custClr name="Darker 2">
      <a:srgbClr val="4D0092"/>
    </a:custClr>
    <a:custClr name="Darker 1">
      <a:srgbClr val="4D129E"/>
    </a:custClr>
    <a:custClr name="TCS Purple">
      <a:srgbClr val="4D2F9E"/>
    </a:custClr>
    <a:custClr name="Lighter 1">
      <a:srgbClr val="7159B1"/>
    </a:custClr>
    <a:custClr name="Lighter 2">
      <a:srgbClr val="9482C5"/>
    </a:custClr>
    <a:custClr name="Lighter 3">
      <a:srgbClr val="B8ACD8"/>
    </a:custClr>
    <a:custClr name="Darker 2">
      <a:srgbClr val="8F0035"/>
    </a:custClr>
    <a:custClr name="Darker 1">
      <a:srgbClr val="A30046"/>
    </a:custClr>
    <a:custClr name="TCS Magenta">
      <a:srgbClr val="BE0046"/>
    </a:custClr>
    <a:custClr name="Lighter 1">
      <a:srgbClr val="CB336B"/>
    </a:custClr>
    <a:custClr name="LIghter 2">
      <a:srgbClr val="D86690"/>
    </a:custClr>
    <a:custClr name="Lighter 3">
      <a:srgbClr val="E599B5"/>
    </a:custClr>
    <a:custClr name="Darker 2">
      <a:srgbClr val="B03C00"/>
    </a:custClr>
    <a:custClr name="Darker 1">
      <a:srgbClr val="CD5000"/>
    </a:custClr>
    <a:custClr name="TCS Orange">
      <a:srgbClr val="EB5000"/>
    </a:custClr>
    <a:custClr name="Lighter 1">
      <a:srgbClr val="EF7333"/>
    </a:custClr>
    <a:custClr name="Lighter 2">
      <a:srgbClr val="F39666"/>
    </a:custClr>
    <a:custClr name="Lighter 3">
      <a:srgbClr val="F7B999"/>
    </a:custClr>
    <a:custClr name="Darker 2">
      <a:srgbClr val="FFBC00"/>
    </a:custClr>
    <a:custClr name="Darker 1">
      <a:srgbClr val="FFD300"/>
    </a:custClr>
    <a:custClr name="TCS Yellow">
      <a:srgbClr val="FFE600"/>
    </a:custClr>
    <a:custClr name="Lighter 1">
      <a:srgbClr val="FFEB33"/>
    </a:custClr>
    <a:custClr name="Lighter 2">
      <a:srgbClr val="FFF066"/>
    </a:custClr>
    <a:custClr name="Lighter 3">
      <a:srgbClr val="FFF599"/>
    </a:custClr>
  </a:custClrLst>
  <a:extLst>
    <a:ext uri="{05A4C25C-085E-4340-85A3-A5531E510DB2}">
      <thm15:themeFamily xmlns:thm15="http://schemas.microsoft.com/office/thememl/2012/main" name="Presentation2" id="{10222E7A-D9D1-40CE-919A-1B6202037701}" vid="{D48C2551-F685-4D8B-A175-E70CFC79034F}"/>
    </a:ext>
  </a:extLst>
</a:theme>
</file>

<file path=ppt/theme/theme10.xml><?xml version="1.0" encoding="utf-8"?>
<a:theme xmlns:a="http://schemas.openxmlformats.org/drawingml/2006/main" name="Title Slide_Black Yellow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TCS Pink-New">
      <a:srgbClr val="E41165"/>
    </a:custClr>
    <a:custClr name="Darker 2">
      <a:srgbClr val="00ACAC"/>
    </a:custClr>
    <a:custClr name="Darker 1">
      <a:srgbClr val="1ACFCF"/>
    </a:custClr>
    <a:custClr name="TCS Green">
      <a:srgbClr val="64E6E1"/>
    </a:custClr>
    <a:custClr name="Lighter 1">
      <a:srgbClr val="83EBE7"/>
    </a:custClr>
    <a:custClr name="Lighter 2">
      <a:srgbClr val="A2F0ED"/>
    </a:custClr>
    <a:custClr name="Lighter 3">
      <a:srgbClr val="C1F5F3"/>
    </a:custClr>
    <a:custClr name="Darker 2">
      <a:srgbClr val="154B8C"/>
    </a:custClr>
    <a:custClr name="Darker 1">
      <a:srgbClr val="005B9C"/>
    </a:custClr>
    <a:custClr name="TCS Blue">
      <a:srgbClr val="007DC5"/>
    </a:custClr>
    <a:custClr name="Lighter 1">
      <a:srgbClr val="47A3EB"/>
    </a:custClr>
    <a:custClr name="Lighter 2">
      <a:srgbClr val="75BAF0"/>
    </a:custClr>
    <a:custClr name="Lighter 3">
      <a:srgbClr val="A3D1F5"/>
    </a:custClr>
    <a:custClr name="Darker 2">
      <a:srgbClr val="4D0092"/>
    </a:custClr>
    <a:custClr name="Darker 1">
      <a:srgbClr val="4D129E"/>
    </a:custClr>
    <a:custClr name="TCS Purple">
      <a:srgbClr val="4D2F9E"/>
    </a:custClr>
    <a:custClr name="Lighter 1">
      <a:srgbClr val="7159B1"/>
    </a:custClr>
    <a:custClr name="Lighter 2">
      <a:srgbClr val="9482C5"/>
    </a:custClr>
    <a:custClr name="Lighter 3">
      <a:srgbClr val="B8ACD8"/>
    </a:custClr>
    <a:custClr name="Darker 2">
      <a:srgbClr val="8F0035"/>
    </a:custClr>
    <a:custClr name="Darker 1">
      <a:srgbClr val="A30046"/>
    </a:custClr>
    <a:custClr name="TCS Magenta">
      <a:srgbClr val="BE0046"/>
    </a:custClr>
    <a:custClr name="Lighter 1">
      <a:srgbClr val="CB336B"/>
    </a:custClr>
    <a:custClr name="LIghter 2">
      <a:srgbClr val="D86690"/>
    </a:custClr>
    <a:custClr name="Lighter 3">
      <a:srgbClr val="E599B5"/>
    </a:custClr>
    <a:custClr name="Darker 2">
      <a:srgbClr val="B03C00"/>
    </a:custClr>
    <a:custClr name="Darker 1">
      <a:srgbClr val="CD5000"/>
    </a:custClr>
    <a:custClr name="TCS Orange">
      <a:srgbClr val="EB5000"/>
    </a:custClr>
    <a:custClr name="Lighter 1">
      <a:srgbClr val="EF7333"/>
    </a:custClr>
    <a:custClr name="Lighter 2">
      <a:srgbClr val="F39666"/>
    </a:custClr>
    <a:custClr name="Lighter 3">
      <a:srgbClr val="F7B999"/>
    </a:custClr>
    <a:custClr name="Darker 2">
      <a:srgbClr val="FFBC00"/>
    </a:custClr>
    <a:custClr name="Darker 1">
      <a:srgbClr val="FFD300"/>
    </a:custClr>
    <a:custClr name="TCS Yellow">
      <a:srgbClr val="FFE600"/>
    </a:custClr>
    <a:custClr name="Lighter 1">
      <a:srgbClr val="FFEB33"/>
    </a:custClr>
    <a:custClr name="Lighter 2">
      <a:srgbClr val="FFF066"/>
    </a:custClr>
    <a:custClr name="Lighter 3">
      <a:srgbClr val="FFF599"/>
    </a:custClr>
  </a:custClrLst>
  <a:extLst>
    <a:ext uri="{05A4C25C-085E-4340-85A3-A5531E510DB2}">
      <thm15:themeFamily xmlns:thm15="http://schemas.microsoft.com/office/thememl/2012/main" name="Presentation2" id="{10222E7A-D9D1-40CE-919A-1B6202037701}" vid="{6B3B8723-94D9-4156-875B-B7CB2BB67277}"/>
    </a:ext>
  </a:extLst>
</a:theme>
</file>

<file path=ppt/theme/theme11.xml><?xml version="1.0" encoding="utf-8"?>
<a:theme xmlns:a="http://schemas.openxmlformats.org/drawingml/2006/main" name="Title Slide_White Yellow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TCS Pink-New">
      <a:srgbClr val="E41165"/>
    </a:custClr>
    <a:custClr name="Darker 2">
      <a:srgbClr val="00ACAC"/>
    </a:custClr>
    <a:custClr name="Darker 1">
      <a:srgbClr val="1ACFCF"/>
    </a:custClr>
    <a:custClr name="TCS Green">
      <a:srgbClr val="64E6E1"/>
    </a:custClr>
    <a:custClr name="Lighter 1">
      <a:srgbClr val="83EBE7"/>
    </a:custClr>
    <a:custClr name="Lighter 2">
      <a:srgbClr val="A2F0ED"/>
    </a:custClr>
    <a:custClr name="Lighter 3">
      <a:srgbClr val="C1F5F3"/>
    </a:custClr>
    <a:custClr name="Darker 2">
      <a:srgbClr val="154B8C"/>
    </a:custClr>
    <a:custClr name="Darker 1">
      <a:srgbClr val="005B9C"/>
    </a:custClr>
    <a:custClr name="TCS Blue">
      <a:srgbClr val="007DC5"/>
    </a:custClr>
    <a:custClr name="Lighter 1">
      <a:srgbClr val="47A3EB"/>
    </a:custClr>
    <a:custClr name="Lighter 2">
      <a:srgbClr val="75BAF0"/>
    </a:custClr>
    <a:custClr name="Lighter 3">
      <a:srgbClr val="A3D1F5"/>
    </a:custClr>
    <a:custClr name="Darker 2">
      <a:srgbClr val="4D0092"/>
    </a:custClr>
    <a:custClr name="Darker 1">
      <a:srgbClr val="4D129E"/>
    </a:custClr>
    <a:custClr name="TCS Purple">
      <a:srgbClr val="4D2F9E"/>
    </a:custClr>
    <a:custClr name="Lighter 1">
      <a:srgbClr val="7159B1"/>
    </a:custClr>
    <a:custClr name="Lighter 2">
      <a:srgbClr val="9482C5"/>
    </a:custClr>
    <a:custClr name="Lighter 3">
      <a:srgbClr val="B8ACD8"/>
    </a:custClr>
    <a:custClr name="Darker 2">
      <a:srgbClr val="8F0035"/>
    </a:custClr>
    <a:custClr name="Darker 1">
      <a:srgbClr val="A30046"/>
    </a:custClr>
    <a:custClr name="TCS Magenta">
      <a:srgbClr val="BE0046"/>
    </a:custClr>
    <a:custClr name="Lighter 1">
      <a:srgbClr val="CB336B"/>
    </a:custClr>
    <a:custClr name="LIghter 2">
      <a:srgbClr val="D86690"/>
    </a:custClr>
    <a:custClr name="Lighter 3">
      <a:srgbClr val="E599B5"/>
    </a:custClr>
    <a:custClr name="Darker 2">
      <a:srgbClr val="B03C00"/>
    </a:custClr>
    <a:custClr name="Darker 1">
      <a:srgbClr val="CD5000"/>
    </a:custClr>
    <a:custClr name="TCS Orange">
      <a:srgbClr val="EB5000"/>
    </a:custClr>
    <a:custClr name="Lighter 1">
      <a:srgbClr val="EF7333"/>
    </a:custClr>
    <a:custClr name="Lighter 2">
      <a:srgbClr val="F39666"/>
    </a:custClr>
    <a:custClr name="Lighter 3">
      <a:srgbClr val="F7B999"/>
    </a:custClr>
    <a:custClr name="Darker 2">
      <a:srgbClr val="FFBC00"/>
    </a:custClr>
    <a:custClr name="Darker 1">
      <a:srgbClr val="FFD300"/>
    </a:custClr>
    <a:custClr name="TCS Yellow">
      <a:srgbClr val="FFE600"/>
    </a:custClr>
    <a:custClr name="Lighter 1">
      <a:srgbClr val="FFEB33"/>
    </a:custClr>
    <a:custClr name="Lighter 2">
      <a:srgbClr val="FFF066"/>
    </a:custClr>
    <a:custClr name="Lighter 3">
      <a:srgbClr val="FFF599"/>
    </a:custClr>
  </a:custClrLst>
  <a:extLst>
    <a:ext uri="{05A4C25C-085E-4340-85A3-A5531E510DB2}">
      <thm15:themeFamily xmlns:thm15="http://schemas.microsoft.com/office/thememl/2012/main" name="Presentation2" id="{10222E7A-D9D1-40CE-919A-1B6202037701}" vid="{D7056FC1-2310-4C3D-9659-C00A329F8ED4}"/>
    </a:ext>
  </a:extLst>
</a:theme>
</file>

<file path=ppt/theme/theme12.xml><?xml version="1.0" encoding="utf-8"?>
<a:theme xmlns:a="http://schemas.openxmlformats.org/drawingml/2006/main" name="Title Slide_Black Without Image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TCS Pink-New">
      <a:srgbClr val="E41165"/>
    </a:custClr>
    <a:custClr name="Darker 2">
      <a:srgbClr val="00ACAC"/>
    </a:custClr>
    <a:custClr name="Darker 1">
      <a:srgbClr val="1ACFCF"/>
    </a:custClr>
    <a:custClr name="TCS Green">
      <a:srgbClr val="64E6E1"/>
    </a:custClr>
    <a:custClr name="Lighter 1">
      <a:srgbClr val="83EBE7"/>
    </a:custClr>
    <a:custClr name="Lighter 2">
      <a:srgbClr val="A2F0ED"/>
    </a:custClr>
    <a:custClr name="Lighter 3">
      <a:srgbClr val="C1F5F3"/>
    </a:custClr>
    <a:custClr name="Darker 2">
      <a:srgbClr val="154B8C"/>
    </a:custClr>
    <a:custClr name="Darker 1">
      <a:srgbClr val="005B9C"/>
    </a:custClr>
    <a:custClr name="TCS Blue">
      <a:srgbClr val="007DC5"/>
    </a:custClr>
    <a:custClr name="Lighter 1">
      <a:srgbClr val="47A3EB"/>
    </a:custClr>
    <a:custClr name="Lighter 2">
      <a:srgbClr val="75BAF0"/>
    </a:custClr>
    <a:custClr name="Lighter 3">
      <a:srgbClr val="A3D1F5"/>
    </a:custClr>
    <a:custClr name="Darker 2">
      <a:srgbClr val="4D0092"/>
    </a:custClr>
    <a:custClr name="Darker 1">
      <a:srgbClr val="4D129E"/>
    </a:custClr>
    <a:custClr name="TCS Purple">
      <a:srgbClr val="4D2F9E"/>
    </a:custClr>
    <a:custClr name="Lighter 1">
      <a:srgbClr val="7159B1"/>
    </a:custClr>
    <a:custClr name="Lighter 2">
      <a:srgbClr val="9482C5"/>
    </a:custClr>
    <a:custClr name="Lighter 3">
      <a:srgbClr val="B8ACD8"/>
    </a:custClr>
    <a:custClr name="Darker 2">
      <a:srgbClr val="8F0035"/>
    </a:custClr>
    <a:custClr name="Darker 1">
      <a:srgbClr val="A30046"/>
    </a:custClr>
    <a:custClr name="TCS Magenta">
      <a:srgbClr val="BE0046"/>
    </a:custClr>
    <a:custClr name="Lighter 1">
      <a:srgbClr val="CB336B"/>
    </a:custClr>
    <a:custClr name="LIghter 2">
      <a:srgbClr val="D86690"/>
    </a:custClr>
    <a:custClr name="Lighter 3">
      <a:srgbClr val="E599B5"/>
    </a:custClr>
    <a:custClr name="Darker 2">
      <a:srgbClr val="B03C00"/>
    </a:custClr>
    <a:custClr name="Darker 1">
      <a:srgbClr val="CD5000"/>
    </a:custClr>
    <a:custClr name="TCS Orange">
      <a:srgbClr val="EB5000"/>
    </a:custClr>
    <a:custClr name="Lighter 1">
      <a:srgbClr val="EF7333"/>
    </a:custClr>
    <a:custClr name="Lighter 2">
      <a:srgbClr val="F39666"/>
    </a:custClr>
    <a:custClr name="Lighter 3">
      <a:srgbClr val="F7B999"/>
    </a:custClr>
    <a:custClr name="Darker 2">
      <a:srgbClr val="FFBC00"/>
    </a:custClr>
    <a:custClr name="Darker 1">
      <a:srgbClr val="FFD300"/>
    </a:custClr>
    <a:custClr name="TCS Yellow">
      <a:srgbClr val="FFE600"/>
    </a:custClr>
    <a:custClr name="Lighter 1">
      <a:srgbClr val="FFEB33"/>
    </a:custClr>
    <a:custClr name="Lighter 2">
      <a:srgbClr val="FFF066"/>
    </a:custClr>
    <a:custClr name="Lighter 3">
      <a:srgbClr val="FFF599"/>
    </a:custClr>
  </a:custClrLst>
  <a:extLst>
    <a:ext uri="{05A4C25C-085E-4340-85A3-A5531E510DB2}">
      <thm15:themeFamily xmlns:thm15="http://schemas.microsoft.com/office/thememl/2012/main" name="Presentation2" id="{10222E7A-D9D1-40CE-919A-1B6202037701}" vid="{96B924EA-4938-4C1D-92AF-EF7A9D5D911E}"/>
    </a:ext>
  </a:extLst>
</a:theme>
</file>

<file path=ppt/theme/theme13.xml><?xml version="1.0" encoding="utf-8"?>
<a:theme xmlns:a="http://schemas.openxmlformats.org/drawingml/2006/main" name="Title Slide_White Without Image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TCS Pink-New">
      <a:srgbClr val="E41165"/>
    </a:custClr>
    <a:custClr name="Darker 2">
      <a:srgbClr val="00ACAC"/>
    </a:custClr>
    <a:custClr name="Darker 1">
      <a:srgbClr val="1ACFCF"/>
    </a:custClr>
    <a:custClr name="TCS Green">
      <a:srgbClr val="64E6E1"/>
    </a:custClr>
    <a:custClr name="Lighter 1">
      <a:srgbClr val="83EBE7"/>
    </a:custClr>
    <a:custClr name="Lighter 2">
      <a:srgbClr val="A2F0ED"/>
    </a:custClr>
    <a:custClr name="Lighter 3">
      <a:srgbClr val="C1F5F3"/>
    </a:custClr>
    <a:custClr name="Darker 2">
      <a:srgbClr val="154B8C"/>
    </a:custClr>
    <a:custClr name="Darker 1">
      <a:srgbClr val="005B9C"/>
    </a:custClr>
    <a:custClr name="TCS Blue">
      <a:srgbClr val="007DC5"/>
    </a:custClr>
    <a:custClr name="Lighter 1">
      <a:srgbClr val="47A3EB"/>
    </a:custClr>
    <a:custClr name="Lighter 2">
      <a:srgbClr val="75BAF0"/>
    </a:custClr>
    <a:custClr name="Lighter 3">
      <a:srgbClr val="A3D1F5"/>
    </a:custClr>
    <a:custClr name="Darker 2">
      <a:srgbClr val="4D0092"/>
    </a:custClr>
    <a:custClr name="Darker 1">
      <a:srgbClr val="4D129E"/>
    </a:custClr>
    <a:custClr name="TCS Purple">
      <a:srgbClr val="4D2F9E"/>
    </a:custClr>
    <a:custClr name="Lighter 1">
      <a:srgbClr val="7159B1"/>
    </a:custClr>
    <a:custClr name="Lighter 2">
      <a:srgbClr val="9482C5"/>
    </a:custClr>
    <a:custClr name="Lighter 3">
      <a:srgbClr val="B8ACD8"/>
    </a:custClr>
    <a:custClr name="Darker 2">
      <a:srgbClr val="8F0035"/>
    </a:custClr>
    <a:custClr name="Darker 1">
      <a:srgbClr val="A30046"/>
    </a:custClr>
    <a:custClr name="TCS Magenta">
      <a:srgbClr val="BE0046"/>
    </a:custClr>
    <a:custClr name="Lighter 1">
      <a:srgbClr val="CB336B"/>
    </a:custClr>
    <a:custClr name="LIghter 2">
      <a:srgbClr val="D86690"/>
    </a:custClr>
    <a:custClr name="Lighter 3">
      <a:srgbClr val="E599B5"/>
    </a:custClr>
    <a:custClr name="Darker 2">
      <a:srgbClr val="B03C00"/>
    </a:custClr>
    <a:custClr name="Darker 1">
      <a:srgbClr val="CD5000"/>
    </a:custClr>
    <a:custClr name="TCS Orange">
      <a:srgbClr val="EB5000"/>
    </a:custClr>
    <a:custClr name="Lighter 1">
      <a:srgbClr val="EF7333"/>
    </a:custClr>
    <a:custClr name="Lighter 2">
      <a:srgbClr val="F39666"/>
    </a:custClr>
    <a:custClr name="Lighter 3">
      <a:srgbClr val="F7B999"/>
    </a:custClr>
    <a:custClr name="Darker 2">
      <a:srgbClr val="FFBC00"/>
    </a:custClr>
    <a:custClr name="Darker 1">
      <a:srgbClr val="FFD300"/>
    </a:custClr>
    <a:custClr name="TCS Yellow">
      <a:srgbClr val="FFE600"/>
    </a:custClr>
    <a:custClr name="Lighter 1">
      <a:srgbClr val="FFEB33"/>
    </a:custClr>
    <a:custClr name="Lighter 2">
      <a:srgbClr val="FFF066"/>
    </a:custClr>
    <a:custClr name="Lighter 3">
      <a:srgbClr val="FFF599"/>
    </a:custClr>
  </a:custClrLst>
  <a:extLst>
    <a:ext uri="{05A4C25C-085E-4340-85A3-A5531E510DB2}">
      <thm15:themeFamily xmlns:thm15="http://schemas.microsoft.com/office/thememl/2012/main" name="Presentation2" id="{10222E7A-D9D1-40CE-919A-1B6202037701}" vid="{94D75E17-3A12-4B92-90FC-BE5F6B52922C}"/>
    </a:ext>
  </a:extLst>
</a:theme>
</file>

<file path=ppt/theme/theme14.xml><?xml version="1.0" encoding="utf-8"?>
<a:theme xmlns:a="http://schemas.openxmlformats.org/drawingml/2006/main" name="Divider Slide_Black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03782"/>
        </a:solidFill>
        <a:ln>
          <a:noFill/>
        </a:ln>
      </a:spPr>
      <a:bodyPr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0378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 anchorCtr="0">
        <a:noAutofit/>
      </a:bodyPr>
      <a:lstStyle>
        <a:defPPr algn="ctr">
          <a:defRPr sz="1600" dirty="0">
            <a:solidFill>
              <a:schemeClr val="tx1"/>
            </a:solidFill>
          </a:defRPr>
        </a:defPPr>
      </a:lstStyle>
    </a:txDef>
  </a:objectDefaults>
  <a:extraClrSchemeLst/>
  <a:custClrLst>
    <a:custClr name="White">
      <a:srgbClr val="FFFFFF"/>
    </a:custClr>
    <a:custClr name="Black">
      <a:srgbClr val="000000"/>
    </a:custClr>
    <a:custClr name="TCS Pink-New">
      <a:srgbClr val="E41165"/>
    </a:custClr>
    <a:custClr name="Darker 2">
      <a:srgbClr val="00ACAC"/>
    </a:custClr>
    <a:custClr name="Darker 1">
      <a:srgbClr val="1ACFCF"/>
    </a:custClr>
    <a:custClr name="TCS Green">
      <a:srgbClr val="64E6E1"/>
    </a:custClr>
    <a:custClr name="Lighter 1">
      <a:srgbClr val="83EBE7"/>
    </a:custClr>
    <a:custClr name="Lighter 2">
      <a:srgbClr val="A2F0ED"/>
    </a:custClr>
    <a:custClr name="Lighter 3">
      <a:srgbClr val="C1F5F3"/>
    </a:custClr>
    <a:custClr name="Darker 2">
      <a:srgbClr val="154B8C"/>
    </a:custClr>
    <a:custClr name="Darker 1">
      <a:srgbClr val="005B9C"/>
    </a:custClr>
    <a:custClr name="TCS Blue">
      <a:srgbClr val="007DC5"/>
    </a:custClr>
    <a:custClr name="Lighter 1">
      <a:srgbClr val="47A3EB"/>
    </a:custClr>
    <a:custClr name="Lighter 2">
      <a:srgbClr val="75BAF0"/>
    </a:custClr>
    <a:custClr name="Lighter 3">
      <a:srgbClr val="A3D1F5"/>
    </a:custClr>
    <a:custClr name="Darker 2">
      <a:srgbClr val="4D0092"/>
    </a:custClr>
    <a:custClr name="Darker 1">
      <a:srgbClr val="4D129E"/>
    </a:custClr>
    <a:custClr name="TCS Purple">
      <a:srgbClr val="4D2F9E"/>
    </a:custClr>
    <a:custClr name="Lighter 1">
      <a:srgbClr val="7159B1"/>
    </a:custClr>
    <a:custClr name="Lighter 2">
      <a:srgbClr val="9482C5"/>
    </a:custClr>
    <a:custClr name="Lighter 3">
      <a:srgbClr val="B8ACD8"/>
    </a:custClr>
    <a:custClr name="Darker 2">
      <a:srgbClr val="8F0035"/>
    </a:custClr>
    <a:custClr name="Darker 1">
      <a:srgbClr val="A30046"/>
    </a:custClr>
    <a:custClr name="TCS Magenta">
      <a:srgbClr val="BE0046"/>
    </a:custClr>
    <a:custClr name="Lighter 1">
      <a:srgbClr val="CB336B"/>
    </a:custClr>
    <a:custClr name="LIghter 2">
      <a:srgbClr val="D86690"/>
    </a:custClr>
    <a:custClr name="Lighter 3">
      <a:srgbClr val="E599B5"/>
    </a:custClr>
    <a:custClr name="Darker 2">
      <a:srgbClr val="B03C00"/>
    </a:custClr>
    <a:custClr name="Darker 1">
      <a:srgbClr val="CD5000"/>
    </a:custClr>
    <a:custClr name="TCS Orange">
      <a:srgbClr val="EB5000"/>
    </a:custClr>
    <a:custClr name="Lighter 1">
      <a:srgbClr val="EF7333"/>
    </a:custClr>
    <a:custClr name="Lighter 2">
      <a:srgbClr val="F39666"/>
    </a:custClr>
    <a:custClr name="Lighter 3">
      <a:srgbClr val="F7B999"/>
    </a:custClr>
    <a:custClr name="Darker 2">
      <a:srgbClr val="FFBC00"/>
    </a:custClr>
    <a:custClr name="Darker 1">
      <a:srgbClr val="FFD300"/>
    </a:custClr>
    <a:custClr name="TCS Yellow">
      <a:srgbClr val="FFE600"/>
    </a:custClr>
    <a:custClr name="Lighter 1">
      <a:srgbClr val="FFEB33"/>
    </a:custClr>
    <a:custClr name="Lighter 2">
      <a:srgbClr val="FFF066"/>
    </a:custClr>
    <a:custClr name="Lighter 3">
      <a:srgbClr val="FFF599"/>
    </a:custClr>
  </a:custClrLst>
  <a:extLst>
    <a:ext uri="{05A4C25C-085E-4340-85A3-A5531E510DB2}">
      <thm15:themeFamily xmlns:thm15="http://schemas.microsoft.com/office/thememl/2012/main" name="Presentation2" id="{10222E7A-D9D1-40CE-919A-1B6202037701}" vid="{DF7915CC-F43C-41F4-9DD4-3763662BA2A2}"/>
    </a:ext>
  </a:extLst>
</a:theme>
</file>

<file path=ppt/theme/theme15.xml><?xml version="1.0" encoding="utf-8"?>
<a:theme xmlns:a="http://schemas.openxmlformats.org/drawingml/2006/main" name="Divider Slide_White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TCS Pink-New">
      <a:srgbClr val="E41165"/>
    </a:custClr>
    <a:custClr name="Darker 2">
      <a:srgbClr val="00ACAC"/>
    </a:custClr>
    <a:custClr name="Darker 1">
      <a:srgbClr val="1ACFCF"/>
    </a:custClr>
    <a:custClr name="TCS Green">
      <a:srgbClr val="64E6E1"/>
    </a:custClr>
    <a:custClr name="Lighter 1">
      <a:srgbClr val="83EBE7"/>
    </a:custClr>
    <a:custClr name="Lighter 2">
      <a:srgbClr val="A2F0ED"/>
    </a:custClr>
    <a:custClr name="Lighter 3">
      <a:srgbClr val="C1F5F3"/>
    </a:custClr>
    <a:custClr name="Darker 2">
      <a:srgbClr val="154B8C"/>
    </a:custClr>
    <a:custClr name="Darker 1">
      <a:srgbClr val="005B9C"/>
    </a:custClr>
    <a:custClr name="TCS Blue">
      <a:srgbClr val="007DC5"/>
    </a:custClr>
    <a:custClr name="Lighter 1">
      <a:srgbClr val="47A3EB"/>
    </a:custClr>
    <a:custClr name="Lighter 2">
      <a:srgbClr val="75BAF0"/>
    </a:custClr>
    <a:custClr name="Lighter 3">
      <a:srgbClr val="A3D1F5"/>
    </a:custClr>
    <a:custClr name="Darker 2">
      <a:srgbClr val="4D0092"/>
    </a:custClr>
    <a:custClr name="Darker 1">
      <a:srgbClr val="4D129E"/>
    </a:custClr>
    <a:custClr name="TCS Purple">
      <a:srgbClr val="4D2F9E"/>
    </a:custClr>
    <a:custClr name="Lighter 1">
      <a:srgbClr val="7159B1"/>
    </a:custClr>
    <a:custClr name="Lighter 2">
      <a:srgbClr val="9482C5"/>
    </a:custClr>
    <a:custClr name="Lighter 3">
      <a:srgbClr val="B8ACD8"/>
    </a:custClr>
    <a:custClr name="Darker 2">
      <a:srgbClr val="8F0035"/>
    </a:custClr>
    <a:custClr name="Darker 1">
      <a:srgbClr val="A30046"/>
    </a:custClr>
    <a:custClr name="TCS Magenta">
      <a:srgbClr val="BE0046"/>
    </a:custClr>
    <a:custClr name="Lighter 1">
      <a:srgbClr val="CB336B"/>
    </a:custClr>
    <a:custClr name="LIghter 2">
      <a:srgbClr val="D86690"/>
    </a:custClr>
    <a:custClr name="Lighter 3">
      <a:srgbClr val="E599B5"/>
    </a:custClr>
    <a:custClr name="Darker 2">
      <a:srgbClr val="B03C00"/>
    </a:custClr>
    <a:custClr name="Darker 1">
      <a:srgbClr val="CD5000"/>
    </a:custClr>
    <a:custClr name="TCS Orange">
      <a:srgbClr val="EB5000"/>
    </a:custClr>
    <a:custClr name="Lighter 1">
      <a:srgbClr val="EF7333"/>
    </a:custClr>
    <a:custClr name="Lighter 2">
      <a:srgbClr val="F39666"/>
    </a:custClr>
    <a:custClr name="Lighter 3">
      <a:srgbClr val="F7B999"/>
    </a:custClr>
    <a:custClr name="Darker 2">
      <a:srgbClr val="FFBC00"/>
    </a:custClr>
    <a:custClr name="Darker 1">
      <a:srgbClr val="FFD300"/>
    </a:custClr>
    <a:custClr name="TCS Yellow">
      <a:srgbClr val="FFE600"/>
    </a:custClr>
    <a:custClr name="Lighter 1">
      <a:srgbClr val="FFEB33"/>
    </a:custClr>
    <a:custClr name="Lighter 2">
      <a:srgbClr val="FFF066"/>
    </a:custClr>
    <a:custClr name="Lighter 3">
      <a:srgbClr val="FFF599"/>
    </a:custClr>
  </a:custClrLst>
  <a:extLst>
    <a:ext uri="{05A4C25C-085E-4340-85A3-A5531E510DB2}">
      <thm15:themeFamily xmlns:thm15="http://schemas.microsoft.com/office/thememl/2012/main" name="Presentation2" id="{10222E7A-D9D1-40CE-919A-1B6202037701}" vid="{0CCC84DF-7747-427F-B5E8-C9EBC3B54173}"/>
    </a:ext>
  </a:extLst>
</a:theme>
</file>

<file path=ppt/theme/theme16.xml><?xml version="1.0" encoding="utf-8"?>
<a:theme xmlns:a="http://schemas.openxmlformats.org/drawingml/2006/main" name="Thank Slide_Black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03782"/>
        </a:solidFill>
        <a:ln>
          <a:noFill/>
        </a:ln>
      </a:spPr>
      <a:bodyPr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0378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 anchorCtr="0">
        <a:noAutofit/>
      </a:bodyPr>
      <a:lstStyle>
        <a:defPPr algn="ctr">
          <a:defRPr sz="1600" dirty="0">
            <a:solidFill>
              <a:schemeClr val="tx1"/>
            </a:solidFill>
          </a:defRPr>
        </a:defPPr>
      </a:lstStyle>
    </a:txDef>
  </a:objectDefaults>
  <a:extraClrSchemeLst/>
  <a:custClrLst>
    <a:custClr name="White">
      <a:srgbClr val="FFFFFF"/>
    </a:custClr>
    <a:custClr name="Black">
      <a:srgbClr val="000000"/>
    </a:custClr>
    <a:custClr name="TCS Pink-New">
      <a:srgbClr val="E41165"/>
    </a:custClr>
    <a:custClr name="Darker 2">
      <a:srgbClr val="00ACAC"/>
    </a:custClr>
    <a:custClr name="Darker 1">
      <a:srgbClr val="1ACFCF"/>
    </a:custClr>
    <a:custClr name="TCS Green">
      <a:srgbClr val="64E6E1"/>
    </a:custClr>
    <a:custClr name="Lighter 1">
      <a:srgbClr val="83EBE7"/>
    </a:custClr>
    <a:custClr name="Lighter 2">
      <a:srgbClr val="A2F0ED"/>
    </a:custClr>
    <a:custClr name="Lighter 3">
      <a:srgbClr val="C1F5F3"/>
    </a:custClr>
    <a:custClr name="Darker 2">
      <a:srgbClr val="154B8C"/>
    </a:custClr>
    <a:custClr name="Darker 1">
      <a:srgbClr val="005B9C"/>
    </a:custClr>
    <a:custClr name="TCS Blue">
      <a:srgbClr val="007DC5"/>
    </a:custClr>
    <a:custClr name="Lighter 1">
      <a:srgbClr val="47A3EB"/>
    </a:custClr>
    <a:custClr name="Lighter 2">
      <a:srgbClr val="75BAF0"/>
    </a:custClr>
    <a:custClr name="Lighter 3">
      <a:srgbClr val="A3D1F5"/>
    </a:custClr>
    <a:custClr name="Darker 2">
      <a:srgbClr val="4D0092"/>
    </a:custClr>
    <a:custClr name="Darker 1">
      <a:srgbClr val="4D129E"/>
    </a:custClr>
    <a:custClr name="TCS Purple">
      <a:srgbClr val="4D2F9E"/>
    </a:custClr>
    <a:custClr name="Lighter 1">
      <a:srgbClr val="7159B1"/>
    </a:custClr>
    <a:custClr name="Lighter 2">
      <a:srgbClr val="9482C5"/>
    </a:custClr>
    <a:custClr name="Lighter 3">
      <a:srgbClr val="B8ACD8"/>
    </a:custClr>
    <a:custClr name="Darker 2">
      <a:srgbClr val="8F0035"/>
    </a:custClr>
    <a:custClr name="Darker 1">
      <a:srgbClr val="A30046"/>
    </a:custClr>
    <a:custClr name="TCS Magenta">
      <a:srgbClr val="BE0046"/>
    </a:custClr>
    <a:custClr name="Lighter 1">
      <a:srgbClr val="CB336B"/>
    </a:custClr>
    <a:custClr name="LIghter 2">
      <a:srgbClr val="D86690"/>
    </a:custClr>
    <a:custClr name="Lighter 3">
      <a:srgbClr val="E599B5"/>
    </a:custClr>
    <a:custClr name="Darker 2">
      <a:srgbClr val="B03C00"/>
    </a:custClr>
    <a:custClr name="Darker 1">
      <a:srgbClr val="CD5000"/>
    </a:custClr>
    <a:custClr name="TCS Orange">
      <a:srgbClr val="EB5000"/>
    </a:custClr>
    <a:custClr name="Lighter 1">
      <a:srgbClr val="EF7333"/>
    </a:custClr>
    <a:custClr name="Lighter 2">
      <a:srgbClr val="F39666"/>
    </a:custClr>
    <a:custClr name="Lighter 3">
      <a:srgbClr val="F7B999"/>
    </a:custClr>
    <a:custClr name="Darker 2">
      <a:srgbClr val="FFBC00"/>
    </a:custClr>
    <a:custClr name="Darker 1">
      <a:srgbClr val="FFD300"/>
    </a:custClr>
    <a:custClr name="TCS Yellow">
      <a:srgbClr val="FFE600"/>
    </a:custClr>
    <a:custClr name="Lighter 1">
      <a:srgbClr val="FFEB33"/>
    </a:custClr>
    <a:custClr name="Lighter 2">
      <a:srgbClr val="FFF066"/>
    </a:custClr>
    <a:custClr name="Lighter 3">
      <a:srgbClr val="FFF599"/>
    </a:custClr>
  </a:custClrLst>
  <a:extLst>
    <a:ext uri="{05A4C25C-085E-4340-85A3-A5531E510DB2}">
      <thm15:themeFamily xmlns:thm15="http://schemas.microsoft.com/office/thememl/2012/main" name="Presentation2" id="{10222E7A-D9D1-40CE-919A-1B6202037701}" vid="{1238DFB5-14BE-4268-A010-EEC962C52A3F}"/>
    </a:ext>
  </a:extLst>
</a:theme>
</file>

<file path=ppt/theme/theme17.xml><?xml version="1.0" encoding="utf-8"?>
<a:theme xmlns:a="http://schemas.openxmlformats.org/drawingml/2006/main" name="Thank Slide_White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TCS Pink-New">
      <a:srgbClr val="E41165"/>
    </a:custClr>
    <a:custClr name="Darker 2">
      <a:srgbClr val="00ACAC"/>
    </a:custClr>
    <a:custClr name="Darker 1">
      <a:srgbClr val="1ACFCF"/>
    </a:custClr>
    <a:custClr name="TCS Green">
      <a:srgbClr val="64E6E1"/>
    </a:custClr>
    <a:custClr name="Lighter 1">
      <a:srgbClr val="83EBE7"/>
    </a:custClr>
    <a:custClr name="Lighter 2">
      <a:srgbClr val="A2F0ED"/>
    </a:custClr>
    <a:custClr name="Lighter 3">
      <a:srgbClr val="C1F5F3"/>
    </a:custClr>
    <a:custClr name="Darker 2">
      <a:srgbClr val="154B8C"/>
    </a:custClr>
    <a:custClr name="Darker 1">
      <a:srgbClr val="005B9C"/>
    </a:custClr>
    <a:custClr name="TCS Blue">
      <a:srgbClr val="007DC5"/>
    </a:custClr>
    <a:custClr name="Lighter 1">
      <a:srgbClr val="47A3EB"/>
    </a:custClr>
    <a:custClr name="Lighter 2">
      <a:srgbClr val="75BAF0"/>
    </a:custClr>
    <a:custClr name="Lighter 3">
      <a:srgbClr val="A3D1F5"/>
    </a:custClr>
    <a:custClr name="Darker 2">
      <a:srgbClr val="4D0092"/>
    </a:custClr>
    <a:custClr name="Darker 1">
      <a:srgbClr val="4D129E"/>
    </a:custClr>
    <a:custClr name="TCS Purple">
      <a:srgbClr val="4D2F9E"/>
    </a:custClr>
    <a:custClr name="Lighter 1">
      <a:srgbClr val="7159B1"/>
    </a:custClr>
    <a:custClr name="Lighter 2">
      <a:srgbClr val="9482C5"/>
    </a:custClr>
    <a:custClr name="Lighter 3">
      <a:srgbClr val="B8ACD8"/>
    </a:custClr>
    <a:custClr name="Darker 2">
      <a:srgbClr val="8F0035"/>
    </a:custClr>
    <a:custClr name="Darker 1">
      <a:srgbClr val="A30046"/>
    </a:custClr>
    <a:custClr name="TCS Magenta">
      <a:srgbClr val="BE0046"/>
    </a:custClr>
    <a:custClr name="Lighter 1">
      <a:srgbClr val="CB336B"/>
    </a:custClr>
    <a:custClr name="LIghter 2">
      <a:srgbClr val="D86690"/>
    </a:custClr>
    <a:custClr name="Lighter 3">
      <a:srgbClr val="E599B5"/>
    </a:custClr>
    <a:custClr name="Darker 2">
      <a:srgbClr val="B03C00"/>
    </a:custClr>
    <a:custClr name="Darker 1">
      <a:srgbClr val="CD5000"/>
    </a:custClr>
    <a:custClr name="TCS Orange">
      <a:srgbClr val="EB5000"/>
    </a:custClr>
    <a:custClr name="Lighter 1">
      <a:srgbClr val="EF7333"/>
    </a:custClr>
    <a:custClr name="Lighter 2">
      <a:srgbClr val="F39666"/>
    </a:custClr>
    <a:custClr name="Lighter 3">
      <a:srgbClr val="F7B999"/>
    </a:custClr>
    <a:custClr name="Darker 2">
      <a:srgbClr val="FFBC00"/>
    </a:custClr>
    <a:custClr name="Darker 1">
      <a:srgbClr val="FFD300"/>
    </a:custClr>
    <a:custClr name="TCS Yellow">
      <a:srgbClr val="FFE600"/>
    </a:custClr>
    <a:custClr name="Lighter 1">
      <a:srgbClr val="FFEB33"/>
    </a:custClr>
    <a:custClr name="Lighter 2">
      <a:srgbClr val="FFF066"/>
    </a:custClr>
    <a:custClr name="Lighter 3">
      <a:srgbClr val="FFF599"/>
    </a:custClr>
  </a:custClrLst>
  <a:extLst>
    <a:ext uri="{05A4C25C-085E-4340-85A3-A5531E510DB2}">
      <thm15:themeFamily xmlns:thm15="http://schemas.microsoft.com/office/thememl/2012/main" name="Presentation2" id="{10222E7A-D9D1-40CE-919A-1B6202037701}" vid="{9169DE05-6D5B-442F-BD39-3B1EC0AAA412}"/>
    </a:ext>
  </a:extLst>
</a:theme>
</file>

<file path=ppt/theme/theme1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TCS Pink-New">
      <a:srgbClr val="E41165"/>
    </a:custClr>
    <a:custClr name="Darker 2">
      <a:srgbClr val="00ACAC"/>
    </a:custClr>
    <a:custClr name="Darker 1">
      <a:srgbClr val="1ACFCF"/>
    </a:custClr>
    <a:custClr name="TCS Green">
      <a:srgbClr val="64E6E1"/>
    </a:custClr>
    <a:custClr name="Lighter 1">
      <a:srgbClr val="83EBE7"/>
    </a:custClr>
    <a:custClr name="Lighter 2">
      <a:srgbClr val="A2F0ED"/>
    </a:custClr>
    <a:custClr name="Lighter 3">
      <a:srgbClr val="C1F5F3"/>
    </a:custClr>
    <a:custClr name="Darker 2">
      <a:srgbClr val="154B8C"/>
    </a:custClr>
    <a:custClr name="Darker 1">
      <a:srgbClr val="005B9C"/>
    </a:custClr>
    <a:custClr name="TCS Blue">
      <a:srgbClr val="007DC5"/>
    </a:custClr>
    <a:custClr name="Lighter 1">
      <a:srgbClr val="47A3EB"/>
    </a:custClr>
    <a:custClr name="Lighter 2">
      <a:srgbClr val="75BAF0"/>
    </a:custClr>
    <a:custClr name="Lighter 3">
      <a:srgbClr val="A3D1F5"/>
    </a:custClr>
    <a:custClr name="Darker 2">
      <a:srgbClr val="4D0092"/>
    </a:custClr>
    <a:custClr name="Darker 1">
      <a:srgbClr val="4D129E"/>
    </a:custClr>
    <a:custClr name="TCS Purple">
      <a:srgbClr val="4D2F9E"/>
    </a:custClr>
    <a:custClr name="Lighter 1">
      <a:srgbClr val="7159B1"/>
    </a:custClr>
    <a:custClr name="Lighter 2">
      <a:srgbClr val="9482C5"/>
    </a:custClr>
    <a:custClr name="Lighter 3">
      <a:srgbClr val="B8ACD8"/>
    </a:custClr>
    <a:custClr name="Darker 2">
      <a:srgbClr val="8F0035"/>
    </a:custClr>
    <a:custClr name="Darker 1">
      <a:srgbClr val="A30046"/>
    </a:custClr>
    <a:custClr name="TCS Magenta">
      <a:srgbClr val="BE0046"/>
    </a:custClr>
    <a:custClr name="Lighter 1">
      <a:srgbClr val="CB336B"/>
    </a:custClr>
    <a:custClr name="LIghter 2">
      <a:srgbClr val="D86690"/>
    </a:custClr>
    <a:custClr name="Lighter 3">
      <a:srgbClr val="E599B5"/>
    </a:custClr>
    <a:custClr name="Darker 2">
      <a:srgbClr val="B03C00"/>
    </a:custClr>
    <a:custClr name="Darker 1">
      <a:srgbClr val="CD5000"/>
    </a:custClr>
    <a:custClr name="TCS Orange">
      <a:srgbClr val="EB5000"/>
    </a:custClr>
    <a:custClr name="Lighter 1">
      <a:srgbClr val="EF7333"/>
    </a:custClr>
    <a:custClr name="Lighter 2">
      <a:srgbClr val="F39666"/>
    </a:custClr>
    <a:custClr name="Lighter 3">
      <a:srgbClr val="F7B999"/>
    </a:custClr>
    <a:custClr name="Darker 2">
      <a:srgbClr val="FFBC00"/>
    </a:custClr>
    <a:custClr name="Darker 1">
      <a:srgbClr val="FFD300"/>
    </a:custClr>
    <a:custClr name="TCS Yellow">
      <a:srgbClr val="FFE600"/>
    </a:custClr>
    <a:custClr name="Lighter 1">
      <a:srgbClr val="FFEB33"/>
    </a:custClr>
    <a:custClr name="Lighter 2">
      <a:srgbClr val="FFF066"/>
    </a:custClr>
    <a:custClr name="Lighter 3">
      <a:srgbClr val="FFF599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TCS Pink-New">
      <a:srgbClr val="E41165"/>
    </a:custClr>
    <a:custClr name="Darker 2">
      <a:srgbClr val="00ACAC"/>
    </a:custClr>
    <a:custClr name="Darker 1">
      <a:srgbClr val="1ACFCF"/>
    </a:custClr>
    <a:custClr name="TCS Green">
      <a:srgbClr val="64E6E1"/>
    </a:custClr>
    <a:custClr name="Lighter 1">
      <a:srgbClr val="83EBE7"/>
    </a:custClr>
    <a:custClr name="Lighter 2">
      <a:srgbClr val="A2F0ED"/>
    </a:custClr>
    <a:custClr name="Lighter 3">
      <a:srgbClr val="C1F5F3"/>
    </a:custClr>
    <a:custClr name="Darker 2">
      <a:srgbClr val="154B8C"/>
    </a:custClr>
    <a:custClr name="Darker 1">
      <a:srgbClr val="005B9C"/>
    </a:custClr>
    <a:custClr name="TCS Blue">
      <a:srgbClr val="007DC5"/>
    </a:custClr>
    <a:custClr name="Lighter 1">
      <a:srgbClr val="47A3EB"/>
    </a:custClr>
    <a:custClr name="Lighter 2">
      <a:srgbClr val="75BAF0"/>
    </a:custClr>
    <a:custClr name="Lighter 3">
      <a:srgbClr val="A3D1F5"/>
    </a:custClr>
    <a:custClr name="Darker 2">
      <a:srgbClr val="4D0092"/>
    </a:custClr>
    <a:custClr name="Darker 1">
      <a:srgbClr val="4D129E"/>
    </a:custClr>
    <a:custClr name="TCS Purple">
      <a:srgbClr val="4D2F9E"/>
    </a:custClr>
    <a:custClr name="Lighter 1">
      <a:srgbClr val="7159B1"/>
    </a:custClr>
    <a:custClr name="Lighter 2">
      <a:srgbClr val="9482C5"/>
    </a:custClr>
    <a:custClr name="Lighter 3">
      <a:srgbClr val="B8ACD8"/>
    </a:custClr>
    <a:custClr name="Darker 2">
      <a:srgbClr val="8F0035"/>
    </a:custClr>
    <a:custClr name="Darker 1">
      <a:srgbClr val="A30046"/>
    </a:custClr>
    <a:custClr name="TCS Magenta">
      <a:srgbClr val="BE0046"/>
    </a:custClr>
    <a:custClr name="Lighter 1">
      <a:srgbClr val="CB336B"/>
    </a:custClr>
    <a:custClr name="LIghter 2">
      <a:srgbClr val="D86690"/>
    </a:custClr>
    <a:custClr name="Lighter 3">
      <a:srgbClr val="E599B5"/>
    </a:custClr>
    <a:custClr name="Darker 2">
      <a:srgbClr val="B03C00"/>
    </a:custClr>
    <a:custClr name="Darker 1">
      <a:srgbClr val="CD5000"/>
    </a:custClr>
    <a:custClr name="TCS Orange">
      <a:srgbClr val="EB5000"/>
    </a:custClr>
    <a:custClr name="Lighter 1">
      <a:srgbClr val="EF7333"/>
    </a:custClr>
    <a:custClr name="Lighter 2">
      <a:srgbClr val="F39666"/>
    </a:custClr>
    <a:custClr name="Lighter 3">
      <a:srgbClr val="F7B999"/>
    </a:custClr>
    <a:custClr name="Darker 2">
      <a:srgbClr val="FFBC00"/>
    </a:custClr>
    <a:custClr name="Darker 1">
      <a:srgbClr val="FFD300"/>
    </a:custClr>
    <a:custClr name="TCS Yellow">
      <a:srgbClr val="FFE600"/>
    </a:custClr>
    <a:custClr name="Lighter 1">
      <a:srgbClr val="FFEB33"/>
    </a:custClr>
    <a:custClr name="Lighter 2">
      <a:srgbClr val="FFF066"/>
    </a:custClr>
    <a:custClr name="Lighter 3">
      <a:srgbClr val="FFF599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 Slide_Black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03782"/>
        </a:solidFill>
        <a:ln>
          <a:noFill/>
        </a:ln>
      </a:spPr>
      <a:bodyPr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0378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 anchorCtr="0">
        <a:noAutofit/>
      </a:bodyPr>
      <a:lstStyle>
        <a:defPPr algn="ctr">
          <a:defRPr sz="1600" dirty="0">
            <a:solidFill>
              <a:schemeClr val="tx1"/>
            </a:solidFill>
          </a:defRPr>
        </a:defPPr>
      </a:lstStyle>
    </a:txDef>
  </a:objectDefaults>
  <a:extraClrSchemeLst/>
  <a:custClrLst>
    <a:custClr name="White">
      <a:srgbClr val="FFFFFF"/>
    </a:custClr>
    <a:custClr name="Black">
      <a:srgbClr val="000000"/>
    </a:custClr>
    <a:custClr name="TCS Pink-New">
      <a:srgbClr val="E41165"/>
    </a:custClr>
    <a:custClr name="Darker 2">
      <a:srgbClr val="00ACAC"/>
    </a:custClr>
    <a:custClr name="Darker 1">
      <a:srgbClr val="1ACFCF"/>
    </a:custClr>
    <a:custClr name="TCS Green">
      <a:srgbClr val="64E6E1"/>
    </a:custClr>
    <a:custClr name="Lighter 1">
      <a:srgbClr val="83EBE7"/>
    </a:custClr>
    <a:custClr name="Lighter 2">
      <a:srgbClr val="A2F0ED"/>
    </a:custClr>
    <a:custClr name="Lighter 3">
      <a:srgbClr val="C1F5F3"/>
    </a:custClr>
    <a:custClr name="Darker 2">
      <a:srgbClr val="154B8C"/>
    </a:custClr>
    <a:custClr name="Darker 1">
      <a:srgbClr val="005B9C"/>
    </a:custClr>
    <a:custClr name="TCS Blue">
      <a:srgbClr val="007DC5"/>
    </a:custClr>
    <a:custClr name="Lighter 1">
      <a:srgbClr val="47A3EB"/>
    </a:custClr>
    <a:custClr name="Lighter 2">
      <a:srgbClr val="75BAF0"/>
    </a:custClr>
    <a:custClr name="Lighter 3">
      <a:srgbClr val="A3D1F5"/>
    </a:custClr>
    <a:custClr name="Darker 2">
      <a:srgbClr val="4D0092"/>
    </a:custClr>
    <a:custClr name="Darker 1">
      <a:srgbClr val="4D129E"/>
    </a:custClr>
    <a:custClr name="TCS Purple">
      <a:srgbClr val="4D2F9E"/>
    </a:custClr>
    <a:custClr name="Lighter 1">
      <a:srgbClr val="7159B1"/>
    </a:custClr>
    <a:custClr name="Lighter 2">
      <a:srgbClr val="9482C5"/>
    </a:custClr>
    <a:custClr name="Lighter 3">
      <a:srgbClr val="B8ACD8"/>
    </a:custClr>
    <a:custClr name="Darker 2">
      <a:srgbClr val="8F0035"/>
    </a:custClr>
    <a:custClr name="Darker 1">
      <a:srgbClr val="A30046"/>
    </a:custClr>
    <a:custClr name="TCS Magenta">
      <a:srgbClr val="BE0046"/>
    </a:custClr>
    <a:custClr name="Lighter 1">
      <a:srgbClr val="CB336B"/>
    </a:custClr>
    <a:custClr name="LIghter 2">
      <a:srgbClr val="D86690"/>
    </a:custClr>
    <a:custClr name="Lighter 3">
      <a:srgbClr val="E599B5"/>
    </a:custClr>
    <a:custClr name="Darker 2">
      <a:srgbClr val="B03C00"/>
    </a:custClr>
    <a:custClr name="Darker 1">
      <a:srgbClr val="CD5000"/>
    </a:custClr>
    <a:custClr name="TCS Orange">
      <a:srgbClr val="EB5000"/>
    </a:custClr>
    <a:custClr name="Lighter 1">
      <a:srgbClr val="EF7333"/>
    </a:custClr>
    <a:custClr name="Lighter 2">
      <a:srgbClr val="F39666"/>
    </a:custClr>
    <a:custClr name="Lighter 3">
      <a:srgbClr val="F7B999"/>
    </a:custClr>
    <a:custClr name="Darker 2">
      <a:srgbClr val="FFBC00"/>
    </a:custClr>
    <a:custClr name="Darker 1">
      <a:srgbClr val="FFD300"/>
    </a:custClr>
    <a:custClr name="TCS Yellow">
      <a:srgbClr val="FFE600"/>
    </a:custClr>
    <a:custClr name="Lighter 1">
      <a:srgbClr val="FFEB33"/>
    </a:custClr>
    <a:custClr name="Lighter 2">
      <a:srgbClr val="FFF066"/>
    </a:custClr>
    <a:custClr name="Lighter 3">
      <a:srgbClr val="FFF599"/>
    </a:custClr>
  </a:custClrLst>
  <a:extLst>
    <a:ext uri="{05A4C25C-085E-4340-85A3-A5531E510DB2}">
      <thm15:themeFamily xmlns:thm15="http://schemas.microsoft.com/office/thememl/2012/main" name="Presentation2" id="{10222E7A-D9D1-40CE-919A-1B6202037701}" vid="{3A806EA1-1B37-4FCB-B66E-0FC7EEB2B844}"/>
    </a:ext>
  </a:extLst>
</a:theme>
</file>

<file path=ppt/theme/theme3.xml><?xml version="1.0" encoding="utf-8"?>
<a:theme xmlns:a="http://schemas.openxmlformats.org/drawingml/2006/main" name="Blank Slide_Black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03782"/>
        </a:solidFill>
        <a:ln>
          <a:noFill/>
        </a:ln>
      </a:spPr>
      <a:bodyPr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0378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 anchorCtr="0">
        <a:noAutofit/>
      </a:bodyPr>
      <a:lstStyle>
        <a:defPPr algn="ctr">
          <a:defRPr sz="1600" dirty="0">
            <a:solidFill>
              <a:schemeClr val="tx1"/>
            </a:solidFill>
          </a:defRPr>
        </a:defPPr>
      </a:lstStyle>
    </a:txDef>
  </a:objectDefaults>
  <a:extraClrSchemeLst/>
  <a:custClrLst>
    <a:custClr name="White">
      <a:srgbClr val="FFFFFF"/>
    </a:custClr>
    <a:custClr name="Black">
      <a:srgbClr val="000000"/>
    </a:custClr>
    <a:custClr name="TCS Pink-New">
      <a:srgbClr val="E41165"/>
    </a:custClr>
    <a:custClr name="Darker 2">
      <a:srgbClr val="00ACAC"/>
    </a:custClr>
    <a:custClr name="Darker 1">
      <a:srgbClr val="1ACFCF"/>
    </a:custClr>
    <a:custClr name="TCS Green">
      <a:srgbClr val="64E6E1"/>
    </a:custClr>
    <a:custClr name="Lighter 1">
      <a:srgbClr val="83EBE7"/>
    </a:custClr>
    <a:custClr name="Lighter 2">
      <a:srgbClr val="A2F0ED"/>
    </a:custClr>
    <a:custClr name="Lighter 3">
      <a:srgbClr val="C1F5F3"/>
    </a:custClr>
    <a:custClr name="Darker 2">
      <a:srgbClr val="154B8C"/>
    </a:custClr>
    <a:custClr name="Darker 1">
      <a:srgbClr val="005B9C"/>
    </a:custClr>
    <a:custClr name="TCS Blue">
      <a:srgbClr val="007DC5"/>
    </a:custClr>
    <a:custClr name="Lighter 1">
      <a:srgbClr val="47A3EB"/>
    </a:custClr>
    <a:custClr name="Lighter 2">
      <a:srgbClr val="75BAF0"/>
    </a:custClr>
    <a:custClr name="Lighter 3">
      <a:srgbClr val="A3D1F5"/>
    </a:custClr>
    <a:custClr name="Darker 2">
      <a:srgbClr val="4D0092"/>
    </a:custClr>
    <a:custClr name="Darker 1">
      <a:srgbClr val="4D129E"/>
    </a:custClr>
    <a:custClr name="TCS Purple">
      <a:srgbClr val="4D2F9E"/>
    </a:custClr>
    <a:custClr name="Lighter 1">
      <a:srgbClr val="7159B1"/>
    </a:custClr>
    <a:custClr name="Lighter 2">
      <a:srgbClr val="9482C5"/>
    </a:custClr>
    <a:custClr name="Lighter 3">
      <a:srgbClr val="B8ACD8"/>
    </a:custClr>
    <a:custClr name="Darker 2">
      <a:srgbClr val="8F0035"/>
    </a:custClr>
    <a:custClr name="Darker 1">
      <a:srgbClr val="A30046"/>
    </a:custClr>
    <a:custClr name="TCS Magenta">
      <a:srgbClr val="BE0046"/>
    </a:custClr>
    <a:custClr name="Lighter 1">
      <a:srgbClr val="CB336B"/>
    </a:custClr>
    <a:custClr name="LIghter 2">
      <a:srgbClr val="D86690"/>
    </a:custClr>
    <a:custClr name="Lighter 3">
      <a:srgbClr val="E599B5"/>
    </a:custClr>
    <a:custClr name="Darker 2">
      <a:srgbClr val="B03C00"/>
    </a:custClr>
    <a:custClr name="Darker 1">
      <a:srgbClr val="CD5000"/>
    </a:custClr>
    <a:custClr name="TCS Orange">
      <a:srgbClr val="EB5000"/>
    </a:custClr>
    <a:custClr name="Lighter 1">
      <a:srgbClr val="EF7333"/>
    </a:custClr>
    <a:custClr name="Lighter 2">
      <a:srgbClr val="F39666"/>
    </a:custClr>
    <a:custClr name="Lighter 3">
      <a:srgbClr val="F7B999"/>
    </a:custClr>
    <a:custClr name="Darker 2">
      <a:srgbClr val="FFBC00"/>
    </a:custClr>
    <a:custClr name="Darker 1">
      <a:srgbClr val="FFD300"/>
    </a:custClr>
    <a:custClr name="TCS Yellow">
      <a:srgbClr val="FFE600"/>
    </a:custClr>
    <a:custClr name="Lighter 1">
      <a:srgbClr val="FFEB33"/>
    </a:custClr>
    <a:custClr name="Lighter 2">
      <a:srgbClr val="FFF066"/>
    </a:custClr>
    <a:custClr name="Lighter 3">
      <a:srgbClr val="FFF599"/>
    </a:custClr>
  </a:custClrLst>
  <a:extLst>
    <a:ext uri="{05A4C25C-085E-4340-85A3-A5531E510DB2}">
      <thm15:themeFamily xmlns:thm15="http://schemas.microsoft.com/office/thememl/2012/main" name="Presentation2" id="{10222E7A-D9D1-40CE-919A-1B6202037701}" vid="{F21E6274-BF66-4612-B67E-54EB75E6D4BE}"/>
    </a:ext>
  </a:extLst>
</a:theme>
</file>

<file path=ppt/theme/theme4.xml><?xml version="1.0" encoding="utf-8"?>
<a:theme xmlns:a="http://schemas.openxmlformats.org/drawingml/2006/main" name="Title Slide_Black Pink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TCS Pink-New">
      <a:srgbClr val="E41165"/>
    </a:custClr>
    <a:custClr name="Darker 2">
      <a:srgbClr val="00ACAC"/>
    </a:custClr>
    <a:custClr name="Darker 1">
      <a:srgbClr val="1ACFCF"/>
    </a:custClr>
    <a:custClr name="TCS Green">
      <a:srgbClr val="64E6E1"/>
    </a:custClr>
    <a:custClr name="Lighter 1">
      <a:srgbClr val="83EBE7"/>
    </a:custClr>
    <a:custClr name="Lighter 2">
      <a:srgbClr val="A2F0ED"/>
    </a:custClr>
    <a:custClr name="Lighter 3">
      <a:srgbClr val="C1F5F3"/>
    </a:custClr>
    <a:custClr name="Darker 2">
      <a:srgbClr val="154B8C"/>
    </a:custClr>
    <a:custClr name="Darker 1">
      <a:srgbClr val="005B9C"/>
    </a:custClr>
    <a:custClr name="TCS Blue">
      <a:srgbClr val="007DC5"/>
    </a:custClr>
    <a:custClr name="Lighter 1">
      <a:srgbClr val="47A3EB"/>
    </a:custClr>
    <a:custClr name="Lighter 2">
      <a:srgbClr val="75BAF0"/>
    </a:custClr>
    <a:custClr name="Lighter 3">
      <a:srgbClr val="A3D1F5"/>
    </a:custClr>
    <a:custClr name="Darker 2">
      <a:srgbClr val="4D0092"/>
    </a:custClr>
    <a:custClr name="Darker 1">
      <a:srgbClr val="4D129E"/>
    </a:custClr>
    <a:custClr name="TCS Purple">
      <a:srgbClr val="4D2F9E"/>
    </a:custClr>
    <a:custClr name="Lighter 1">
      <a:srgbClr val="7159B1"/>
    </a:custClr>
    <a:custClr name="Lighter 2">
      <a:srgbClr val="9482C5"/>
    </a:custClr>
    <a:custClr name="Lighter 3">
      <a:srgbClr val="B8ACD8"/>
    </a:custClr>
    <a:custClr name="Darker 2">
      <a:srgbClr val="8F0035"/>
    </a:custClr>
    <a:custClr name="Darker 1">
      <a:srgbClr val="A30046"/>
    </a:custClr>
    <a:custClr name="TCS Magenta">
      <a:srgbClr val="BE0046"/>
    </a:custClr>
    <a:custClr name="Lighter 1">
      <a:srgbClr val="CB336B"/>
    </a:custClr>
    <a:custClr name="LIghter 2">
      <a:srgbClr val="D86690"/>
    </a:custClr>
    <a:custClr name="Lighter 3">
      <a:srgbClr val="E599B5"/>
    </a:custClr>
    <a:custClr name="Darker 2">
      <a:srgbClr val="B03C00"/>
    </a:custClr>
    <a:custClr name="Darker 1">
      <a:srgbClr val="CD5000"/>
    </a:custClr>
    <a:custClr name="TCS Orange">
      <a:srgbClr val="EB5000"/>
    </a:custClr>
    <a:custClr name="Lighter 1">
      <a:srgbClr val="EF7333"/>
    </a:custClr>
    <a:custClr name="Lighter 2">
      <a:srgbClr val="F39666"/>
    </a:custClr>
    <a:custClr name="Lighter 3">
      <a:srgbClr val="F7B999"/>
    </a:custClr>
    <a:custClr name="Darker 2">
      <a:srgbClr val="FFBC00"/>
    </a:custClr>
    <a:custClr name="Darker 1">
      <a:srgbClr val="FFD300"/>
    </a:custClr>
    <a:custClr name="TCS Yellow">
      <a:srgbClr val="FFE600"/>
    </a:custClr>
    <a:custClr name="Lighter 1">
      <a:srgbClr val="FFEB33"/>
    </a:custClr>
    <a:custClr name="Lighter 2">
      <a:srgbClr val="FFF066"/>
    </a:custClr>
    <a:custClr name="Lighter 3">
      <a:srgbClr val="FFF599"/>
    </a:custClr>
  </a:custClrLst>
  <a:extLst>
    <a:ext uri="{05A4C25C-085E-4340-85A3-A5531E510DB2}">
      <thm15:themeFamily xmlns:thm15="http://schemas.microsoft.com/office/thememl/2012/main" name="Presentation2" id="{10222E7A-D9D1-40CE-919A-1B6202037701}" vid="{D0A78B5A-FF65-44A9-AC9F-F26FF0201B68}"/>
    </a:ext>
  </a:extLst>
</a:theme>
</file>

<file path=ppt/theme/theme5.xml><?xml version="1.0" encoding="utf-8"?>
<a:theme xmlns:a="http://schemas.openxmlformats.org/drawingml/2006/main" name="Title Slide_White Pink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TCS Pink-New">
      <a:srgbClr val="E41165"/>
    </a:custClr>
    <a:custClr name="Darker 2">
      <a:srgbClr val="00ACAC"/>
    </a:custClr>
    <a:custClr name="Darker 1">
      <a:srgbClr val="1ACFCF"/>
    </a:custClr>
    <a:custClr name="TCS Green">
      <a:srgbClr val="64E6E1"/>
    </a:custClr>
    <a:custClr name="Lighter 1">
      <a:srgbClr val="83EBE7"/>
    </a:custClr>
    <a:custClr name="Lighter 2">
      <a:srgbClr val="A2F0ED"/>
    </a:custClr>
    <a:custClr name="Lighter 3">
      <a:srgbClr val="C1F5F3"/>
    </a:custClr>
    <a:custClr name="Darker 2">
      <a:srgbClr val="154B8C"/>
    </a:custClr>
    <a:custClr name="Darker 1">
      <a:srgbClr val="005B9C"/>
    </a:custClr>
    <a:custClr name="TCS Blue">
      <a:srgbClr val="007DC5"/>
    </a:custClr>
    <a:custClr name="Lighter 1">
      <a:srgbClr val="47A3EB"/>
    </a:custClr>
    <a:custClr name="Lighter 2">
      <a:srgbClr val="75BAF0"/>
    </a:custClr>
    <a:custClr name="Lighter 3">
      <a:srgbClr val="A3D1F5"/>
    </a:custClr>
    <a:custClr name="Darker 2">
      <a:srgbClr val="4D0092"/>
    </a:custClr>
    <a:custClr name="Darker 1">
      <a:srgbClr val="4D129E"/>
    </a:custClr>
    <a:custClr name="TCS Purple">
      <a:srgbClr val="4D2F9E"/>
    </a:custClr>
    <a:custClr name="Lighter 1">
      <a:srgbClr val="7159B1"/>
    </a:custClr>
    <a:custClr name="Lighter 2">
      <a:srgbClr val="9482C5"/>
    </a:custClr>
    <a:custClr name="Lighter 3">
      <a:srgbClr val="B8ACD8"/>
    </a:custClr>
    <a:custClr name="Darker 2">
      <a:srgbClr val="8F0035"/>
    </a:custClr>
    <a:custClr name="Darker 1">
      <a:srgbClr val="A30046"/>
    </a:custClr>
    <a:custClr name="TCS Magenta">
      <a:srgbClr val="BE0046"/>
    </a:custClr>
    <a:custClr name="Lighter 1">
      <a:srgbClr val="CB336B"/>
    </a:custClr>
    <a:custClr name="LIghter 2">
      <a:srgbClr val="D86690"/>
    </a:custClr>
    <a:custClr name="Lighter 3">
      <a:srgbClr val="E599B5"/>
    </a:custClr>
    <a:custClr name="Darker 2">
      <a:srgbClr val="B03C00"/>
    </a:custClr>
    <a:custClr name="Darker 1">
      <a:srgbClr val="CD5000"/>
    </a:custClr>
    <a:custClr name="TCS Orange">
      <a:srgbClr val="EB5000"/>
    </a:custClr>
    <a:custClr name="Lighter 1">
      <a:srgbClr val="EF7333"/>
    </a:custClr>
    <a:custClr name="Lighter 2">
      <a:srgbClr val="F39666"/>
    </a:custClr>
    <a:custClr name="Lighter 3">
      <a:srgbClr val="F7B999"/>
    </a:custClr>
    <a:custClr name="Darker 2">
      <a:srgbClr val="FFBC00"/>
    </a:custClr>
    <a:custClr name="Darker 1">
      <a:srgbClr val="FFD300"/>
    </a:custClr>
    <a:custClr name="TCS Yellow">
      <a:srgbClr val="FFE600"/>
    </a:custClr>
    <a:custClr name="Lighter 1">
      <a:srgbClr val="FFEB33"/>
    </a:custClr>
    <a:custClr name="Lighter 2">
      <a:srgbClr val="FFF066"/>
    </a:custClr>
    <a:custClr name="Lighter 3">
      <a:srgbClr val="FFF599"/>
    </a:custClr>
  </a:custClrLst>
  <a:extLst>
    <a:ext uri="{05A4C25C-085E-4340-85A3-A5531E510DB2}">
      <thm15:themeFamily xmlns:thm15="http://schemas.microsoft.com/office/thememl/2012/main" name="Presentation2" id="{10222E7A-D9D1-40CE-919A-1B6202037701}" vid="{D91F65DA-9608-4B2C-BAC9-62DBA7A56FAA}"/>
    </a:ext>
  </a:extLst>
</a:theme>
</file>

<file path=ppt/theme/theme6.xml><?xml version="1.0" encoding="utf-8"?>
<a:theme xmlns:a="http://schemas.openxmlformats.org/drawingml/2006/main" name="Title Slide_Black Blue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TCS Pink-New">
      <a:srgbClr val="E41165"/>
    </a:custClr>
    <a:custClr name="Darker 2">
      <a:srgbClr val="00ACAC"/>
    </a:custClr>
    <a:custClr name="Darker 1">
      <a:srgbClr val="1ACFCF"/>
    </a:custClr>
    <a:custClr name="TCS Green">
      <a:srgbClr val="64E6E1"/>
    </a:custClr>
    <a:custClr name="Lighter 1">
      <a:srgbClr val="83EBE7"/>
    </a:custClr>
    <a:custClr name="Lighter 2">
      <a:srgbClr val="A2F0ED"/>
    </a:custClr>
    <a:custClr name="Lighter 3">
      <a:srgbClr val="C1F5F3"/>
    </a:custClr>
    <a:custClr name="Darker 2">
      <a:srgbClr val="154B8C"/>
    </a:custClr>
    <a:custClr name="Darker 1">
      <a:srgbClr val="005B9C"/>
    </a:custClr>
    <a:custClr name="TCS Blue">
      <a:srgbClr val="007DC5"/>
    </a:custClr>
    <a:custClr name="Lighter 1">
      <a:srgbClr val="47A3EB"/>
    </a:custClr>
    <a:custClr name="Lighter 2">
      <a:srgbClr val="75BAF0"/>
    </a:custClr>
    <a:custClr name="Lighter 3">
      <a:srgbClr val="A3D1F5"/>
    </a:custClr>
    <a:custClr name="Darker 2">
      <a:srgbClr val="4D0092"/>
    </a:custClr>
    <a:custClr name="Darker 1">
      <a:srgbClr val="4D129E"/>
    </a:custClr>
    <a:custClr name="TCS Purple">
      <a:srgbClr val="4D2F9E"/>
    </a:custClr>
    <a:custClr name="Lighter 1">
      <a:srgbClr val="7159B1"/>
    </a:custClr>
    <a:custClr name="Lighter 2">
      <a:srgbClr val="9482C5"/>
    </a:custClr>
    <a:custClr name="Lighter 3">
      <a:srgbClr val="B8ACD8"/>
    </a:custClr>
    <a:custClr name="Darker 2">
      <a:srgbClr val="8F0035"/>
    </a:custClr>
    <a:custClr name="Darker 1">
      <a:srgbClr val="A30046"/>
    </a:custClr>
    <a:custClr name="TCS Magenta">
      <a:srgbClr val="BE0046"/>
    </a:custClr>
    <a:custClr name="Lighter 1">
      <a:srgbClr val="CB336B"/>
    </a:custClr>
    <a:custClr name="LIghter 2">
      <a:srgbClr val="D86690"/>
    </a:custClr>
    <a:custClr name="Lighter 3">
      <a:srgbClr val="E599B5"/>
    </a:custClr>
    <a:custClr name="Darker 2">
      <a:srgbClr val="B03C00"/>
    </a:custClr>
    <a:custClr name="Darker 1">
      <a:srgbClr val="CD5000"/>
    </a:custClr>
    <a:custClr name="TCS Orange">
      <a:srgbClr val="EB5000"/>
    </a:custClr>
    <a:custClr name="Lighter 1">
      <a:srgbClr val="EF7333"/>
    </a:custClr>
    <a:custClr name="Lighter 2">
      <a:srgbClr val="F39666"/>
    </a:custClr>
    <a:custClr name="Lighter 3">
      <a:srgbClr val="F7B999"/>
    </a:custClr>
    <a:custClr name="Darker 2">
      <a:srgbClr val="FFBC00"/>
    </a:custClr>
    <a:custClr name="Darker 1">
      <a:srgbClr val="FFD300"/>
    </a:custClr>
    <a:custClr name="TCS Yellow">
      <a:srgbClr val="FFE600"/>
    </a:custClr>
    <a:custClr name="Lighter 1">
      <a:srgbClr val="FFEB33"/>
    </a:custClr>
    <a:custClr name="Lighter 2">
      <a:srgbClr val="FFF066"/>
    </a:custClr>
    <a:custClr name="Lighter 3">
      <a:srgbClr val="FFF599"/>
    </a:custClr>
  </a:custClrLst>
  <a:extLst>
    <a:ext uri="{05A4C25C-085E-4340-85A3-A5531E510DB2}">
      <thm15:themeFamily xmlns:thm15="http://schemas.microsoft.com/office/thememl/2012/main" name="Presentation2" id="{10222E7A-D9D1-40CE-919A-1B6202037701}" vid="{B5353904-C1AD-4BCB-8CAF-889667611397}"/>
    </a:ext>
  </a:extLst>
</a:theme>
</file>

<file path=ppt/theme/theme7.xml><?xml version="1.0" encoding="utf-8"?>
<a:theme xmlns:a="http://schemas.openxmlformats.org/drawingml/2006/main" name="Title Slide_White Blue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TCS Pink-New">
      <a:srgbClr val="E41165"/>
    </a:custClr>
    <a:custClr name="Darker 2">
      <a:srgbClr val="00ACAC"/>
    </a:custClr>
    <a:custClr name="Darker 1">
      <a:srgbClr val="1ACFCF"/>
    </a:custClr>
    <a:custClr name="TCS Green">
      <a:srgbClr val="64E6E1"/>
    </a:custClr>
    <a:custClr name="Lighter 1">
      <a:srgbClr val="83EBE7"/>
    </a:custClr>
    <a:custClr name="Lighter 2">
      <a:srgbClr val="A2F0ED"/>
    </a:custClr>
    <a:custClr name="Lighter 3">
      <a:srgbClr val="C1F5F3"/>
    </a:custClr>
    <a:custClr name="Darker 2">
      <a:srgbClr val="154B8C"/>
    </a:custClr>
    <a:custClr name="Darker 1">
      <a:srgbClr val="005B9C"/>
    </a:custClr>
    <a:custClr name="TCS Blue">
      <a:srgbClr val="007DC5"/>
    </a:custClr>
    <a:custClr name="Lighter 1">
      <a:srgbClr val="47A3EB"/>
    </a:custClr>
    <a:custClr name="Lighter 2">
      <a:srgbClr val="75BAF0"/>
    </a:custClr>
    <a:custClr name="Lighter 3">
      <a:srgbClr val="A3D1F5"/>
    </a:custClr>
    <a:custClr name="Darker 2">
      <a:srgbClr val="4D0092"/>
    </a:custClr>
    <a:custClr name="Darker 1">
      <a:srgbClr val="4D129E"/>
    </a:custClr>
    <a:custClr name="TCS Purple">
      <a:srgbClr val="4D2F9E"/>
    </a:custClr>
    <a:custClr name="Lighter 1">
      <a:srgbClr val="7159B1"/>
    </a:custClr>
    <a:custClr name="Lighter 2">
      <a:srgbClr val="9482C5"/>
    </a:custClr>
    <a:custClr name="Lighter 3">
      <a:srgbClr val="B8ACD8"/>
    </a:custClr>
    <a:custClr name="Darker 2">
      <a:srgbClr val="8F0035"/>
    </a:custClr>
    <a:custClr name="Darker 1">
      <a:srgbClr val="A30046"/>
    </a:custClr>
    <a:custClr name="TCS Magenta">
      <a:srgbClr val="BE0046"/>
    </a:custClr>
    <a:custClr name="Lighter 1">
      <a:srgbClr val="CB336B"/>
    </a:custClr>
    <a:custClr name="LIghter 2">
      <a:srgbClr val="D86690"/>
    </a:custClr>
    <a:custClr name="Lighter 3">
      <a:srgbClr val="E599B5"/>
    </a:custClr>
    <a:custClr name="Darker 2">
      <a:srgbClr val="B03C00"/>
    </a:custClr>
    <a:custClr name="Darker 1">
      <a:srgbClr val="CD5000"/>
    </a:custClr>
    <a:custClr name="TCS Orange">
      <a:srgbClr val="EB5000"/>
    </a:custClr>
    <a:custClr name="Lighter 1">
      <a:srgbClr val="EF7333"/>
    </a:custClr>
    <a:custClr name="Lighter 2">
      <a:srgbClr val="F39666"/>
    </a:custClr>
    <a:custClr name="Lighter 3">
      <a:srgbClr val="F7B999"/>
    </a:custClr>
    <a:custClr name="Darker 2">
      <a:srgbClr val="FFBC00"/>
    </a:custClr>
    <a:custClr name="Darker 1">
      <a:srgbClr val="FFD300"/>
    </a:custClr>
    <a:custClr name="TCS Yellow">
      <a:srgbClr val="FFE600"/>
    </a:custClr>
    <a:custClr name="Lighter 1">
      <a:srgbClr val="FFEB33"/>
    </a:custClr>
    <a:custClr name="Lighter 2">
      <a:srgbClr val="FFF066"/>
    </a:custClr>
    <a:custClr name="Lighter 3">
      <a:srgbClr val="FFF599"/>
    </a:custClr>
  </a:custClrLst>
  <a:extLst>
    <a:ext uri="{05A4C25C-085E-4340-85A3-A5531E510DB2}">
      <thm15:themeFamily xmlns:thm15="http://schemas.microsoft.com/office/thememl/2012/main" name="Presentation2" id="{10222E7A-D9D1-40CE-919A-1B6202037701}" vid="{54DAE5C5-651A-4B8D-A3F0-9B9C7A30402C}"/>
    </a:ext>
  </a:extLst>
</a:theme>
</file>

<file path=ppt/theme/theme8.xml><?xml version="1.0" encoding="utf-8"?>
<a:theme xmlns:a="http://schemas.openxmlformats.org/drawingml/2006/main" name="Title Slide_Black Orange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TCS Pink-New">
      <a:srgbClr val="E41165"/>
    </a:custClr>
    <a:custClr name="Darker 2">
      <a:srgbClr val="00ACAC"/>
    </a:custClr>
    <a:custClr name="Darker 1">
      <a:srgbClr val="1ACFCF"/>
    </a:custClr>
    <a:custClr name="TCS Green">
      <a:srgbClr val="64E6E1"/>
    </a:custClr>
    <a:custClr name="Lighter 1">
      <a:srgbClr val="83EBE7"/>
    </a:custClr>
    <a:custClr name="Lighter 2">
      <a:srgbClr val="A2F0ED"/>
    </a:custClr>
    <a:custClr name="Lighter 3">
      <a:srgbClr val="C1F5F3"/>
    </a:custClr>
    <a:custClr name="Darker 2">
      <a:srgbClr val="154B8C"/>
    </a:custClr>
    <a:custClr name="Darker 1">
      <a:srgbClr val="005B9C"/>
    </a:custClr>
    <a:custClr name="TCS Blue">
      <a:srgbClr val="007DC5"/>
    </a:custClr>
    <a:custClr name="Lighter 1">
      <a:srgbClr val="47A3EB"/>
    </a:custClr>
    <a:custClr name="Lighter 2">
      <a:srgbClr val="75BAF0"/>
    </a:custClr>
    <a:custClr name="Lighter 3">
      <a:srgbClr val="A3D1F5"/>
    </a:custClr>
    <a:custClr name="Darker 2">
      <a:srgbClr val="4D0092"/>
    </a:custClr>
    <a:custClr name="Darker 1">
      <a:srgbClr val="4D129E"/>
    </a:custClr>
    <a:custClr name="TCS Purple">
      <a:srgbClr val="4D2F9E"/>
    </a:custClr>
    <a:custClr name="Lighter 1">
      <a:srgbClr val="7159B1"/>
    </a:custClr>
    <a:custClr name="Lighter 2">
      <a:srgbClr val="9482C5"/>
    </a:custClr>
    <a:custClr name="Lighter 3">
      <a:srgbClr val="B8ACD8"/>
    </a:custClr>
    <a:custClr name="Darker 2">
      <a:srgbClr val="8F0035"/>
    </a:custClr>
    <a:custClr name="Darker 1">
      <a:srgbClr val="A30046"/>
    </a:custClr>
    <a:custClr name="TCS Magenta">
      <a:srgbClr val="BE0046"/>
    </a:custClr>
    <a:custClr name="Lighter 1">
      <a:srgbClr val="CB336B"/>
    </a:custClr>
    <a:custClr name="LIghter 2">
      <a:srgbClr val="D86690"/>
    </a:custClr>
    <a:custClr name="Lighter 3">
      <a:srgbClr val="E599B5"/>
    </a:custClr>
    <a:custClr name="Darker 2">
      <a:srgbClr val="B03C00"/>
    </a:custClr>
    <a:custClr name="Darker 1">
      <a:srgbClr val="CD5000"/>
    </a:custClr>
    <a:custClr name="TCS Orange">
      <a:srgbClr val="EB5000"/>
    </a:custClr>
    <a:custClr name="Lighter 1">
      <a:srgbClr val="EF7333"/>
    </a:custClr>
    <a:custClr name="Lighter 2">
      <a:srgbClr val="F39666"/>
    </a:custClr>
    <a:custClr name="Lighter 3">
      <a:srgbClr val="F7B999"/>
    </a:custClr>
    <a:custClr name="Darker 2">
      <a:srgbClr val="FFBC00"/>
    </a:custClr>
    <a:custClr name="Darker 1">
      <a:srgbClr val="FFD300"/>
    </a:custClr>
    <a:custClr name="TCS Yellow">
      <a:srgbClr val="FFE600"/>
    </a:custClr>
    <a:custClr name="Lighter 1">
      <a:srgbClr val="FFEB33"/>
    </a:custClr>
    <a:custClr name="Lighter 2">
      <a:srgbClr val="FFF066"/>
    </a:custClr>
    <a:custClr name="Lighter 3">
      <a:srgbClr val="FFF599"/>
    </a:custClr>
  </a:custClrLst>
  <a:extLst>
    <a:ext uri="{05A4C25C-085E-4340-85A3-A5531E510DB2}">
      <thm15:themeFamily xmlns:thm15="http://schemas.microsoft.com/office/thememl/2012/main" name="Presentation2" id="{10222E7A-D9D1-40CE-919A-1B6202037701}" vid="{45B5D00B-7494-42EC-A2C2-BD68076EC660}"/>
    </a:ext>
  </a:extLst>
</a:theme>
</file>

<file path=ppt/theme/theme9.xml><?xml version="1.0" encoding="utf-8"?>
<a:theme xmlns:a="http://schemas.openxmlformats.org/drawingml/2006/main" name="Title Slide_White Orange">
  <a:themeElements>
    <a:clrScheme name="BOB Color 1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83EBE7"/>
      </a:accent1>
      <a:accent2>
        <a:srgbClr val="47A3EB"/>
      </a:accent2>
      <a:accent3>
        <a:srgbClr val="7159B1"/>
      </a:accent3>
      <a:accent4>
        <a:srgbClr val="CB336B"/>
      </a:accent4>
      <a:accent5>
        <a:srgbClr val="EF7333"/>
      </a:accent5>
      <a:accent6>
        <a:srgbClr val="FFEB33"/>
      </a:accent6>
      <a:hlink>
        <a:srgbClr val="E41165"/>
      </a:hlink>
      <a:folHlink>
        <a:srgbClr val="005B9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TCS Pink-New">
      <a:srgbClr val="E41165"/>
    </a:custClr>
    <a:custClr name="Darker 2">
      <a:srgbClr val="00ACAC"/>
    </a:custClr>
    <a:custClr name="Darker 1">
      <a:srgbClr val="1ACFCF"/>
    </a:custClr>
    <a:custClr name="TCS Green">
      <a:srgbClr val="64E6E1"/>
    </a:custClr>
    <a:custClr name="Lighter 1">
      <a:srgbClr val="83EBE7"/>
    </a:custClr>
    <a:custClr name="Lighter 2">
      <a:srgbClr val="A2F0ED"/>
    </a:custClr>
    <a:custClr name="Lighter 3">
      <a:srgbClr val="C1F5F3"/>
    </a:custClr>
    <a:custClr name="Darker 2">
      <a:srgbClr val="154B8C"/>
    </a:custClr>
    <a:custClr name="Darker 1">
      <a:srgbClr val="005B9C"/>
    </a:custClr>
    <a:custClr name="TCS Blue">
      <a:srgbClr val="007DC5"/>
    </a:custClr>
    <a:custClr name="Lighter 1">
      <a:srgbClr val="47A3EB"/>
    </a:custClr>
    <a:custClr name="Lighter 2">
      <a:srgbClr val="75BAF0"/>
    </a:custClr>
    <a:custClr name="Lighter 3">
      <a:srgbClr val="A3D1F5"/>
    </a:custClr>
    <a:custClr name="Darker 2">
      <a:srgbClr val="4D0092"/>
    </a:custClr>
    <a:custClr name="Darker 1">
      <a:srgbClr val="4D129E"/>
    </a:custClr>
    <a:custClr name="TCS Purple">
      <a:srgbClr val="4D2F9E"/>
    </a:custClr>
    <a:custClr name="Lighter 1">
      <a:srgbClr val="7159B1"/>
    </a:custClr>
    <a:custClr name="Lighter 2">
      <a:srgbClr val="9482C5"/>
    </a:custClr>
    <a:custClr name="Lighter 3">
      <a:srgbClr val="B8ACD8"/>
    </a:custClr>
    <a:custClr name="Darker 2">
      <a:srgbClr val="8F0035"/>
    </a:custClr>
    <a:custClr name="Darker 1">
      <a:srgbClr val="A30046"/>
    </a:custClr>
    <a:custClr name="TCS Magenta">
      <a:srgbClr val="BE0046"/>
    </a:custClr>
    <a:custClr name="Lighter 1">
      <a:srgbClr val="CB336B"/>
    </a:custClr>
    <a:custClr name="LIghter 2">
      <a:srgbClr val="D86690"/>
    </a:custClr>
    <a:custClr name="Lighter 3">
      <a:srgbClr val="E599B5"/>
    </a:custClr>
    <a:custClr name="Darker 2">
      <a:srgbClr val="B03C00"/>
    </a:custClr>
    <a:custClr name="Darker 1">
      <a:srgbClr val="CD5000"/>
    </a:custClr>
    <a:custClr name="TCS Orange">
      <a:srgbClr val="EB5000"/>
    </a:custClr>
    <a:custClr name="Lighter 1">
      <a:srgbClr val="EF7333"/>
    </a:custClr>
    <a:custClr name="Lighter 2">
      <a:srgbClr val="F39666"/>
    </a:custClr>
    <a:custClr name="Lighter 3">
      <a:srgbClr val="F7B999"/>
    </a:custClr>
    <a:custClr name="Darker 2">
      <a:srgbClr val="FFBC00"/>
    </a:custClr>
    <a:custClr name="Darker 1">
      <a:srgbClr val="FFD300"/>
    </a:custClr>
    <a:custClr name="TCS Yellow">
      <a:srgbClr val="FFE600"/>
    </a:custClr>
    <a:custClr name="Lighter 1">
      <a:srgbClr val="FFEB33"/>
    </a:custClr>
    <a:custClr name="Lighter 2">
      <a:srgbClr val="FFF066"/>
    </a:custClr>
    <a:custClr name="Lighter 3">
      <a:srgbClr val="FFF599"/>
    </a:custClr>
  </a:custClrLst>
  <a:extLst>
    <a:ext uri="{05A4C25C-085E-4340-85A3-A5531E510DB2}">
      <thm15:themeFamily xmlns:thm15="http://schemas.microsoft.com/office/thememl/2012/main" name="Presentation2" id="{10222E7A-D9D1-40CE-919A-1B6202037701}" vid="{B0578599-9624-4FDF-94E1-9E8F4CFE600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6824FBA5883B41A4CF09638949C62B" ma:contentTypeVersion="18" ma:contentTypeDescription="Create a new document." ma:contentTypeScope="" ma:versionID="8d2d57a2b4fede8913836435cf1d01b9">
  <xsd:schema xmlns:xsd="http://www.w3.org/2001/XMLSchema" xmlns:xs="http://www.w3.org/2001/XMLSchema" xmlns:p="http://schemas.microsoft.com/office/2006/metadata/properties" xmlns:ns2="f87764bf-94dc-44e1-b37d-c6f97ae440ea" xmlns:ns3="5e8d0a90-0d8f-4e05-b788-5057139dfca3" targetNamespace="http://schemas.microsoft.com/office/2006/metadata/properties" ma:root="true" ma:fieldsID="895d59d8944affacee1369561fd1c669" ns2:_="" ns3:_="">
    <xsd:import namespace="f87764bf-94dc-44e1-b37d-c6f97ae440ea"/>
    <xsd:import namespace="5e8d0a90-0d8f-4e05-b788-5057139dfc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7764bf-94dc-44e1-b37d-c6f97ae440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5866b93a-4635-4247-88ec-09744cab27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8d0a90-0d8f-4e05-b788-5057139dfca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a4217ef9-5794-42be-b803-596508dff54e}" ma:internalName="TaxCatchAll" ma:showField="CatchAllData" ma:web="5e8d0a90-0d8f-4e05-b788-5057139dfca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87764bf-94dc-44e1-b37d-c6f97ae440ea">
      <Terms xmlns="http://schemas.microsoft.com/office/infopath/2007/PartnerControls"/>
    </lcf76f155ced4ddcb4097134ff3c332f>
    <TaxCatchAll xmlns="5e8d0a90-0d8f-4e05-b788-5057139dfca3" xsi:nil="true"/>
  </documentManagement>
</p:properties>
</file>

<file path=customXml/itemProps1.xml><?xml version="1.0" encoding="utf-8"?>
<ds:datastoreItem xmlns:ds="http://schemas.openxmlformats.org/officeDocument/2006/customXml" ds:itemID="{8AC37ED8-06D3-4BAF-925E-0E0C6BD526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006409-9EE0-4B53-8250-05382F184A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7764bf-94dc-44e1-b37d-c6f97ae440ea"/>
    <ds:schemaRef ds:uri="5e8d0a90-0d8f-4e05-b788-5057139dfc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B1B480-7C1E-4300-A913-41CAD33511F4}">
  <ds:schemaRefs>
    <ds:schemaRef ds:uri="http://purl.org/dc/terms/"/>
    <ds:schemaRef ds:uri="http://www.w3.org/XML/1998/namespace"/>
    <ds:schemaRef ds:uri="http://purl.org/dc/elements/1.1/"/>
    <ds:schemaRef ds:uri="5e8d0a90-0d8f-4e05-b788-5057139dfca3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f87764bf-94dc-44e1-b37d-c6f97ae440ea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5377</TotalTime>
  <Words>1775</Words>
  <Application>Microsoft Office PowerPoint</Application>
  <PresentationFormat>Panorámica</PresentationFormat>
  <Paragraphs>907</Paragraphs>
  <Slides>14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17</vt:i4>
      </vt:variant>
      <vt:variant>
        <vt:lpstr>Títulos de diapositiva</vt:lpstr>
      </vt:variant>
      <vt:variant>
        <vt:i4>14</vt:i4>
      </vt:variant>
    </vt:vector>
  </HeadingPairs>
  <TitlesOfParts>
    <vt:vector size="37" baseType="lpstr">
      <vt:lpstr>Arial</vt:lpstr>
      <vt:lpstr>Calibri</vt:lpstr>
      <vt:lpstr>Courier New</vt:lpstr>
      <vt:lpstr>Fira Sans Extra Condensed</vt:lpstr>
      <vt:lpstr>Symbol</vt:lpstr>
      <vt:lpstr>Wingdings</vt:lpstr>
      <vt:lpstr>Content Slide_White</vt:lpstr>
      <vt:lpstr>Content Slide_Black</vt:lpstr>
      <vt:lpstr>Blank Slide_Black</vt:lpstr>
      <vt:lpstr>Title Slide_Black Pink</vt:lpstr>
      <vt:lpstr>Title Slide_White Pink</vt:lpstr>
      <vt:lpstr>Title Slide_Black Blue</vt:lpstr>
      <vt:lpstr>Title Slide_White Blue</vt:lpstr>
      <vt:lpstr>Title Slide_Black Orange</vt:lpstr>
      <vt:lpstr>Title Slide_White Orange</vt:lpstr>
      <vt:lpstr>Title Slide_Black Yellow</vt:lpstr>
      <vt:lpstr>Title Slide_White Yellow</vt:lpstr>
      <vt:lpstr>Title Slide_Black Without Image</vt:lpstr>
      <vt:lpstr>Title Slide_White Without Image</vt:lpstr>
      <vt:lpstr>Divider Slide_Black</vt:lpstr>
      <vt:lpstr>Divider Slide_White</vt:lpstr>
      <vt:lpstr>Thank Slide_Black</vt:lpstr>
      <vt:lpstr>Thank Slide_White</vt:lpstr>
      <vt:lpstr>Plan de Trabajo Automatización Daviplata BANCO DAVIVIENDA</vt:lpstr>
      <vt:lpstr>Agenda</vt:lpstr>
      <vt:lpstr>Automatización Daviplata – General</vt:lpstr>
      <vt:lpstr>Automatización Daviplata - Automatizados - Android</vt:lpstr>
      <vt:lpstr>Automatización Daviplata – Automatizados - iOS</vt:lpstr>
      <vt:lpstr>Automatización Daviplata – No Automatizables - Android</vt:lpstr>
      <vt:lpstr>Automatización Daviplata – No Automatizables - Android</vt:lpstr>
      <vt:lpstr>Automatización Daviplata – No Automatizables - iOS</vt:lpstr>
      <vt:lpstr>Automatización Daviplata – No Automatizables - iOS</vt:lpstr>
      <vt:lpstr>Automatización Daviplata – Plan de Trabajo - Android</vt:lpstr>
      <vt:lpstr>Automatización Daviplata – Plan de Trabajo - iOS</vt:lpstr>
      <vt:lpstr>Automatización Daviplata – Plan de Trabajo - General </vt:lpstr>
      <vt:lpstr>Observaciones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Opening slide – design option Add slide title here</dc:title>
  <dc:creator>Laura Ardila Marulanda</dc:creator>
  <cp:lastModifiedBy>Juan Pablo Doncel Gutierrez</cp:lastModifiedBy>
  <cp:revision>56</cp:revision>
  <dcterms:created xsi:type="dcterms:W3CDTF">2023-04-27T13:58:05Z</dcterms:created>
  <dcterms:modified xsi:type="dcterms:W3CDTF">2024-04-04T14:49:03Z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0x01010061CFD0B9950EEE4891B4AD38DC5CC1EF</vt:lpwstr>
  </property>
  <property fmtid="{D5CDD505-2E9C-101B-9397-08002B2CF9AE}" pid="3" name="MediaServiceImageTags">
    <vt:lpwstr/>
  </property>
</Properties>
</file>