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0" r:id="rId3"/>
    <p:sldId id="257" r:id="rId4"/>
    <p:sldId id="269" r:id="rId5"/>
    <p:sldId id="270" r:id="rId6"/>
    <p:sldId id="261" r:id="rId7"/>
    <p:sldId id="258" r:id="rId8"/>
    <p:sldId id="263" r:id="rId9"/>
    <p:sldId id="271" r:id="rId10"/>
    <p:sldId id="272" r:id="rId11"/>
    <p:sldId id="273" r:id="rId12"/>
    <p:sldId id="274" r:id="rId13"/>
    <p:sldId id="275" r:id="rId14"/>
    <p:sldId id="26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2024/2/29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019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2024/2/29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552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2024/2/29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300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2024/2/29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900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2024/2/29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167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2024/2/29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398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2024/2/29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583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2024/2/29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424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2024/2/29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50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2024/2/29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152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2024/2/29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913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89DAF-CC68-D243-BD92-75FCA5241DA5}" type="datetimeFigureOut">
              <a:rPr kumimoji="1" lang="zh-TW" altLang="en-US" smtClean="0"/>
              <a:t>2024/2/29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9410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mozilla.org/en-US/docs/Web/API/Element/getBoundingClientRec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9EBFB3A-4286-C040-95F8-6DAD1251A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kumimoji="1" lang="en-US" altLang="zh-TW" sz="6600" dirty="0"/>
              <a:t>Lab 1</a:t>
            </a:r>
            <a:endParaRPr kumimoji="1" lang="zh-TW" altLang="en-US" sz="6600" dirty="0"/>
          </a:p>
        </p:txBody>
      </p:sp>
      <p:sp>
        <p:nvSpPr>
          <p:cNvPr id="22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67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2FAC-D210-104B-A1AB-C56EDAFC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2. Coordinate System of Mouse Event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3C2172-9DA1-DB4B-9C27-514B3C6C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39681" cy="4351338"/>
          </a:xfrm>
        </p:spPr>
        <p:txBody>
          <a:bodyPr/>
          <a:lstStyle/>
          <a:p>
            <a:r>
              <a:rPr kumimoji="1" lang="en-US" altLang="zh-TW" dirty="0" err="1"/>
              <a:t>ev.clickX</a:t>
            </a:r>
            <a:r>
              <a:rPr kumimoji="1" lang="en-US" altLang="zh-TW" dirty="0"/>
              <a:t> and </a:t>
            </a:r>
            <a:r>
              <a:rPr kumimoji="1" lang="en-US" altLang="zh-TW" dirty="0" err="1"/>
              <a:t>ev.clickY</a:t>
            </a:r>
            <a:r>
              <a:rPr kumimoji="1" lang="en-US" altLang="zh-TW" dirty="0"/>
              <a:t> return the coordinate according to the ”red” coordinate system</a:t>
            </a:r>
          </a:p>
          <a:p>
            <a:r>
              <a:rPr kumimoji="1" lang="en-US" altLang="zh-TW" dirty="0" err="1"/>
              <a:t>ev.target.getBoundingClientRect</a:t>
            </a:r>
            <a:r>
              <a:rPr kumimoji="1" lang="en-US" altLang="zh-TW" dirty="0"/>
              <a:t>() returns information of the canvas (because you click on it)</a:t>
            </a:r>
            <a:br>
              <a:rPr kumimoji="1" lang="en-US" altLang="zh-TW" dirty="0"/>
            </a:br>
            <a:endParaRPr kumimoji="1" lang="en-US" altLang="zh-TW" dirty="0"/>
          </a:p>
          <a:p>
            <a:r>
              <a:rPr kumimoji="1" lang="en-US" altLang="zh-TW" dirty="0"/>
              <a:t>Check here for more information</a:t>
            </a:r>
          </a:p>
          <a:p>
            <a:pPr lvl="1"/>
            <a:r>
              <a:rPr lang="en" altLang="zh-TW" dirty="0">
                <a:hlinkClick r:id="rId2"/>
              </a:rPr>
              <a:t>https://developer.mozilla.org/en-US/docs/Web/API/Element/getBoundingClientRect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8541B4F-AC87-8249-ABC7-9BEAA623F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756" y="2288698"/>
            <a:ext cx="3295822" cy="3999785"/>
          </a:xfrm>
          <a:prstGeom prst="rect">
            <a:avLst/>
          </a:prstGeom>
        </p:spPr>
      </p:pic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B8A99E7F-8487-B84C-A19E-7503543FD9C7}"/>
              </a:ext>
            </a:extLst>
          </p:cNvPr>
          <p:cNvCxnSpPr/>
          <p:nvPr/>
        </p:nvCxnSpPr>
        <p:spPr>
          <a:xfrm>
            <a:off x="7895967" y="2265280"/>
            <a:ext cx="4065373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BCA79B0A-AF0C-164C-A453-D27F7BACD8FF}"/>
              </a:ext>
            </a:extLst>
          </p:cNvPr>
          <p:cNvCxnSpPr>
            <a:cxnSpLocks/>
          </p:cNvCxnSpPr>
          <p:nvPr/>
        </p:nvCxnSpPr>
        <p:spPr>
          <a:xfrm flipH="1">
            <a:off x="7862328" y="2301055"/>
            <a:ext cx="8925" cy="4023202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7CBF80-4261-1A49-8AE7-16B913902D20}"/>
              </a:ext>
            </a:extLst>
          </p:cNvPr>
          <p:cNvSpPr txBox="1"/>
          <p:nvPr/>
        </p:nvSpPr>
        <p:spPr>
          <a:xfrm>
            <a:off x="9021304" y="1678082"/>
            <a:ext cx="191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</a:t>
            </a:r>
            <a:r>
              <a:rPr kumimoji="1" lang="en-US" altLang="zh-TW" dirty="0" err="1"/>
              <a:t>rect.left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rect.top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ADF495F-4A70-5E47-BBF5-09BB543C3257}"/>
              </a:ext>
            </a:extLst>
          </p:cNvPr>
          <p:cNvSpPr txBox="1"/>
          <p:nvPr/>
        </p:nvSpPr>
        <p:spPr>
          <a:xfrm>
            <a:off x="9021304" y="3109942"/>
            <a:ext cx="114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/>
              <a:t>rect.width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1C1DE02-B3BB-9346-9DB5-4BE9BDC928E5}"/>
              </a:ext>
            </a:extLst>
          </p:cNvPr>
          <p:cNvSpPr txBox="1"/>
          <p:nvPr/>
        </p:nvSpPr>
        <p:spPr>
          <a:xfrm>
            <a:off x="10227052" y="4472616"/>
            <a:ext cx="980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err="1"/>
              <a:t>rect.height</a:t>
            </a:r>
            <a:endParaRPr kumimoji="1" lang="zh-TW" altLang="en-US" sz="1400" dirty="0"/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DACF9D44-ECD2-7344-895A-0506FC80648F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7989339" y="2047414"/>
            <a:ext cx="1988702" cy="956231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343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7F47F8-DB0B-0840-9BA4-DCF5683F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3. TODO-1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FD3F2E-162F-644C-B4D3-73CC7C5C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When we draw in WebGL</a:t>
            </a:r>
          </a:p>
          <a:p>
            <a:pPr lvl="1"/>
            <a:r>
              <a:rPr kumimoji="1" lang="en-US" altLang="zh-TW" dirty="0"/>
              <a:t>The span of x-axis is -1 to +1</a:t>
            </a:r>
          </a:p>
          <a:p>
            <a:pPr lvl="1"/>
            <a:r>
              <a:rPr kumimoji="1" lang="en-US" altLang="zh-TW" dirty="0"/>
              <a:t>The span of y-axis is -1 to +1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Complete TODO-1 for this conversion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B4E1BB-3258-1F42-94C0-F7CCC17CE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756" y="2288698"/>
            <a:ext cx="3295822" cy="3999785"/>
          </a:xfrm>
          <a:prstGeom prst="rect">
            <a:avLst/>
          </a:prstGeom>
        </p:spPr>
      </p:pic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EBC74FFA-E3CF-E449-B762-E8D04932B70C}"/>
              </a:ext>
            </a:extLst>
          </p:cNvPr>
          <p:cNvCxnSpPr/>
          <p:nvPr/>
        </p:nvCxnSpPr>
        <p:spPr>
          <a:xfrm>
            <a:off x="7895967" y="2265280"/>
            <a:ext cx="4065373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1BF5C3CD-5BD3-CA41-AF71-C8F042923C5F}"/>
              </a:ext>
            </a:extLst>
          </p:cNvPr>
          <p:cNvCxnSpPr>
            <a:cxnSpLocks/>
          </p:cNvCxnSpPr>
          <p:nvPr/>
        </p:nvCxnSpPr>
        <p:spPr>
          <a:xfrm flipH="1">
            <a:off x="7862328" y="2301055"/>
            <a:ext cx="8925" cy="4023202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FAC9D37B-BC73-2543-9663-9E6828AE4815}"/>
              </a:ext>
            </a:extLst>
          </p:cNvPr>
          <p:cNvSpPr txBox="1"/>
          <p:nvPr/>
        </p:nvSpPr>
        <p:spPr>
          <a:xfrm>
            <a:off x="9021304" y="1678082"/>
            <a:ext cx="191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</a:t>
            </a:r>
            <a:r>
              <a:rPr kumimoji="1" lang="en-US" altLang="zh-TW" dirty="0" err="1"/>
              <a:t>rect.left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rect.top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E6DAF7C-5C87-124C-A42A-191DDF4A2006}"/>
              </a:ext>
            </a:extLst>
          </p:cNvPr>
          <p:cNvSpPr txBox="1"/>
          <p:nvPr/>
        </p:nvSpPr>
        <p:spPr>
          <a:xfrm>
            <a:off x="9021304" y="3109942"/>
            <a:ext cx="114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/>
              <a:t>rect.width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03D2F74-CCCB-DE4A-B369-5018F78B4DC6}"/>
              </a:ext>
            </a:extLst>
          </p:cNvPr>
          <p:cNvSpPr txBox="1"/>
          <p:nvPr/>
        </p:nvSpPr>
        <p:spPr>
          <a:xfrm>
            <a:off x="10227052" y="4472616"/>
            <a:ext cx="980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err="1"/>
              <a:t>rect.height</a:t>
            </a:r>
            <a:endParaRPr kumimoji="1" lang="zh-TW" altLang="en-US" sz="1400" dirty="0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42DCB2BA-BAAE-174C-BF0A-FDF64726C7B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989339" y="2047414"/>
            <a:ext cx="1988702" cy="956231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326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3EC7B0-1387-C641-A5CB-8AA8E2C0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4. TODO-2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D2FF71-D14B-E84B-B9E7-A9D90B2BD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Fill out “???”</a:t>
            </a:r>
          </a:p>
          <a:p>
            <a:r>
              <a:rPr kumimoji="1" lang="en-US" altLang="zh-TW" dirty="0"/>
              <a:t>Calculate color for each point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7371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78270A-80B9-9D4C-A5EB-847B6A41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5. TODO-3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213F87-0E8C-2041-9099-AB418846B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Read the for loop</a:t>
            </a:r>
          </a:p>
          <a:p>
            <a:r>
              <a:rPr kumimoji="1" lang="en-US" altLang="zh-TW" dirty="0"/>
              <a:t>Fill out “???” to pass data to shader for drawing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4251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0F11E9-8777-904F-BBD0-D9F1445A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You Should Do</a:t>
            </a:r>
            <a:b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 “Submission”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592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CDE05-A999-994E-9D94-5CCD3F6D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Submission Instruction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383D1-AC38-0C40-9505-30F7ADA8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TW" dirty="0"/>
              <a:t>Create a folder</a:t>
            </a:r>
          </a:p>
          <a:p>
            <a:pPr lvl="1"/>
            <a:r>
              <a:rPr kumimoji="1" lang="en-US" altLang="zh-TW" dirty="0"/>
              <a:t>Put the html and </a:t>
            </a:r>
            <a:r>
              <a:rPr kumimoji="1" lang="en-US" altLang="zh-TW" dirty="0" err="1"/>
              <a:t>js</a:t>
            </a:r>
            <a:r>
              <a:rPr kumimoji="1" lang="en-US" altLang="zh-TW" dirty="0"/>
              <a:t> files in the folder</a:t>
            </a:r>
          </a:p>
          <a:p>
            <a:pPr lvl="1"/>
            <a:r>
              <a:rPr kumimoji="1" lang="en-US" altLang="zh-TW" dirty="0"/>
              <a:t>Rename the folder to your student ID</a:t>
            </a:r>
          </a:p>
          <a:p>
            <a:pPr lvl="2"/>
            <a:r>
              <a:rPr kumimoji="1" lang="en-US" altLang="zh-TW" dirty="0"/>
              <a:t>For example, if your  student ID is “40312345s”, rename </a:t>
            </a:r>
            <a:r>
              <a:rPr kumimoji="1" lang="en-US" altLang="zh-TW"/>
              <a:t>the folder </a:t>
            </a:r>
            <a:r>
              <a:rPr kumimoji="1" lang="en-US" altLang="zh-TW" dirty="0"/>
              <a:t>to </a:t>
            </a:r>
            <a:r>
              <a:rPr kumimoji="1" lang="en-US" altLang="zh-TW"/>
              <a:t>“40312345s”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Zip the folder </a:t>
            </a:r>
          </a:p>
          <a:p>
            <a:pPr lvl="1"/>
            <a:r>
              <a:rPr kumimoji="1" lang="en-US" altLang="zh-TW" dirty="0"/>
              <a:t>Rename the zip file to your student ID</a:t>
            </a:r>
          </a:p>
          <a:p>
            <a:pPr lvl="2"/>
            <a:r>
              <a:rPr kumimoji="1" lang="en-US" altLang="zh-TW" dirty="0"/>
              <a:t>For example, if your  student ID is “40312345s”, rename the zip file to “40312345s.zip”</a:t>
            </a:r>
          </a:p>
          <a:p>
            <a:pPr lvl="1"/>
            <a:r>
              <a:rPr kumimoji="1" lang="en-US" altLang="zh-TW" dirty="0"/>
              <a:t>Submit the renamed zip file to Moodle</a:t>
            </a:r>
          </a:p>
          <a:p>
            <a:pPr lvl="1"/>
            <a:endParaRPr kumimoji="1" lang="en-US" altLang="zh-TW" dirty="0"/>
          </a:p>
          <a:p>
            <a:r>
              <a:rPr kumimoji="1" lang="en-US" altLang="zh-TW" dirty="0">
                <a:solidFill>
                  <a:srgbClr val="C00000"/>
                </a:solidFill>
              </a:rPr>
              <a:t>Make sure 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you put all files in the folder to zip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You submit the zip file with correct name</a:t>
            </a:r>
          </a:p>
          <a:p>
            <a:r>
              <a:rPr kumimoji="1" lang="en-US" altLang="zh-TW" dirty="0">
                <a:solidFill>
                  <a:srgbClr val="C00000"/>
                </a:solidFill>
              </a:rPr>
              <a:t>You won’t get any point if 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the submitted file does not follow the naming rule,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TA cannot run your code,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or cannot unzip your zip file.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1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0F11E9-8777-904F-BBD0-D9F1445A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You will Learn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89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063CFD-974D-1543-B1E2-708CB0095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6054"/>
            <a:ext cx="10515600" cy="5620909"/>
          </a:xfrm>
        </p:spPr>
        <p:txBody>
          <a:bodyPr/>
          <a:lstStyle/>
          <a:p>
            <a:r>
              <a:rPr kumimoji="1" lang="en-US" altLang="zh-TW" dirty="0"/>
              <a:t>Some </a:t>
            </a:r>
            <a:r>
              <a:rPr kumimoji="1" lang="en-US" altLang="zh-TW" dirty="0" err="1"/>
              <a:t>javascript</a:t>
            </a:r>
            <a:r>
              <a:rPr kumimoji="1" lang="en-US" altLang="zh-TW" dirty="0"/>
              <a:t> basic syntax</a:t>
            </a:r>
          </a:p>
          <a:p>
            <a:r>
              <a:rPr kumimoji="1" lang="en-US" altLang="zh-TW" dirty="0"/>
              <a:t>Array</a:t>
            </a:r>
          </a:p>
          <a:p>
            <a:r>
              <a:rPr kumimoji="1" lang="en-US" altLang="zh-TW" dirty="0"/>
              <a:t>Mouse event </a:t>
            </a:r>
          </a:p>
          <a:p>
            <a:r>
              <a:rPr kumimoji="1" lang="en-US" altLang="zh-TW" dirty="0"/>
              <a:t>Convert mouse event position from browser space to WebGL drawing canvas space </a:t>
            </a:r>
          </a:p>
          <a:p>
            <a:r>
              <a:rPr kumimoji="1" lang="en-US" altLang="zh-TW" dirty="0"/>
              <a:t>Pass data to shaders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564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0F11E9-8777-904F-BBD0-D9F1445A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We Want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44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903F3E-4589-924F-845B-F1AF8B6E7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119"/>
            <a:ext cx="10515600" cy="5410844"/>
          </a:xfrm>
        </p:spPr>
        <p:txBody>
          <a:bodyPr/>
          <a:lstStyle/>
          <a:p>
            <a:r>
              <a:rPr kumimoji="1" lang="en-US" altLang="zh-TW" dirty="0"/>
              <a:t>Virtually divide the canvas into 4 quadrants </a:t>
            </a:r>
          </a:p>
          <a:p>
            <a:r>
              <a:rPr kumimoji="1" lang="en-US" altLang="zh-TW" dirty="0"/>
              <a:t>When user clicks on the canvas, add one more point</a:t>
            </a:r>
          </a:p>
          <a:p>
            <a:r>
              <a:rPr kumimoji="1" lang="en-US" altLang="zh-TW" dirty="0"/>
              <a:t>The color of the point is determined by the location of the points</a:t>
            </a:r>
          </a:p>
          <a:p>
            <a:pPr lvl="1"/>
            <a:r>
              <a:rPr kumimoji="1" lang="en-US" altLang="zh-TW" dirty="0"/>
              <a:t>Top right quadrant: red</a:t>
            </a:r>
          </a:p>
          <a:p>
            <a:pPr lvl="1"/>
            <a:r>
              <a:rPr kumimoji="1" lang="en-US" altLang="zh-TW" dirty="0"/>
              <a:t>Top left quadrant: blue</a:t>
            </a:r>
          </a:p>
          <a:p>
            <a:pPr lvl="1"/>
            <a:r>
              <a:rPr kumimoji="1" lang="en-US" altLang="zh-TW" dirty="0"/>
              <a:t>Bottom left quadrant : green</a:t>
            </a:r>
          </a:p>
          <a:p>
            <a:pPr lvl="1"/>
            <a:r>
              <a:rPr kumimoji="1" lang="en-US" altLang="zh-TW" dirty="0"/>
              <a:t>Bottom right quadrant :white</a:t>
            </a:r>
          </a:p>
          <a:p>
            <a:endParaRPr kumimoji="1" lang="zh-TW" altLang="en-US" dirty="0"/>
          </a:p>
        </p:txBody>
      </p:sp>
      <p:pic>
        <p:nvPicPr>
          <p:cNvPr id="4" name="圖片 3" descr="一張含有 光, 坐, 交通, 時鐘 的圖片&#10;&#10;自動產生的描述">
            <a:extLst>
              <a:ext uri="{FF2B5EF4-FFF2-40B4-BE49-F238E27FC236}">
                <a16:creationId xmlns:a16="http://schemas.microsoft.com/office/drawing/2014/main" id="{0454E3A8-06A7-8745-A351-2AFC8866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54" y="2554901"/>
            <a:ext cx="3962400" cy="3981824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E3DEBDE-CB24-F148-A22B-FC7E4DE61CC5}"/>
              </a:ext>
            </a:extLst>
          </p:cNvPr>
          <p:cNvCxnSpPr/>
          <p:nvPr/>
        </p:nvCxnSpPr>
        <p:spPr>
          <a:xfrm>
            <a:off x="9835978" y="1989438"/>
            <a:ext cx="0" cy="4868562"/>
          </a:xfrm>
          <a:prstGeom prst="line">
            <a:avLst/>
          </a:prstGeom>
          <a:ln w="38100">
            <a:solidFill>
              <a:schemeClr val="tx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4BDA5F7-5042-A14E-BA25-29E314223DCE}"/>
              </a:ext>
            </a:extLst>
          </p:cNvPr>
          <p:cNvCxnSpPr>
            <a:cxnSpLocks/>
          </p:cNvCxnSpPr>
          <p:nvPr/>
        </p:nvCxnSpPr>
        <p:spPr>
          <a:xfrm flipH="1">
            <a:off x="7500551" y="4545813"/>
            <a:ext cx="4572001" cy="0"/>
          </a:xfrm>
          <a:prstGeom prst="line">
            <a:avLst/>
          </a:prstGeom>
          <a:ln w="38100">
            <a:solidFill>
              <a:schemeClr val="tx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37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0F11E9-8777-904F-BBD0-D9F1445A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You Should Do</a:t>
            </a:r>
            <a:b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by Step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16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058EA1-7B50-164C-B196-98AF3AC7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1. Download and Run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81D3AD-3BA1-354F-825D-7341860AE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Download the zip file which contains “</a:t>
            </a:r>
            <a:r>
              <a:rPr kumimoji="1" lang="en-US" altLang="zh-TW" dirty="0" err="1"/>
              <a:t>index.html</a:t>
            </a:r>
            <a:r>
              <a:rPr kumimoji="1" lang="en-US" altLang="zh-TW" dirty="0"/>
              <a:t>” and “</a:t>
            </a:r>
            <a:r>
              <a:rPr kumimoji="1" lang="en-US" altLang="zh-TW" dirty="0" err="1"/>
              <a:t>WebGL.js</a:t>
            </a:r>
            <a:r>
              <a:rPr kumimoji="1" lang="en-US" altLang="zh-TW" dirty="0"/>
              <a:t>” from Moodle (unzip the zip file)</a:t>
            </a:r>
          </a:p>
          <a:p>
            <a:r>
              <a:rPr kumimoji="1" lang="en-US" altLang="zh-TW" dirty="0"/>
              <a:t>Drag “</a:t>
            </a:r>
            <a:r>
              <a:rPr kumimoji="1" lang="en-US" altLang="zh-TW" dirty="0" err="1"/>
              <a:t>index.html</a:t>
            </a:r>
            <a:r>
              <a:rPr kumimoji="1" lang="en-US" altLang="zh-TW" dirty="0"/>
              <a:t>” to a browser (e.g. Chrome)</a:t>
            </a:r>
          </a:p>
          <a:p>
            <a:pPr lvl="1"/>
            <a:r>
              <a:rPr kumimoji="1" lang="en-US" altLang="zh-TW" dirty="0"/>
              <a:t>You suppose to see a black canvas</a:t>
            </a:r>
          </a:p>
          <a:p>
            <a:pPr marL="514350" indent="-514350">
              <a:buFont typeface="+mj-lt"/>
              <a:buAutoNum type="arabicPeriod"/>
            </a:pPr>
            <a:endParaRPr kumimoji="1" lang="zh-TW" altLang="en-US" dirty="0"/>
          </a:p>
        </p:txBody>
      </p:sp>
      <p:pic>
        <p:nvPicPr>
          <p:cNvPr id="8" name="圖片 7" descr="一張含有 桌 的圖片&#10;&#10;自動產生的描述">
            <a:extLst>
              <a:ext uri="{FF2B5EF4-FFF2-40B4-BE49-F238E27FC236}">
                <a16:creationId xmlns:a16="http://schemas.microsoft.com/office/drawing/2014/main" id="{D61D648A-F6EF-F546-9EE1-58ED1FB06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676" y="2743200"/>
            <a:ext cx="416332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68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343ACE-BCE2-994C-BA51-AA9C848F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2. Coordinate System of Mouse Event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279ECF-5468-1344-9EF6-8C5C299FF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Read main() function in </a:t>
            </a:r>
            <a:r>
              <a:rPr kumimoji="1" lang="en-US" altLang="zh-TW" dirty="0" err="1"/>
              <a:t>WebGL.js</a:t>
            </a:r>
            <a:endParaRPr kumimoji="1" lang="en-US" altLang="zh-TW" dirty="0"/>
          </a:p>
          <a:p>
            <a:r>
              <a:rPr kumimoji="1" lang="en-US" altLang="zh-TW" dirty="0"/>
              <a:t>Read the function “click()” in </a:t>
            </a:r>
            <a:r>
              <a:rPr kumimoji="1" lang="en-US" altLang="zh-TW" dirty="0" err="1"/>
              <a:t>WebGL.js</a:t>
            </a:r>
            <a:endParaRPr kumimoji="1" lang="en-US" altLang="zh-TW" dirty="0"/>
          </a:p>
          <a:p>
            <a:r>
              <a:rPr kumimoji="1" lang="en-US" altLang="zh-TW" dirty="0"/>
              <a:t>Open the developer tool (and click </a:t>
            </a:r>
            <a:r>
              <a:rPr kumimoji="1" lang="en-US" altLang="zh-TW"/>
              <a:t>the “console” tab)</a:t>
            </a:r>
            <a:endParaRPr kumimoji="1" lang="en-US" altLang="zh-TW" dirty="0"/>
          </a:p>
        </p:txBody>
      </p:sp>
      <p:pic>
        <p:nvPicPr>
          <p:cNvPr id="6" name="圖片 5" descr="一張含有 螢幕擷取畫面, 電腦 的圖片&#10;&#10;自動產生的描述">
            <a:extLst>
              <a:ext uri="{FF2B5EF4-FFF2-40B4-BE49-F238E27FC236}">
                <a16:creationId xmlns:a16="http://schemas.microsoft.com/office/drawing/2014/main" id="{A3C5915D-4055-134D-B76A-AC459DCE5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58" y="3764220"/>
            <a:ext cx="8043804" cy="290361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5F0508F-2649-F445-A58D-DC999642282F}"/>
              </a:ext>
            </a:extLst>
          </p:cNvPr>
          <p:cNvSpPr/>
          <p:nvPr/>
        </p:nvSpPr>
        <p:spPr>
          <a:xfrm>
            <a:off x="5647038" y="3764220"/>
            <a:ext cx="3336324" cy="299492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693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1C5090-8653-0442-829C-A666AAF8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2. Coordinate System of Mouse Event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96ED33-9623-B040-A359-28116F1DE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411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TW" dirty="0"/>
              <a:t>Click at the left-top corner of the canvas and check what text is printed in the developer tool</a:t>
            </a:r>
          </a:p>
          <a:p>
            <a:r>
              <a:rPr kumimoji="1" lang="en-US" altLang="zh-TW" dirty="0"/>
              <a:t>Change the position of the canvas by add multiple ”test &lt;</a:t>
            </a:r>
            <a:r>
              <a:rPr kumimoji="1" lang="en-US" altLang="zh-TW" dirty="0" err="1"/>
              <a:t>br</a:t>
            </a:r>
            <a:r>
              <a:rPr kumimoji="1" lang="en-US" altLang="zh-TW" dirty="0"/>
              <a:t>&gt;” in </a:t>
            </a:r>
            <a:r>
              <a:rPr kumimoji="1" lang="en-US" altLang="zh-TW" dirty="0" err="1"/>
              <a:t>index.html</a:t>
            </a:r>
            <a:endParaRPr kumimoji="1" lang="en-US" altLang="zh-TW" dirty="0"/>
          </a:p>
          <a:p>
            <a:r>
              <a:rPr kumimoji="1" lang="en-US" altLang="zh-TW" dirty="0"/>
              <a:t>Click at the left-top corner of the black “canvas” again and check what text is printed in the developer tool</a:t>
            </a:r>
          </a:p>
          <a:p>
            <a:endParaRPr kumimoji="1" lang="zh-TW" altLang="en-US" dirty="0"/>
          </a:p>
          <a:p>
            <a:endParaRPr kumimoji="1" lang="zh-TW" altLang="en-US" dirty="0"/>
          </a:p>
        </p:txBody>
      </p:sp>
      <p:pic>
        <p:nvPicPr>
          <p:cNvPr id="4" name="圖片 3" descr="一張含有 螢幕擷取畫面, 手機 的圖片&#10;&#10;自動產生的描述">
            <a:extLst>
              <a:ext uri="{FF2B5EF4-FFF2-40B4-BE49-F238E27FC236}">
                <a16:creationId xmlns:a16="http://schemas.microsoft.com/office/drawing/2014/main" id="{F2093231-D6CC-AF45-914A-268C9CF05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81" y="3609740"/>
            <a:ext cx="3982308" cy="310300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4F62BF0-8B78-D242-912C-51C2327B3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621" y="3609740"/>
            <a:ext cx="2651897" cy="321832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9DCF114-9021-5246-AA79-D06847D018B1}"/>
              </a:ext>
            </a:extLst>
          </p:cNvPr>
          <p:cNvSpPr/>
          <p:nvPr/>
        </p:nvSpPr>
        <p:spPr>
          <a:xfrm>
            <a:off x="1396313" y="4814437"/>
            <a:ext cx="976184" cy="6843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248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541</Words>
  <Application>Microsoft Macintosh PowerPoint</Application>
  <PresentationFormat>寬螢幕</PresentationFormat>
  <Paragraphs>69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佈景主題</vt:lpstr>
      <vt:lpstr>Lab 1</vt:lpstr>
      <vt:lpstr>What You will Learn</vt:lpstr>
      <vt:lpstr>PowerPoint 簡報</vt:lpstr>
      <vt:lpstr>What We Want</vt:lpstr>
      <vt:lpstr>PowerPoint 簡報</vt:lpstr>
      <vt:lpstr>What You Should Do Step by Step</vt:lpstr>
      <vt:lpstr>1. Download and Run</vt:lpstr>
      <vt:lpstr>2. Coordinate System of Mouse Event</vt:lpstr>
      <vt:lpstr>2. Coordinate System of Mouse Event</vt:lpstr>
      <vt:lpstr>2. Coordinate System of Mouse Event</vt:lpstr>
      <vt:lpstr>3. TODO-1</vt:lpstr>
      <vt:lpstr>4. TODO-2</vt:lpstr>
      <vt:lpstr>5. TODO-3</vt:lpstr>
      <vt:lpstr>What You Should Do for “Submission”</vt:lpstr>
      <vt:lpstr>Submission Instruction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科植 王</dc:creator>
  <cp:lastModifiedBy>科植 王</cp:lastModifiedBy>
  <cp:revision>10</cp:revision>
  <dcterms:created xsi:type="dcterms:W3CDTF">2020-08-21T03:37:17Z</dcterms:created>
  <dcterms:modified xsi:type="dcterms:W3CDTF">2024-02-29T05:41:35Z</dcterms:modified>
</cp:coreProperties>
</file>