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58" r:id="rId4"/>
    <p:sldId id="259" r:id="rId5"/>
    <p:sldId id="260" r:id="rId6"/>
    <p:sldId id="263" r:id="rId7"/>
    <p:sldId id="264" r:id="rId8"/>
    <p:sldId id="265" r:id="rId9"/>
    <p:sldId id="267"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12.05.2018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a:t>
            </a:r>
            <a:r>
              <a:rPr lang="de-CH" sz="1200" kern="1200">
                <a:solidFill>
                  <a:schemeClr val="tx1"/>
                </a:solidFill>
                <a:effectLst/>
                <a:latin typeface="+mn-lt"/>
                <a:ea typeface="+mn-ea"/>
                <a:cs typeface="+mn-cs"/>
              </a:rPr>
              <a:t>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12.05.2018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12.05.2018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err="1"/>
              <a:t>Laytrönk</a:t>
            </a:r>
            <a:r>
              <a:rPr lang="de-CH" dirty="0"/>
              <a:t> </a:t>
            </a:r>
            <a:r>
              <a:rPr lang="de-CH" dirty="0" err="1"/>
              <a:t>isch</a:t>
            </a:r>
            <a:r>
              <a:rPr lang="de-CH" dirty="0"/>
              <a:t> </a:t>
            </a:r>
            <a:r>
              <a:rPr lang="de-CH" dirty="0" err="1"/>
              <a:t>no</a:t>
            </a:r>
            <a:r>
              <a:rPr lang="de-CH" dirty="0"/>
              <a:t> </a:t>
            </a:r>
            <a:r>
              <a:rPr lang="de-CH" dirty="0" err="1"/>
              <a:t>hösslich</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200" y="1856792"/>
            <a:ext cx="6307494" cy="1477328"/>
          </a:xfrm>
          <a:prstGeom prst="rect">
            <a:avLst/>
          </a:prstGeom>
          <a:noFill/>
        </p:spPr>
        <p:txBody>
          <a:bodyPr wrap="square" rtlCol="0">
            <a:spAutoFit/>
          </a:bodyPr>
          <a:lstStyle/>
          <a:p>
            <a:r>
              <a:rPr lang="de-CH" dirty="0"/>
              <a:t>Die naive romantische Weltsicht von Judith wir von der Realität eingeholt </a:t>
            </a:r>
          </a:p>
          <a:p>
            <a:endParaRPr lang="de-CH" dirty="0"/>
          </a:p>
          <a:p>
            <a:endParaRPr lang="de-CH" dirty="0"/>
          </a:p>
          <a:p>
            <a:r>
              <a:rPr lang="de-CH"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4310" y="1690688"/>
            <a:ext cx="2611016" cy="2572259"/>
          </a:xfrm>
          <a:prstGeom prst="rect">
            <a:avLst/>
          </a:prstGeom>
        </p:spPr>
      </p:pic>
      <p:sp>
        <p:nvSpPr>
          <p:cNvPr id="7" name="Textfeld 6">
            <a:extLst>
              <a:ext uri="{FF2B5EF4-FFF2-40B4-BE49-F238E27FC236}">
                <a16:creationId xmlns:a16="http://schemas.microsoft.com/office/drawing/2014/main" id="{E5CC194A-05F6-4452-94A6-5235E8B8DECC}"/>
              </a:ext>
            </a:extLst>
          </p:cNvPr>
          <p:cNvSpPr txBox="1"/>
          <p:nvPr/>
        </p:nvSpPr>
        <p:spPr>
          <a:xfrm>
            <a:off x="8508016" y="4896789"/>
            <a:ext cx="2423604" cy="923330"/>
          </a:xfrm>
          <a:prstGeom prst="rect">
            <a:avLst/>
          </a:prstGeom>
          <a:noFill/>
        </p:spPr>
        <p:txBody>
          <a:bodyPr wrap="square" rtlCol="0">
            <a:spAutoFit/>
          </a:bodyPr>
          <a:lstStyle/>
          <a:p>
            <a:r>
              <a:rPr lang="de-CH" dirty="0"/>
              <a:t>Bild noch falsch platziert</a:t>
            </a:r>
          </a:p>
          <a:p>
            <a:r>
              <a:rPr lang="de-CH" dirty="0"/>
              <a:t>Quelle in Notizen</a:t>
            </a:r>
            <a:endParaRPr lang="fr-CH" dirty="0"/>
          </a:p>
        </p:txBody>
      </p:sp>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Nationalsozialismus</a:t>
            </a:r>
          </a:p>
          <a:p>
            <a:r>
              <a:rPr lang="de-CH" dirty="0"/>
              <a:t>Bedrohung durch die Nationalsozialisten </a:t>
            </a:r>
          </a:p>
          <a:p>
            <a:r>
              <a:rPr lang="de-CH" dirty="0"/>
              <a:t>Terror und </a:t>
            </a:r>
            <a:r>
              <a:rPr lang="de-CH" dirty="0">
                <a:solidFill>
                  <a:srgbClr val="FF0000"/>
                </a:solidFill>
              </a:rPr>
              <a:t>Unterdrückung gegen «Nicht Arier»</a:t>
            </a:r>
          </a:p>
          <a:p>
            <a:endParaRPr lang="fr-CH" dirty="0">
              <a:solidFill>
                <a:srgbClr val="FF0000"/>
              </a:solidFill>
            </a:endParaRPr>
          </a:p>
        </p:txBody>
      </p:sp>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p:txBody>
          <a:bodyPr/>
          <a:lstStyle/>
          <a:p>
            <a:r>
              <a:rPr lang="de-CH" dirty="0"/>
              <a:t>1957 erschien Sansibar oder der letzte Grund</a:t>
            </a:r>
          </a:p>
          <a:p>
            <a:r>
              <a:rPr lang="de-CH" dirty="0"/>
              <a:t>Resonanz war überwiegend positiv</a:t>
            </a:r>
          </a:p>
          <a:p>
            <a:r>
              <a:rPr lang="de-CH" dirty="0"/>
              <a:t>Auszeichnung des Deutschen Kritikerpreises</a:t>
            </a:r>
          </a:p>
          <a:p>
            <a:r>
              <a:rPr lang="de-CH" dirty="0"/>
              <a:t>Arno Schmidt: „Eine sachlich unwiderlegbare Anklage gegen Deutschland. Eine Warnung ‚an alle, die es angeht‘. Unterricht in (ja, fast Anleitung) zu Flucht als Protest. […] Kompositorisch ausgezeichnet; sprachlich bedeutend über dem Durchschnitt“.</a:t>
            </a:r>
          </a:p>
          <a:p>
            <a:endParaRPr lang="fr-CH" dirty="0"/>
          </a:p>
        </p:txBody>
      </p:sp>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r>
              <a:rPr lang="de-CH" dirty="0"/>
              <a:t>Figuren</a:t>
            </a:r>
          </a:p>
        </p:txBody>
      </p:sp>
      <p:pic>
        <p:nvPicPr>
          <p:cNvPr id="6" name="Inhaltsplatzhalter 5" descr="Person mit Stock">
            <a:extLst>
              <a:ext uri="{FF2B5EF4-FFF2-40B4-BE49-F238E27FC236}">
                <a16:creationId xmlns:a16="http://schemas.microsoft.com/office/drawing/2014/main" id="{0DD8F074-DBA1-41FA-A8BB-954CC264228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29981" y="1853820"/>
            <a:ext cx="1748668" cy="1748668"/>
          </a:xfrm>
        </p:spPr>
      </p:pic>
      <p:sp>
        <p:nvSpPr>
          <p:cNvPr id="4" name="Stern: 6 Zacken 3">
            <a:extLst>
              <a:ext uri="{FF2B5EF4-FFF2-40B4-BE49-F238E27FC236}">
                <a16:creationId xmlns:a16="http://schemas.microsoft.com/office/drawing/2014/main" id="{04F29BD9-9AC6-4E9C-804E-C011FEA0229D}"/>
              </a:ext>
            </a:extLst>
          </p:cNvPr>
          <p:cNvSpPr/>
          <p:nvPr/>
        </p:nvSpPr>
        <p:spPr>
          <a:xfrm>
            <a:off x="1376979" y="2027308"/>
            <a:ext cx="1312433" cy="140169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p:txBody>
          <a:bodyPr/>
          <a:lstStyle/>
          <a:p>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Breitbild</PresentationFormat>
  <Paragraphs>67</Paragraphs>
  <Slides>10</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Laytrönk isch no hösslich</vt:lpstr>
      <vt:lpstr>Inhalt</vt:lpstr>
      <vt:lpstr>Autor</vt:lpstr>
      <vt:lpstr>Zeitlicher Hintergrund</vt:lpstr>
      <vt:lpstr>Rezeptionsgeschichte</vt:lpstr>
      <vt:lpstr>Figuren</vt:lpstr>
      <vt:lpstr>Zusammenfassung</vt:lpstr>
      <vt:lpstr>Themen</vt:lpstr>
      <vt:lpstr>Textstelle</vt:lpstr>
      <vt:lpstr>Podium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Abidin Vejseli</cp:lastModifiedBy>
  <cp:revision>10</cp:revision>
  <dcterms:created xsi:type="dcterms:W3CDTF">2018-05-11T17:53:50Z</dcterms:created>
  <dcterms:modified xsi:type="dcterms:W3CDTF">2018-05-12T12:49:35Z</dcterms:modified>
</cp:coreProperties>
</file>