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E26E-F2BA-485B-90BE-CF60768F50BE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8B54-6ABF-46A4-BD7A-834726E0CD02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179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Quellen</a:t>
            </a:r>
            <a:r>
              <a:rPr lang="fr-CH" dirty="0"/>
              <a:t> der </a:t>
            </a:r>
            <a:r>
              <a:rPr lang="fr-CH" dirty="0" err="1"/>
              <a:t>Bilder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/>
              <a:t>https://www.hdg.de/lemo/bestand/objekt/foto-alfred-andersch.html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8B54-6ABF-46A4-BD7A-834726E0CD0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274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04008-2BC8-48AF-8580-C2123BA0B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B25E3D-E8E4-43A6-B1B4-3B78EA4D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3E4F5-16B7-43C8-B94D-3362FE2E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F286F-0668-4F86-A2EC-AA3A67E5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76921-1E6D-4FF3-938C-74F50FD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57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D5B6D-49AA-4585-A0A9-76B70DDE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A5D2A-1E36-4A74-80F3-A4EF0317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B6671-5D53-42B6-B44B-20CB7A52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173AA-A44E-4813-AF07-2F631F7B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5BF66-5AFB-4382-950C-B9ECC65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196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2DA4E-2328-45D5-91C7-EE224163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2658B9-A79A-4B61-8571-268788C3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F36AA-C873-4995-9E81-DBC28C5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CB7C7-82BD-4898-A894-6337A407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73EB8A-5D21-44E7-8561-4CF384C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73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16B59-9A13-46EE-9CE3-CBD31A58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84601-E8F7-4635-883D-A6FD7397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F02B1-F754-459E-BA03-44055D72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314A4-1206-4548-8B3B-8D48D6C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16CA0-B2ED-40E9-BCF7-DA70A15D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3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240D1-53D3-4FC8-A7B5-B9D4084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BEA7-C66F-444F-A7AE-92F911934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08358-DDB2-47CA-9A6D-1438991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797D-9797-4C3D-8ADC-5216C976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4E0D6-0F84-47CF-96C3-49740250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533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86908-2CF8-4F16-8B5B-D3D6A7A7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00857-69B6-4299-901A-2658DE166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E30E-A49B-49BD-8C08-3647DDF5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B78B1-48D6-4668-9566-2EC09DC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78A51C-F312-42D1-A893-4072F83C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DBE48-97C9-479A-BCD6-FCE00028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58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2889-3853-43BF-82A1-53FAC7F2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26483-B2B3-47BA-B8D7-D3A61AA2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1869EE-7DB4-4F48-ABB0-08C066FD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4136FC-CFE4-45FA-8B82-49507C258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42C3F-8C1D-4F0D-9E29-3E7F7F77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C4034C-B7CD-49A2-98DC-51DD283C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EDB3D8-D8E0-4312-B57D-9B776A8D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9E924F-EF0C-49BC-A878-EC603CB4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710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BEED-0B95-47E1-BE7C-8142F527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228765-B991-40D1-8A20-0E0B22C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98E991-2E22-497C-B96E-19C8E7D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49D375-8578-4E1A-AD3A-D232380C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30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D1B0F0-1E9F-4E5F-B718-5B0733AF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03A6BF-BD33-44A8-87BD-A236867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00A09E-C41D-4FA9-BEA1-7A13E103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6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DF50F-52DF-4BEF-ABA8-8D48CC97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A9BBC-C886-4AF8-B770-098276D1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07B71-EB11-4DF7-8664-F21C86C1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A07A9-ABB4-4A90-AEB9-069261B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2CB94-4070-4DD6-B666-B9B06C1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43CD9-159C-43EA-A372-0288051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34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77C0C-B6E5-45F0-89C3-E9165B33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C620D2-2BEC-4892-A528-4D9F6A4EF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A7530A-8890-42F1-AE75-A3AE5F2D0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8FB11-D2CC-40F0-87AF-F54AC58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A2BB0-7C3D-46ED-92E1-F70CEDFE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8BFF68-FF50-4359-BF08-4D9C679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8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2D1BA9-71A1-4CAA-AC2D-2DEE5A06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118CB-17C4-41AE-BD72-0749DE1C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3D787-86BC-46DF-8BA9-D88AEAC08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0739-E7AE-433A-AF75-7E921264B6E6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37F2-B528-47AA-B1FC-2E54B5321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A4E17-403D-469F-961F-7814258E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5315-EE77-479B-92E2-67B3CFE5EB5B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836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5B5C5-1324-4D3C-8251-4DFB88034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Laytrönk</a:t>
            </a:r>
            <a:r>
              <a:rPr lang="de-CH" dirty="0"/>
              <a:t> </a:t>
            </a:r>
            <a:r>
              <a:rPr lang="de-CH" dirty="0" err="1"/>
              <a:t>isch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hösslich</a:t>
            </a:r>
            <a:endParaRPr lang="fr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DF10A8-7466-459E-AC0A-767CAEA3B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093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1B91D-269D-4111-B482-5F618CD5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9FAA8-CF94-4FE4-B2B6-4C746693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25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A5650-DEF5-40AE-AC91-C98F4008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Autor</a:t>
            </a:r>
            <a:endParaRPr lang="fr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761EE-B11C-4686-BFD3-99C25062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Alfred Andersch </a:t>
            </a:r>
          </a:p>
          <a:p>
            <a:r>
              <a:rPr lang="de-CH" dirty="0"/>
              <a:t>Geboren im Jahr 1914 in München</a:t>
            </a:r>
          </a:p>
          <a:p>
            <a:r>
              <a:rPr lang="de-CH" dirty="0"/>
              <a:t>Lehre als Buchhändler</a:t>
            </a:r>
          </a:p>
          <a:p>
            <a:r>
              <a:rPr lang="de-CH" dirty="0"/>
              <a:t>Mitglied der Kommunistischen Partei </a:t>
            </a:r>
          </a:p>
          <a:p>
            <a:r>
              <a:rPr lang="de-CH" dirty="0"/>
              <a:t>Mitgründer der Gruppe 47 </a:t>
            </a:r>
          </a:p>
          <a:p>
            <a:r>
              <a:rPr lang="de-CH" dirty="0"/>
              <a:t>Im Jahr 1980 verstorben</a:t>
            </a:r>
          </a:p>
        </p:txBody>
      </p:sp>
      <p:pic>
        <p:nvPicPr>
          <p:cNvPr id="5" name="Grafik 4" descr="Ein Bild, das Person, Gebäude, Mann,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D4AAD5A0-9499-4E91-BDE6-ADDF196F8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10" y="1690688"/>
            <a:ext cx="2611016" cy="25722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CC194A-05F6-4452-94A6-5235E8B8DECC}"/>
              </a:ext>
            </a:extLst>
          </p:cNvPr>
          <p:cNvSpPr txBox="1"/>
          <p:nvPr/>
        </p:nvSpPr>
        <p:spPr>
          <a:xfrm>
            <a:off x="8508016" y="4896789"/>
            <a:ext cx="242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Bild noch falsch platziert</a:t>
            </a:r>
          </a:p>
          <a:p>
            <a:r>
              <a:rPr lang="de-CH" dirty="0"/>
              <a:t>Quelle in Notizen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1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EA620-73DF-4C77-BCA4-531C2876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7" y="347369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Zeitlicher Hintergrund</a:t>
            </a:r>
            <a:endParaRPr lang="fr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DB1B3-7AB2-49EE-8CF0-FC554075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Handlung ereignet sich im Jahr 1937</a:t>
            </a:r>
          </a:p>
          <a:p>
            <a:r>
              <a:rPr lang="de-CH" dirty="0"/>
              <a:t>Nationalsozialismus</a:t>
            </a:r>
          </a:p>
          <a:p>
            <a:r>
              <a:rPr lang="de-CH" dirty="0"/>
              <a:t>Bedrohung durch die Nationalsozialisten </a:t>
            </a:r>
          </a:p>
          <a:p>
            <a:r>
              <a:rPr lang="de-CH" dirty="0"/>
              <a:t>Terror und </a:t>
            </a:r>
            <a:r>
              <a:rPr lang="de-CH" dirty="0">
                <a:solidFill>
                  <a:srgbClr val="FF0000"/>
                </a:solidFill>
              </a:rPr>
              <a:t>Unterdrückung gegen «Nicht Arier»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2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445FE-B8D0-403A-ADC9-CAE49C4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0B673-25FA-4F11-B182-1DAC4128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762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Laytrönk isch no hösslich</vt:lpstr>
      <vt:lpstr>PowerPoint-Präsentation</vt:lpstr>
      <vt:lpstr>Autor</vt:lpstr>
      <vt:lpstr>Zeitlicher Hintergrund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Binggeli</dc:creator>
  <cp:lastModifiedBy>Marc Binggeli</cp:lastModifiedBy>
  <cp:revision>5</cp:revision>
  <dcterms:created xsi:type="dcterms:W3CDTF">2018-05-11T17:53:50Z</dcterms:created>
  <dcterms:modified xsi:type="dcterms:W3CDTF">2018-05-11T21:15:50Z</dcterms:modified>
</cp:coreProperties>
</file>