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EAA9ABF-07CC-A943-9AAA-3C51DD97F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8AFBB37-DB2E-1747-95DC-B27625A60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82650B4-D052-CE4A-8D73-64FC3EF1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7891-8E03-A845-83C8-3BA00871A1F6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DDE5860-9196-2648-B59B-1B9C7FBD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BE5393D-54A7-7741-8E4E-EDB74962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AE0F-170E-1740-B44A-05F417B5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3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29872D8-CEB4-9249-957C-D3AF1EBC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5A8F9EF-43D0-8E4C-9E13-D5F55ED32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D0A227-1DE8-604A-8E0A-6955C6C61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7891-8E03-A845-83C8-3BA00871A1F6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98F6C86-1079-8E40-BAA9-F2C5D73B3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3F14267-2864-ED4E-8A80-4106D57F8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AE0F-170E-1740-B44A-05F417B5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7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47C5FD5-B82A-2B4B-868C-15FC8FC2D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15C5CC4-BC03-D249-A2FF-BA6A9FE2D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E7A73CB-6933-6342-B222-C19F13B3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7891-8E03-A845-83C8-3BA00871A1F6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938DDCF-4259-0649-88F1-0A274725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A6AA845-D412-034D-8B24-62DB6BE4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AE0F-170E-1740-B44A-05F417B5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21C7C88-2DA6-7A43-BE59-A9CD52C8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1854C30-9BC9-AC47-8EC5-B2A1A1A23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F181704-FB67-6440-BB8C-BFFBEC9C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7891-8E03-A845-83C8-3BA00871A1F6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FB04E8B-F878-5B4A-A023-C395CAE00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3215E22-2B51-5146-A6BE-D74A95B7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AE0F-170E-1740-B44A-05F417B5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7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2EEDDDB-7E78-4C42-B28F-9CB099DEB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867CEA8-74A8-C742-A53A-6E6D7046B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58F558C-6BB3-0548-B00A-28601AF9E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7891-8E03-A845-83C8-3BA00871A1F6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A4E777C-B9CC-7C4B-872E-4EA26DAF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D067EEE-D758-D741-818C-4C1E1ADED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AE0F-170E-1740-B44A-05F417B5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46C5B5-3B7F-B349-8A9C-B90EE50DC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C107E4C-C0F9-944E-B7B8-4AC912326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15DC271-5E56-984C-A972-A649D2085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B24A2CF-4C0B-BE4F-9744-F7BEB61CF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7891-8E03-A845-83C8-3BA00871A1F6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E49AF5D-6980-4F4B-8039-163D2E5E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06B49E7-C50A-114C-825A-FE8B50EF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AE0F-170E-1740-B44A-05F417B5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6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2CED42-9D92-994E-8EEA-5FF3BBF0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FB347F7-CCAE-8249-859C-904DFD96C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29F47B8-B99C-A346-A6B1-594CDEB0E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FC53E73A-FA2B-B042-AB92-43D11EBB4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D7EFCC17-D8D0-AE43-95AD-5E2752E08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537FD57A-5403-5C44-A0CE-5324D4413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7891-8E03-A845-83C8-3BA00871A1F6}" type="datetimeFigureOut">
              <a:rPr lang="en-US" smtClean="0"/>
              <a:t>5/15/20</a:t>
            </a:fld>
            <a:endParaRPr lang="en-US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5686BAC8-8AA0-A54F-B048-81977343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66CCD237-2139-7844-B6F1-7D78DCE13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AE0F-170E-1740-B44A-05F417B5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0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B64B017-A8CD-E84E-9BCD-44CA163D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1611932D-ED9B-DE42-9FC5-2258C6E72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7891-8E03-A845-83C8-3BA00871A1F6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A7AA181B-2977-A640-A856-4FF321036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69DEB12-A1A6-7744-8967-B12565F5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AE0F-170E-1740-B44A-05F417B5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92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4B2AAE93-C095-3E49-A362-6088626B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7891-8E03-A845-83C8-3BA00871A1F6}" type="datetimeFigureOut">
              <a:rPr lang="en-US" smtClean="0"/>
              <a:t>5/15/20</a:t>
            </a:fld>
            <a:endParaRPr lang="en-US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76C8A93-39DD-A641-A83A-12CEC3141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3E430ED6-FB8B-CD43-A3B7-9FB64498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AE0F-170E-1740-B44A-05F417B5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1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6C4FAFA-F907-5543-BC87-3C6898C8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BB14CBB-DA53-9341-889D-04F7DCE5D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5F9D78F-5E50-A747-B838-09034E198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E6DC5F1-45A6-1647-9225-7D4EB61E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7891-8E03-A845-83C8-3BA00871A1F6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1DB9E5B-CF7C-8143-A3A0-3C8A5C4E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91D8281-6018-DF4C-93B0-289DE780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AE0F-170E-1740-B44A-05F417B5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7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3CBDF2-FA8A-B543-8FE7-D0029A5C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0D4C7122-CE86-A940-A384-664A14032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0AFD1A6-A012-1846-8EC6-E775C5BE8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EC87668-429A-0D40-BDEC-BC5DF47B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7891-8E03-A845-83C8-3BA00871A1F6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4EDDD05-0B3C-E846-AD1A-00B3254AD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B989F41-C6E4-BD4F-9C9A-76CB0230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AE0F-170E-1740-B44A-05F417B5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9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27BE7308-E3E5-2B49-849A-9B2895C55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2B98305-994A-D842-9C92-42DC6CEC3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DF225EC-8F0F-4145-B91D-C99E0E32A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27891-8E03-A845-83C8-3BA00871A1F6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591879F-55A2-5E47-B568-B38F1CFB7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3A3F304-26B5-EC45-9516-FE12A9BAD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4AE0F-170E-1740-B44A-05F417B5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5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A824C5A-F293-CC4D-B9C0-0EFBB6AA2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388"/>
            <a:ext cx="12192000" cy="624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92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Bredbild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Microsoft Office-användare</dc:creator>
  <cp:lastModifiedBy>Microsoft Office-användare</cp:lastModifiedBy>
  <cp:revision>1</cp:revision>
  <dcterms:created xsi:type="dcterms:W3CDTF">2020-05-15T14:37:33Z</dcterms:created>
  <dcterms:modified xsi:type="dcterms:W3CDTF">2020-05-15T14:45:38Z</dcterms:modified>
</cp:coreProperties>
</file>