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7" r:id="rId8"/>
    <p:sldId id="264" r:id="rId9"/>
    <p:sldId id="265" r:id="rId10"/>
    <p:sldId id="270" r:id="rId11"/>
    <p:sldId id="258" r:id="rId12"/>
    <p:sldId id="266" r:id="rId13"/>
    <p:sldId id="269" r:id="rId14"/>
    <p:sldId id="268" r:id="rId15"/>
    <p:sldId id="273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CD9FF-F201-4637-8D40-A902174B7930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184CFD9A-7300-429F-AF11-D98824DF2EDF}">
      <dgm:prSet phldrT="[文字]"/>
      <dgm:spPr/>
      <dgm:t>
        <a:bodyPr/>
        <a:lstStyle/>
        <a:p>
          <a:r>
            <a:rPr lang="zh-TW" altLang="en-US" dirty="0"/>
            <a:t>陳思瑜</a:t>
          </a:r>
        </a:p>
      </dgm:t>
    </dgm:pt>
    <dgm:pt modelId="{DF87523A-4990-4DC9-9E38-7CDB9D5A48E0}" type="parTrans" cxnId="{0E4208D9-B4FF-40E2-9FB3-301B8E222C82}">
      <dgm:prSet/>
      <dgm:spPr/>
      <dgm:t>
        <a:bodyPr/>
        <a:lstStyle/>
        <a:p>
          <a:endParaRPr lang="zh-TW" altLang="en-US"/>
        </a:p>
      </dgm:t>
    </dgm:pt>
    <dgm:pt modelId="{63B0DC85-5A3E-4235-9A83-98D4D5964CFD}" type="sibTrans" cxnId="{0E4208D9-B4FF-40E2-9FB3-301B8E222C82}">
      <dgm:prSet/>
      <dgm:spPr/>
      <dgm:t>
        <a:bodyPr/>
        <a:lstStyle/>
        <a:p>
          <a:endParaRPr lang="zh-TW" altLang="en-US"/>
        </a:p>
      </dgm:t>
    </dgm:pt>
    <dgm:pt modelId="{97F99D5D-D7FD-4174-BFB6-426ECDAF8064}">
      <dgm:prSet phldrT="[文字]"/>
      <dgm:spPr/>
      <dgm:t>
        <a:bodyPr/>
        <a:lstStyle/>
        <a:p>
          <a:r>
            <a:rPr lang="en-US" altLang="zh-TW" dirty="0"/>
            <a:t>API</a:t>
          </a:r>
          <a:r>
            <a:rPr lang="zh-TW" altLang="en-US" dirty="0"/>
            <a:t> </a:t>
          </a:r>
          <a:r>
            <a:rPr lang="en-US" altLang="zh-TW" dirty="0"/>
            <a:t>server ( Express )</a:t>
          </a:r>
          <a:endParaRPr lang="zh-TW" altLang="en-US" dirty="0"/>
        </a:p>
      </dgm:t>
    </dgm:pt>
    <dgm:pt modelId="{E13C4AE1-EC83-4E06-B6DD-B9462579B868}" type="parTrans" cxnId="{AF87C6D8-080F-40C5-AADA-1CA2DC054CBD}">
      <dgm:prSet/>
      <dgm:spPr/>
      <dgm:t>
        <a:bodyPr/>
        <a:lstStyle/>
        <a:p>
          <a:endParaRPr lang="zh-TW" altLang="en-US"/>
        </a:p>
      </dgm:t>
    </dgm:pt>
    <dgm:pt modelId="{2289779A-ABA3-4FE8-8BC1-29AC9CCE3A84}" type="sibTrans" cxnId="{AF87C6D8-080F-40C5-AADA-1CA2DC054CBD}">
      <dgm:prSet/>
      <dgm:spPr/>
      <dgm:t>
        <a:bodyPr/>
        <a:lstStyle/>
        <a:p>
          <a:endParaRPr lang="zh-TW" altLang="en-US"/>
        </a:p>
      </dgm:t>
    </dgm:pt>
    <dgm:pt modelId="{5DA92C96-7DD6-49B7-985C-DA993A18479B}">
      <dgm:prSet phldrT="[文字]"/>
      <dgm:spPr/>
      <dgm:t>
        <a:bodyPr/>
        <a:lstStyle/>
        <a:p>
          <a:r>
            <a:rPr lang="zh-TW" altLang="en-US" dirty="0"/>
            <a:t>郭英杰</a:t>
          </a:r>
        </a:p>
      </dgm:t>
    </dgm:pt>
    <dgm:pt modelId="{3E70C7D8-4536-4BC5-AE02-F62EFA9339B8}" type="parTrans" cxnId="{70455C0A-CB10-4328-B4D9-6FE88844D3EF}">
      <dgm:prSet/>
      <dgm:spPr/>
      <dgm:t>
        <a:bodyPr/>
        <a:lstStyle/>
        <a:p>
          <a:endParaRPr lang="zh-TW" altLang="en-US"/>
        </a:p>
      </dgm:t>
    </dgm:pt>
    <dgm:pt modelId="{07E5CB86-699C-487F-ADAD-2D56AC2DA106}" type="sibTrans" cxnId="{70455C0A-CB10-4328-B4D9-6FE88844D3EF}">
      <dgm:prSet/>
      <dgm:spPr/>
      <dgm:t>
        <a:bodyPr/>
        <a:lstStyle/>
        <a:p>
          <a:endParaRPr lang="zh-TW" altLang="en-US"/>
        </a:p>
      </dgm:t>
    </dgm:pt>
    <dgm:pt modelId="{BB71A5C6-E735-4831-A1F8-B31F6A4C5F55}">
      <dgm:prSet phldrT="[文字]"/>
      <dgm:spPr/>
      <dgm:t>
        <a:bodyPr/>
        <a:lstStyle/>
        <a:p>
          <a:r>
            <a:rPr lang="zh-TW" altLang="en-US" dirty="0"/>
            <a:t>黃品維</a:t>
          </a:r>
        </a:p>
      </dgm:t>
    </dgm:pt>
    <dgm:pt modelId="{446E110E-3E6C-48D3-892A-596181701600}" type="parTrans" cxnId="{98E316FC-5746-4C21-832E-F3B3BC19AE94}">
      <dgm:prSet/>
      <dgm:spPr/>
      <dgm:t>
        <a:bodyPr/>
        <a:lstStyle/>
        <a:p>
          <a:endParaRPr lang="zh-TW" altLang="en-US"/>
        </a:p>
      </dgm:t>
    </dgm:pt>
    <dgm:pt modelId="{FABA6B4B-102C-483D-9C7D-488713784E78}" type="sibTrans" cxnId="{98E316FC-5746-4C21-832E-F3B3BC19AE94}">
      <dgm:prSet/>
      <dgm:spPr/>
      <dgm:t>
        <a:bodyPr/>
        <a:lstStyle/>
        <a:p>
          <a:endParaRPr lang="zh-TW" altLang="en-US"/>
        </a:p>
      </dgm:t>
    </dgm:pt>
    <dgm:pt modelId="{C0EE8400-CCED-439F-AAB0-0D902F3CD12C}">
      <dgm:prSet phldrT="[文字]"/>
      <dgm:spPr/>
      <dgm:t>
        <a:bodyPr/>
        <a:lstStyle/>
        <a:p>
          <a:r>
            <a:rPr lang="en-US" altLang="zh-TW" dirty="0"/>
            <a:t>Client ( React )</a:t>
          </a:r>
          <a:endParaRPr lang="zh-TW" altLang="en-US" dirty="0"/>
        </a:p>
      </dgm:t>
    </dgm:pt>
    <dgm:pt modelId="{1482C53E-FC8B-4801-B8D2-74B7369651B3}" type="parTrans" cxnId="{1A1F0C07-E5C6-447A-8358-5FD367D83974}">
      <dgm:prSet/>
      <dgm:spPr/>
      <dgm:t>
        <a:bodyPr/>
        <a:lstStyle/>
        <a:p>
          <a:endParaRPr lang="zh-TW" altLang="en-US"/>
        </a:p>
      </dgm:t>
    </dgm:pt>
    <dgm:pt modelId="{5956DDCA-5E6D-497A-A9A4-7536603ACA19}" type="sibTrans" cxnId="{1A1F0C07-E5C6-447A-8358-5FD367D83974}">
      <dgm:prSet/>
      <dgm:spPr/>
      <dgm:t>
        <a:bodyPr/>
        <a:lstStyle/>
        <a:p>
          <a:endParaRPr lang="zh-TW" altLang="en-US"/>
        </a:p>
      </dgm:t>
    </dgm:pt>
    <dgm:pt modelId="{E741023B-8F6A-42B6-8082-94C88BA1362E}">
      <dgm:prSet phldrT="[文字]"/>
      <dgm:spPr/>
      <dgm:t>
        <a:bodyPr/>
        <a:lstStyle/>
        <a:p>
          <a:r>
            <a:rPr lang="en-US" altLang="zh-TW" dirty="0"/>
            <a:t>Client ( React )</a:t>
          </a:r>
          <a:endParaRPr lang="zh-TW" altLang="en-US" dirty="0"/>
        </a:p>
      </dgm:t>
    </dgm:pt>
    <dgm:pt modelId="{8EF9ABBD-CCD3-4756-BBEF-CCF77973CB3B}" type="parTrans" cxnId="{2C0D7073-7912-494A-A71E-3A8DAECA76AF}">
      <dgm:prSet/>
      <dgm:spPr/>
      <dgm:t>
        <a:bodyPr/>
        <a:lstStyle/>
        <a:p>
          <a:endParaRPr lang="zh-TW" altLang="en-US"/>
        </a:p>
      </dgm:t>
    </dgm:pt>
    <dgm:pt modelId="{639AD23D-1ECB-423A-938C-C8721FE25AE7}" type="sibTrans" cxnId="{2C0D7073-7912-494A-A71E-3A8DAECA76AF}">
      <dgm:prSet/>
      <dgm:spPr/>
      <dgm:t>
        <a:bodyPr/>
        <a:lstStyle/>
        <a:p>
          <a:endParaRPr lang="zh-TW" altLang="en-US"/>
        </a:p>
      </dgm:t>
    </dgm:pt>
    <dgm:pt modelId="{E2E4714C-E08C-45C7-AE74-70176DD93588}">
      <dgm:prSet phldrT="[文字]"/>
      <dgm:spPr/>
      <dgm:t>
        <a:bodyPr/>
        <a:lstStyle/>
        <a:p>
          <a:r>
            <a:rPr lang="zh-TW" altLang="en-US" dirty="0"/>
            <a:t> </a:t>
          </a:r>
          <a:r>
            <a:rPr lang="en-US" altLang="zh-TW" dirty="0"/>
            <a:t>Database CRUD</a:t>
          </a:r>
          <a:endParaRPr lang="zh-TW" altLang="en-US" dirty="0"/>
        </a:p>
      </dgm:t>
    </dgm:pt>
    <dgm:pt modelId="{4FEB1E3D-AC0D-4AC0-AB09-AB8A3423CEFD}" type="parTrans" cxnId="{859F34FA-D2B3-42D8-AEA7-9B0EB10038F5}">
      <dgm:prSet/>
      <dgm:spPr/>
      <dgm:t>
        <a:bodyPr/>
        <a:lstStyle/>
        <a:p>
          <a:endParaRPr lang="zh-TW" altLang="en-US"/>
        </a:p>
      </dgm:t>
    </dgm:pt>
    <dgm:pt modelId="{D134C76F-EFED-4290-88F3-35259C4076A1}" type="sibTrans" cxnId="{859F34FA-D2B3-42D8-AEA7-9B0EB10038F5}">
      <dgm:prSet/>
      <dgm:spPr/>
      <dgm:t>
        <a:bodyPr/>
        <a:lstStyle/>
        <a:p>
          <a:endParaRPr lang="zh-TW" altLang="en-US"/>
        </a:p>
      </dgm:t>
    </dgm:pt>
    <dgm:pt modelId="{0158FE3F-C62C-4313-B237-D011EA0F8494}">
      <dgm:prSet phldrT="[文字]"/>
      <dgm:spPr/>
      <dgm:t>
        <a:bodyPr/>
        <a:lstStyle/>
        <a:p>
          <a:r>
            <a:rPr lang="en-US" altLang="zh-TW" dirty="0"/>
            <a:t>Account System</a:t>
          </a:r>
          <a:endParaRPr lang="zh-TW" altLang="en-US" dirty="0"/>
        </a:p>
      </dgm:t>
    </dgm:pt>
    <dgm:pt modelId="{FB704FF7-C397-452E-A615-DB0DCD4C5E48}" type="parTrans" cxnId="{8FB88D68-E2C0-4558-A9FB-D5D4BDA06F2A}">
      <dgm:prSet/>
      <dgm:spPr/>
      <dgm:t>
        <a:bodyPr/>
        <a:lstStyle/>
        <a:p>
          <a:endParaRPr lang="zh-TW" altLang="en-US"/>
        </a:p>
      </dgm:t>
    </dgm:pt>
    <dgm:pt modelId="{288CE08A-8BBB-44A6-95A7-CEAB95EFE969}" type="sibTrans" cxnId="{8FB88D68-E2C0-4558-A9FB-D5D4BDA06F2A}">
      <dgm:prSet/>
      <dgm:spPr/>
      <dgm:t>
        <a:bodyPr/>
        <a:lstStyle/>
        <a:p>
          <a:endParaRPr lang="zh-TW" altLang="en-US"/>
        </a:p>
      </dgm:t>
    </dgm:pt>
    <dgm:pt modelId="{0614D1E6-8B79-46BD-9A1A-4E05408BCD92}">
      <dgm:prSet phldrT="[文字]"/>
      <dgm:spPr/>
      <dgm:t>
        <a:bodyPr/>
        <a:lstStyle/>
        <a:p>
          <a:r>
            <a:rPr lang="en-US" altLang="zh-TW" dirty="0"/>
            <a:t>RESTful API</a:t>
          </a:r>
          <a:endParaRPr lang="zh-TW" altLang="en-US" dirty="0"/>
        </a:p>
      </dgm:t>
    </dgm:pt>
    <dgm:pt modelId="{E275755D-1A49-4B39-A4A1-08BBA9F14489}" type="parTrans" cxnId="{7A43E787-C22A-4D63-887D-43F1B32025E3}">
      <dgm:prSet/>
      <dgm:spPr/>
      <dgm:t>
        <a:bodyPr/>
        <a:lstStyle/>
        <a:p>
          <a:endParaRPr lang="zh-TW" altLang="en-US"/>
        </a:p>
      </dgm:t>
    </dgm:pt>
    <dgm:pt modelId="{1137AD4D-CE22-4872-A84A-370F5C2347E8}" type="sibTrans" cxnId="{7A43E787-C22A-4D63-887D-43F1B32025E3}">
      <dgm:prSet/>
      <dgm:spPr/>
      <dgm:t>
        <a:bodyPr/>
        <a:lstStyle/>
        <a:p>
          <a:endParaRPr lang="zh-TW" altLang="en-US"/>
        </a:p>
      </dgm:t>
    </dgm:pt>
    <dgm:pt modelId="{26D97E06-0BB6-402A-B18D-45150EDCF379}">
      <dgm:prSet phldrT="[文字]"/>
      <dgm:spPr/>
      <dgm:t>
        <a:bodyPr/>
        <a:lstStyle/>
        <a:p>
          <a:r>
            <a:rPr lang="zh-TW" altLang="en-US" dirty="0"/>
            <a:t>維修單</a:t>
          </a:r>
        </a:p>
      </dgm:t>
    </dgm:pt>
    <dgm:pt modelId="{CD109410-B709-4A8D-9FA1-9601B68F458A}" type="parTrans" cxnId="{E0D0EAC2-56C5-481E-B7D1-14EEA67D19D6}">
      <dgm:prSet/>
      <dgm:spPr/>
      <dgm:t>
        <a:bodyPr/>
        <a:lstStyle/>
        <a:p>
          <a:endParaRPr lang="zh-TW" altLang="en-US"/>
        </a:p>
      </dgm:t>
    </dgm:pt>
    <dgm:pt modelId="{846E5DCD-B548-4EC3-BCEE-1782FCC817BD}" type="sibTrans" cxnId="{E0D0EAC2-56C5-481E-B7D1-14EEA67D19D6}">
      <dgm:prSet/>
      <dgm:spPr/>
      <dgm:t>
        <a:bodyPr/>
        <a:lstStyle/>
        <a:p>
          <a:endParaRPr lang="zh-TW" altLang="en-US"/>
        </a:p>
      </dgm:t>
    </dgm:pt>
    <dgm:pt modelId="{8F0ADA64-B0A7-4BC5-B614-6B51192526D8}">
      <dgm:prSet phldrT="[文字]"/>
      <dgm:spPr/>
      <dgm:t>
        <a:bodyPr/>
        <a:lstStyle/>
        <a:p>
          <a:r>
            <a:rPr lang="zh-TW" altLang="en-US" dirty="0"/>
            <a:t>報修單</a:t>
          </a:r>
        </a:p>
      </dgm:t>
    </dgm:pt>
    <dgm:pt modelId="{96A9086A-B517-4640-8202-D9663F198CD0}" type="parTrans" cxnId="{E40F69F7-5814-466C-BC30-D9499E2145DF}">
      <dgm:prSet/>
      <dgm:spPr/>
      <dgm:t>
        <a:bodyPr/>
        <a:lstStyle/>
        <a:p>
          <a:endParaRPr lang="zh-TW" altLang="en-US"/>
        </a:p>
      </dgm:t>
    </dgm:pt>
    <dgm:pt modelId="{4F797887-B40A-48BF-883D-C6D93CA4A95A}" type="sibTrans" cxnId="{E40F69F7-5814-466C-BC30-D9499E2145DF}">
      <dgm:prSet/>
      <dgm:spPr/>
      <dgm:t>
        <a:bodyPr/>
        <a:lstStyle/>
        <a:p>
          <a:endParaRPr lang="zh-TW" altLang="en-US"/>
        </a:p>
      </dgm:t>
    </dgm:pt>
    <dgm:pt modelId="{22EFD00D-4833-4B5F-9D58-C8CC9EFDF0BE}">
      <dgm:prSet phldrT="[文字]"/>
      <dgm:spPr/>
      <dgm:t>
        <a:bodyPr/>
        <a:lstStyle/>
        <a:p>
          <a:r>
            <a:rPr lang="en-US" altLang="zh-TW" dirty="0"/>
            <a:t>Database ( MySQL )</a:t>
          </a:r>
          <a:endParaRPr lang="zh-TW" altLang="en-US" dirty="0"/>
        </a:p>
      </dgm:t>
    </dgm:pt>
    <dgm:pt modelId="{687CF6DF-2EFF-4986-B156-E3E8D3548FA1}" type="parTrans" cxnId="{A44A24D7-B251-4F83-AE86-230D9A462165}">
      <dgm:prSet/>
      <dgm:spPr/>
      <dgm:t>
        <a:bodyPr/>
        <a:lstStyle/>
        <a:p>
          <a:endParaRPr lang="zh-TW" altLang="en-US"/>
        </a:p>
      </dgm:t>
    </dgm:pt>
    <dgm:pt modelId="{08FC3065-7544-427E-B889-B668B1FAFA90}" type="sibTrans" cxnId="{A44A24D7-B251-4F83-AE86-230D9A462165}">
      <dgm:prSet/>
      <dgm:spPr/>
      <dgm:t>
        <a:bodyPr/>
        <a:lstStyle/>
        <a:p>
          <a:endParaRPr lang="zh-TW" altLang="en-US"/>
        </a:p>
      </dgm:t>
    </dgm:pt>
    <dgm:pt modelId="{87742E5D-2A06-46A6-85A4-E900F79F8CC9}" type="pres">
      <dgm:prSet presAssocID="{214CD9FF-F201-4637-8D40-A902174B7930}" presName="theList" presStyleCnt="0">
        <dgm:presLayoutVars>
          <dgm:dir/>
          <dgm:animLvl val="lvl"/>
          <dgm:resizeHandles val="exact"/>
        </dgm:presLayoutVars>
      </dgm:prSet>
      <dgm:spPr/>
    </dgm:pt>
    <dgm:pt modelId="{7B990FBC-A5AA-4D9D-9B1B-26514C327356}" type="pres">
      <dgm:prSet presAssocID="{184CFD9A-7300-429F-AF11-D98824DF2EDF}" presName="compNode" presStyleCnt="0"/>
      <dgm:spPr/>
    </dgm:pt>
    <dgm:pt modelId="{867F85B2-6AB9-497F-9426-F98E33CFC062}" type="pres">
      <dgm:prSet presAssocID="{184CFD9A-7300-429F-AF11-D98824DF2EDF}" presName="aNode" presStyleLbl="bgShp" presStyleIdx="0" presStyleCnt="3"/>
      <dgm:spPr/>
    </dgm:pt>
    <dgm:pt modelId="{10250DB9-D38C-4FAC-854D-4978BA5BBAA4}" type="pres">
      <dgm:prSet presAssocID="{184CFD9A-7300-429F-AF11-D98824DF2EDF}" presName="textNode" presStyleLbl="bgShp" presStyleIdx="0" presStyleCnt="3"/>
      <dgm:spPr/>
    </dgm:pt>
    <dgm:pt modelId="{82ACEB93-0EA0-43C7-94B4-16954054560E}" type="pres">
      <dgm:prSet presAssocID="{184CFD9A-7300-429F-AF11-D98824DF2EDF}" presName="compChildNode" presStyleCnt="0"/>
      <dgm:spPr/>
    </dgm:pt>
    <dgm:pt modelId="{E61FF497-9814-4CB4-AFDC-295492F5921D}" type="pres">
      <dgm:prSet presAssocID="{184CFD9A-7300-429F-AF11-D98824DF2EDF}" presName="theInnerList" presStyleCnt="0"/>
      <dgm:spPr/>
    </dgm:pt>
    <dgm:pt modelId="{65945099-88BB-476A-9890-E384A6600122}" type="pres">
      <dgm:prSet presAssocID="{97F99D5D-D7FD-4174-BFB6-426ECDAF8064}" presName="childNode" presStyleLbl="node1" presStyleIdx="0" presStyleCnt="4">
        <dgm:presLayoutVars>
          <dgm:bulletEnabled val="1"/>
        </dgm:presLayoutVars>
      </dgm:prSet>
      <dgm:spPr/>
    </dgm:pt>
    <dgm:pt modelId="{E780BCF0-EB2B-45EA-9C6D-F1A59CFB8D95}" type="pres">
      <dgm:prSet presAssocID="{184CFD9A-7300-429F-AF11-D98824DF2EDF}" presName="aSpace" presStyleCnt="0"/>
      <dgm:spPr/>
    </dgm:pt>
    <dgm:pt modelId="{441DEC01-1EE3-4174-9126-66B806C2DE3F}" type="pres">
      <dgm:prSet presAssocID="{5DA92C96-7DD6-49B7-985C-DA993A18479B}" presName="compNode" presStyleCnt="0"/>
      <dgm:spPr/>
    </dgm:pt>
    <dgm:pt modelId="{604506C9-D6BE-467C-AA13-9CCDAE9F745B}" type="pres">
      <dgm:prSet presAssocID="{5DA92C96-7DD6-49B7-985C-DA993A18479B}" presName="aNode" presStyleLbl="bgShp" presStyleIdx="1" presStyleCnt="3"/>
      <dgm:spPr/>
    </dgm:pt>
    <dgm:pt modelId="{70BEB6C9-B878-4E94-9C45-BDD00AB2266A}" type="pres">
      <dgm:prSet presAssocID="{5DA92C96-7DD6-49B7-985C-DA993A18479B}" presName="textNode" presStyleLbl="bgShp" presStyleIdx="1" presStyleCnt="3"/>
      <dgm:spPr/>
    </dgm:pt>
    <dgm:pt modelId="{85EB0B58-4128-4E62-B95C-A898057A444A}" type="pres">
      <dgm:prSet presAssocID="{5DA92C96-7DD6-49B7-985C-DA993A18479B}" presName="compChildNode" presStyleCnt="0"/>
      <dgm:spPr/>
    </dgm:pt>
    <dgm:pt modelId="{96C95BB5-F0B8-4A87-9254-E5DBDF061DCB}" type="pres">
      <dgm:prSet presAssocID="{5DA92C96-7DD6-49B7-985C-DA993A18479B}" presName="theInnerList" presStyleCnt="0"/>
      <dgm:spPr/>
    </dgm:pt>
    <dgm:pt modelId="{01F1B9C3-997F-4040-B721-F20B4C2A412A}" type="pres">
      <dgm:prSet presAssocID="{C0EE8400-CCED-439F-AAB0-0D902F3CD12C}" presName="childNode" presStyleLbl="node1" presStyleIdx="1" presStyleCnt="4">
        <dgm:presLayoutVars>
          <dgm:bulletEnabled val="1"/>
        </dgm:presLayoutVars>
      </dgm:prSet>
      <dgm:spPr/>
    </dgm:pt>
    <dgm:pt modelId="{74D91033-B4C4-4248-AF58-CA55193B80AF}" type="pres">
      <dgm:prSet presAssocID="{C0EE8400-CCED-439F-AAB0-0D902F3CD12C}" presName="aSpace2" presStyleCnt="0"/>
      <dgm:spPr/>
    </dgm:pt>
    <dgm:pt modelId="{8C8ACC4C-A287-448B-8002-CE4B8851AD4B}" type="pres">
      <dgm:prSet presAssocID="{22EFD00D-4833-4B5F-9D58-C8CC9EFDF0BE}" presName="childNode" presStyleLbl="node1" presStyleIdx="2" presStyleCnt="4">
        <dgm:presLayoutVars>
          <dgm:bulletEnabled val="1"/>
        </dgm:presLayoutVars>
      </dgm:prSet>
      <dgm:spPr/>
    </dgm:pt>
    <dgm:pt modelId="{AABE7D31-CD94-42A2-8B66-BA9C05D7CE3A}" type="pres">
      <dgm:prSet presAssocID="{5DA92C96-7DD6-49B7-985C-DA993A18479B}" presName="aSpace" presStyleCnt="0"/>
      <dgm:spPr/>
    </dgm:pt>
    <dgm:pt modelId="{84482126-CA15-41A7-B771-4D5B68EED9A3}" type="pres">
      <dgm:prSet presAssocID="{BB71A5C6-E735-4831-A1F8-B31F6A4C5F55}" presName="compNode" presStyleCnt="0"/>
      <dgm:spPr/>
    </dgm:pt>
    <dgm:pt modelId="{BD571D2D-07B8-49C2-BFD1-1E98BE6398C0}" type="pres">
      <dgm:prSet presAssocID="{BB71A5C6-E735-4831-A1F8-B31F6A4C5F55}" presName="aNode" presStyleLbl="bgShp" presStyleIdx="2" presStyleCnt="3"/>
      <dgm:spPr/>
    </dgm:pt>
    <dgm:pt modelId="{30E07C90-8102-450E-9362-824DC09B98A3}" type="pres">
      <dgm:prSet presAssocID="{BB71A5C6-E735-4831-A1F8-B31F6A4C5F55}" presName="textNode" presStyleLbl="bgShp" presStyleIdx="2" presStyleCnt="3"/>
      <dgm:spPr/>
    </dgm:pt>
    <dgm:pt modelId="{B1C52190-431F-4BA3-88FE-6941789E182A}" type="pres">
      <dgm:prSet presAssocID="{BB71A5C6-E735-4831-A1F8-B31F6A4C5F55}" presName="compChildNode" presStyleCnt="0"/>
      <dgm:spPr/>
    </dgm:pt>
    <dgm:pt modelId="{40E66B30-54E7-4A34-B0D3-5F2D2E91E0E5}" type="pres">
      <dgm:prSet presAssocID="{BB71A5C6-E735-4831-A1F8-B31F6A4C5F55}" presName="theInnerList" presStyleCnt="0"/>
      <dgm:spPr/>
    </dgm:pt>
    <dgm:pt modelId="{67C79AFC-4A7C-43AE-859F-5561F451B822}" type="pres">
      <dgm:prSet presAssocID="{E741023B-8F6A-42B6-8082-94C88BA1362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A1F0C07-E5C6-447A-8358-5FD367D83974}" srcId="{5DA92C96-7DD6-49B7-985C-DA993A18479B}" destId="{C0EE8400-CCED-439F-AAB0-0D902F3CD12C}" srcOrd="0" destOrd="0" parTransId="{1482C53E-FC8B-4801-B8D2-74B7369651B3}" sibTransId="{5956DDCA-5E6D-497A-A9A4-7536603ACA19}"/>
    <dgm:cxn modelId="{70455C0A-CB10-4328-B4D9-6FE88844D3EF}" srcId="{214CD9FF-F201-4637-8D40-A902174B7930}" destId="{5DA92C96-7DD6-49B7-985C-DA993A18479B}" srcOrd="1" destOrd="0" parTransId="{3E70C7D8-4536-4BC5-AE02-F62EFA9339B8}" sibTransId="{07E5CB86-699C-487F-ADAD-2D56AC2DA106}"/>
    <dgm:cxn modelId="{E6B16C12-DCE9-44FC-969C-0483DD7EEE99}" type="presOf" srcId="{E2E4714C-E08C-45C7-AE74-70176DD93588}" destId="{01F1B9C3-997F-4040-B721-F20B4C2A412A}" srcOrd="0" destOrd="1" presId="urn:microsoft.com/office/officeart/2005/8/layout/lProcess2"/>
    <dgm:cxn modelId="{D52DC614-8D40-41AC-AB77-F18F032B221A}" type="presOf" srcId="{C0EE8400-CCED-439F-AAB0-0D902F3CD12C}" destId="{01F1B9C3-997F-4040-B721-F20B4C2A412A}" srcOrd="0" destOrd="0" presId="urn:microsoft.com/office/officeart/2005/8/layout/lProcess2"/>
    <dgm:cxn modelId="{ADA34A34-569E-475F-A189-EAE881782CE7}" type="presOf" srcId="{8F0ADA64-B0A7-4BC5-B614-6B51192526D8}" destId="{67C79AFC-4A7C-43AE-859F-5561F451B822}" srcOrd="0" destOrd="2" presId="urn:microsoft.com/office/officeart/2005/8/layout/lProcess2"/>
    <dgm:cxn modelId="{CE458964-C6EF-4FCF-9398-C48C17D3F272}" type="presOf" srcId="{BB71A5C6-E735-4831-A1F8-B31F6A4C5F55}" destId="{BD571D2D-07B8-49C2-BFD1-1E98BE6398C0}" srcOrd="0" destOrd="0" presId="urn:microsoft.com/office/officeart/2005/8/layout/lProcess2"/>
    <dgm:cxn modelId="{F0279646-8D12-466E-AE2D-90EF19876342}" type="presOf" srcId="{22EFD00D-4833-4B5F-9D58-C8CC9EFDF0BE}" destId="{8C8ACC4C-A287-448B-8002-CE4B8851AD4B}" srcOrd="0" destOrd="0" presId="urn:microsoft.com/office/officeart/2005/8/layout/lProcess2"/>
    <dgm:cxn modelId="{8FB88D68-E2C0-4558-A9FB-D5D4BDA06F2A}" srcId="{97F99D5D-D7FD-4174-BFB6-426ECDAF8064}" destId="{0158FE3F-C62C-4313-B237-D011EA0F8494}" srcOrd="0" destOrd="0" parTransId="{FB704FF7-C397-452E-A615-DB0DCD4C5E48}" sibTransId="{288CE08A-8BBB-44A6-95A7-CEAB95EFE969}"/>
    <dgm:cxn modelId="{17F10670-0FD4-4020-9D13-7B513C614A91}" type="presOf" srcId="{0614D1E6-8B79-46BD-9A1A-4E05408BCD92}" destId="{65945099-88BB-476A-9890-E384A6600122}" srcOrd="0" destOrd="2" presId="urn:microsoft.com/office/officeart/2005/8/layout/lProcess2"/>
    <dgm:cxn modelId="{2C0D7073-7912-494A-A71E-3A8DAECA76AF}" srcId="{BB71A5C6-E735-4831-A1F8-B31F6A4C5F55}" destId="{E741023B-8F6A-42B6-8082-94C88BA1362E}" srcOrd="0" destOrd="0" parTransId="{8EF9ABBD-CCD3-4756-BBEF-CCF77973CB3B}" sibTransId="{639AD23D-1ECB-423A-938C-C8721FE25AE7}"/>
    <dgm:cxn modelId="{F95D2D58-F88C-4B2A-BC6C-A33328CA5DE6}" type="presOf" srcId="{0158FE3F-C62C-4313-B237-D011EA0F8494}" destId="{65945099-88BB-476A-9890-E384A6600122}" srcOrd="0" destOrd="1" presId="urn:microsoft.com/office/officeart/2005/8/layout/lProcess2"/>
    <dgm:cxn modelId="{1ABA3281-82A8-411F-B2D5-19CFECFF32B9}" type="presOf" srcId="{E741023B-8F6A-42B6-8082-94C88BA1362E}" destId="{67C79AFC-4A7C-43AE-859F-5561F451B822}" srcOrd="0" destOrd="0" presId="urn:microsoft.com/office/officeart/2005/8/layout/lProcess2"/>
    <dgm:cxn modelId="{4E886983-F82E-4635-9D8C-AB28EA107E8B}" type="presOf" srcId="{5DA92C96-7DD6-49B7-985C-DA993A18479B}" destId="{70BEB6C9-B878-4E94-9C45-BDD00AB2266A}" srcOrd="1" destOrd="0" presId="urn:microsoft.com/office/officeart/2005/8/layout/lProcess2"/>
    <dgm:cxn modelId="{1E78B284-6912-4187-86A1-68493BF25DEC}" type="presOf" srcId="{184CFD9A-7300-429F-AF11-D98824DF2EDF}" destId="{867F85B2-6AB9-497F-9426-F98E33CFC062}" srcOrd="0" destOrd="0" presId="urn:microsoft.com/office/officeart/2005/8/layout/lProcess2"/>
    <dgm:cxn modelId="{7A43E787-C22A-4D63-887D-43F1B32025E3}" srcId="{97F99D5D-D7FD-4174-BFB6-426ECDAF8064}" destId="{0614D1E6-8B79-46BD-9A1A-4E05408BCD92}" srcOrd="1" destOrd="0" parTransId="{E275755D-1A49-4B39-A4A1-08BBA9F14489}" sibTransId="{1137AD4D-CE22-4872-A84A-370F5C2347E8}"/>
    <dgm:cxn modelId="{9541FB89-54E6-4E2D-9679-75FA483E5C73}" type="presOf" srcId="{97F99D5D-D7FD-4174-BFB6-426ECDAF8064}" destId="{65945099-88BB-476A-9890-E384A6600122}" srcOrd="0" destOrd="0" presId="urn:microsoft.com/office/officeart/2005/8/layout/lProcess2"/>
    <dgm:cxn modelId="{CD509ABB-A91A-4436-A337-C3C503BF297C}" type="presOf" srcId="{214CD9FF-F201-4637-8D40-A902174B7930}" destId="{87742E5D-2A06-46A6-85A4-E900F79F8CC9}" srcOrd="0" destOrd="0" presId="urn:microsoft.com/office/officeart/2005/8/layout/lProcess2"/>
    <dgm:cxn modelId="{E0D0EAC2-56C5-481E-B7D1-14EEA67D19D6}" srcId="{E741023B-8F6A-42B6-8082-94C88BA1362E}" destId="{26D97E06-0BB6-402A-B18D-45150EDCF379}" srcOrd="0" destOrd="0" parTransId="{CD109410-B709-4A8D-9FA1-9601B68F458A}" sibTransId="{846E5DCD-B548-4EC3-BCEE-1782FCC817BD}"/>
    <dgm:cxn modelId="{2B514BCD-2F5D-4B68-B31C-E1A24839F0BC}" type="presOf" srcId="{5DA92C96-7DD6-49B7-985C-DA993A18479B}" destId="{604506C9-D6BE-467C-AA13-9CCDAE9F745B}" srcOrd="0" destOrd="0" presId="urn:microsoft.com/office/officeart/2005/8/layout/lProcess2"/>
    <dgm:cxn modelId="{A44A24D7-B251-4F83-AE86-230D9A462165}" srcId="{5DA92C96-7DD6-49B7-985C-DA993A18479B}" destId="{22EFD00D-4833-4B5F-9D58-C8CC9EFDF0BE}" srcOrd="1" destOrd="0" parTransId="{687CF6DF-2EFF-4986-B156-E3E8D3548FA1}" sibTransId="{08FC3065-7544-427E-B889-B668B1FAFA90}"/>
    <dgm:cxn modelId="{AF87C6D8-080F-40C5-AADA-1CA2DC054CBD}" srcId="{184CFD9A-7300-429F-AF11-D98824DF2EDF}" destId="{97F99D5D-D7FD-4174-BFB6-426ECDAF8064}" srcOrd="0" destOrd="0" parTransId="{E13C4AE1-EC83-4E06-B6DD-B9462579B868}" sibTransId="{2289779A-ABA3-4FE8-8BC1-29AC9CCE3A84}"/>
    <dgm:cxn modelId="{0E4208D9-B4FF-40E2-9FB3-301B8E222C82}" srcId="{214CD9FF-F201-4637-8D40-A902174B7930}" destId="{184CFD9A-7300-429F-AF11-D98824DF2EDF}" srcOrd="0" destOrd="0" parTransId="{DF87523A-4990-4DC9-9E38-7CDB9D5A48E0}" sibTransId="{63B0DC85-5A3E-4235-9A83-98D4D5964CFD}"/>
    <dgm:cxn modelId="{17B3FBDA-4170-4723-89FE-25439FFB5DCE}" type="presOf" srcId="{BB71A5C6-E735-4831-A1F8-B31F6A4C5F55}" destId="{30E07C90-8102-450E-9362-824DC09B98A3}" srcOrd="1" destOrd="0" presId="urn:microsoft.com/office/officeart/2005/8/layout/lProcess2"/>
    <dgm:cxn modelId="{BAB009F6-11C5-4397-8B85-9C8BD6AD8D7C}" type="presOf" srcId="{26D97E06-0BB6-402A-B18D-45150EDCF379}" destId="{67C79AFC-4A7C-43AE-859F-5561F451B822}" srcOrd="0" destOrd="1" presId="urn:microsoft.com/office/officeart/2005/8/layout/lProcess2"/>
    <dgm:cxn modelId="{E40F69F7-5814-466C-BC30-D9499E2145DF}" srcId="{E741023B-8F6A-42B6-8082-94C88BA1362E}" destId="{8F0ADA64-B0A7-4BC5-B614-6B51192526D8}" srcOrd="1" destOrd="0" parTransId="{96A9086A-B517-4640-8202-D9663F198CD0}" sibTransId="{4F797887-B40A-48BF-883D-C6D93CA4A95A}"/>
    <dgm:cxn modelId="{859F34FA-D2B3-42D8-AEA7-9B0EB10038F5}" srcId="{C0EE8400-CCED-439F-AAB0-0D902F3CD12C}" destId="{E2E4714C-E08C-45C7-AE74-70176DD93588}" srcOrd="0" destOrd="0" parTransId="{4FEB1E3D-AC0D-4AC0-AB09-AB8A3423CEFD}" sibTransId="{D134C76F-EFED-4290-88F3-35259C4076A1}"/>
    <dgm:cxn modelId="{98E316FC-5746-4C21-832E-F3B3BC19AE94}" srcId="{214CD9FF-F201-4637-8D40-A902174B7930}" destId="{BB71A5C6-E735-4831-A1F8-B31F6A4C5F55}" srcOrd="2" destOrd="0" parTransId="{446E110E-3E6C-48D3-892A-596181701600}" sibTransId="{FABA6B4B-102C-483D-9C7D-488713784E78}"/>
    <dgm:cxn modelId="{0B5C31FF-FC92-4543-B2E1-15177E19FEE2}" type="presOf" srcId="{184CFD9A-7300-429F-AF11-D98824DF2EDF}" destId="{10250DB9-D38C-4FAC-854D-4978BA5BBAA4}" srcOrd="1" destOrd="0" presId="urn:microsoft.com/office/officeart/2005/8/layout/lProcess2"/>
    <dgm:cxn modelId="{92037133-7866-408D-A8F1-EF4407F1E657}" type="presParOf" srcId="{87742E5D-2A06-46A6-85A4-E900F79F8CC9}" destId="{7B990FBC-A5AA-4D9D-9B1B-26514C327356}" srcOrd="0" destOrd="0" presId="urn:microsoft.com/office/officeart/2005/8/layout/lProcess2"/>
    <dgm:cxn modelId="{50B1A868-A286-4483-98D3-1BC4C4B74987}" type="presParOf" srcId="{7B990FBC-A5AA-4D9D-9B1B-26514C327356}" destId="{867F85B2-6AB9-497F-9426-F98E33CFC062}" srcOrd="0" destOrd="0" presId="urn:microsoft.com/office/officeart/2005/8/layout/lProcess2"/>
    <dgm:cxn modelId="{49CCC967-796C-4184-86C3-EBFBB42B6842}" type="presParOf" srcId="{7B990FBC-A5AA-4D9D-9B1B-26514C327356}" destId="{10250DB9-D38C-4FAC-854D-4978BA5BBAA4}" srcOrd="1" destOrd="0" presId="urn:microsoft.com/office/officeart/2005/8/layout/lProcess2"/>
    <dgm:cxn modelId="{02ACECF7-8F12-429A-AA9E-DE60964246EA}" type="presParOf" srcId="{7B990FBC-A5AA-4D9D-9B1B-26514C327356}" destId="{82ACEB93-0EA0-43C7-94B4-16954054560E}" srcOrd="2" destOrd="0" presId="urn:microsoft.com/office/officeart/2005/8/layout/lProcess2"/>
    <dgm:cxn modelId="{118FEEA6-CB63-42C9-B624-DA0DEF3EDEC8}" type="presParOf" srcId="{82ACEB93-0EA0-43C7-94B4-16954054560E}" destId="{E61FF497-9814-4CB4-AFDC-295492F5921D}" srcOrd="0" destOrd="0" presId="urn:microsoft.com/office/officeart/2005/8/layout/lProcess2"/>
    <dgm:cxn modelId="{0251816D-8B07-4AC9-AD9F-521E1F6870D0}" type="presParOf" srcId="{E61FF497-9814-4CB4-AFDC-295492F5921D}" destId="{65945099-88BB-476A-9890-E384A6600122}" srcOrd="0" destOrd="0" presId="urn:microsoft.com/office/officeart/2005/8/layout/lProcess2"/>
    <dgm:cxn modelId="{8A76E4A4-0C9A-43D8-950A-3FC9ADAD637F}" type="presParOf" srcId="{87742E5D-2A06-46A6-85A4-E900F79F8CC9}" destId="{E780BCF0-EB2B-45EA-9C6D-F1A59CFB8D95}" srcOrd="1" destOrd="0" presId="urn:microsoft.com/office/officeart/2005/8/layout/lProcess2"/>
    <dgm:cxn modelId="{D820E16E-2574-4F94-AEF9-A58080483FB5}" type="presParOf" srcId="{87742E5D-2A06-46A6-85A4-E900F79F8CC9}" destId="{441DEC01-1EE3-4174-9126-66B806C2DE3F}" srcOrd="2" destOrd="0" presId="urn:microsoft.com/office/officeart/2005/8/layout/lProcess2"/>
    <dgm:cxn modelId="{DF79088E-79FF-4823-8C2E-CD5C63FE772E}" type="presParOf" srcId="{441DEC01-1EE3-4174-9126-66B806C2DE3F}" destId="{604506C9-D6BE-467C-AA13-9CCDAE9F745B}" srcOrd="0" destOrd="0" presId="urn:microsoft.com/office/officeart/2005/8/layout/lProcess2"/>
    <dgm:cxn modelId="{509CF779-2FA4-4666-A22B-EC9F8E687CD8}" type="presParOf" srcId="{441DEC01-1EE3-4174-9126-66B806C2DE3F}" destId="{70BEB6C9-B878-4E94-9C45-BDD00AB2266A}" srcOrd="1" destOrd="0" presId="urn:microsoft.com/office/officeart/2005/8/layout/lProcess2"/>
    <dgm:cxn modelId="{E03D7557-98D6-4B87-AF7E-F84E902366F7}" type="presParOf" srcId="{441DEC01-1EE3-4174-9126-66B806C2DE3F}" destId="{85EB0B58-4128-4E62-B95C-A898057A444A}" srcOrd="2" destOrd="0" presId="urn:microsoft.com/office/officeart/2005/8/layout/lProcess2"/>
    <dgm:cxn modelId="{83D1B0C2-496D-445E-BD6B-5188079FB6F7}" type="presParOf" srcId="{85EB0B58-4128-4E62-B95C-A898057A444A}" destId="{96C95BB5-F0B8-4A87-9254-E5DBDF061DCB}" srcOrd="0" destOrd="0" presId="urn:microsoft.com/office/officeart/2005/8/layout/lProcess2"/>
    <dgm:cxn modelId="{5A851CE7-9702-4BB4-A7C3-3E957F92FB5F}" type="presParOf" srcId="{96C95BB5-F0B8-4A87-9254-E5DBDF061DCB}" destId="{01F1B9C3-997F-4040-B721-F20B4C2A412A}" srcOrd="0" destOrd="0" presId="urn:microsoft.com/office/officeart/2005/8/layout/lProcess2"/>
    <dgm:cxn modelId="{3F2D0187-4B45-460A-8701-2245D1E8BB89}" type="presParOf" srcId="{96C95BB5-F0B8-4A87-9254-E5DBDF061DCB}" destId="{74D91033-B4C4-4248-AF58-CA55193B80AF}" srcOrd="1" destOrd="0" presId="urn:microsoft.com/office/officeart/2005/8/layout/lProcess2"/>
    <dgm:cxn modelId="{CC98DB7E-99B7-4E90-AE22-E0EAF8842D39}" type="presParOf" srcId="{96C95BB5-F0B8-4A87-9254-E5DBDF061DCB}" destId="{8C8ACC4C-A287-448B-8002-CE4B8851AD4B}" srcOrd="2" destOrd="0" presId="urn:microsoft.com/office/officeart/2005/8/layout/lProcess2"/>
    <dgm:cxn modelId="{B27C3FBB-0C64-42E9-8924-443735D30CA2}" type="presParOf" srcId="{87742E5D-2A06-46A6-85A4-E900F79F8CC9}" destId="{AABE7D31-CD94-42A2-8B66-BA9C05D7CE3A}" srcOrd="3" destOrd="0" presId="urn:microsoft.com/office/officeart/2005/8/layout/lProcess2"/>
    <dgm:cxn modelId="{48063C3D-E915-4095-BD97-A619CA54A135}" type="presParOf" srcId="{87742E5D-2A06-46A6-85A4-E900F79F8CC9}" destId="{84482126-CA15-41A7-B771-4D5B68EED9A3}" srcOrd="4" destOrd="0" presId="urn:microsoft.com/office/officeart/2005/8/layout/lProcess2"/>
    <dgm:cxn modelId="{DC068E84-5795-4232-BC8E-5170A3C84E4F}" type="presParOf" srcId="{84482126-CA15-41A7-B771-4D5B68EED9A3}" destId="{BD571D2D-07B8-49C2-BFD1-1E98BE6398C0}" srcOrd="0" destOrd="0" presId="urn:microsoft.com/office/officeart/2005/8/layout/lProcess2"/>
    <dgm:cxn modelId="{5A05528E-4F4F-409F-8F0B-9EE470A6BD5E}" type="presParOf" srcId="{84482126-CA15-41A7-B771-4D5B68EED9A3}" destId="{30E07C90-8102-450E-9362-824DC09B98A3}" srcOrd="1" destOrd="0" presId="urn:microsoft.com/office/officeart/2005/8/layout/lProcess2"/>
    <dgm:cxn modelId="{72F1FF2E-D40C-4BFB-B428-B9F9CCC5E0DC}" type="presParOf" srcId="{84482126-CA15-41A7-B771-4D5B68EED9A3}" destId="{B1C52190-431F-4BA3-88FE-6941789E182A}" srcOrd="2" destOrd="0" presId="urn:microsoft.com/office/officeart/2005/8/layout/lProcess2"/>
    <dgm:cxn modelId="{CB040F49-0442-4BF7-94D2-1BF9A3DD7818}" type="presParOf" srcId="{B1C52190-431F-4BA3-88FE-6941789E182A}" destId="{40E66B30-54E7-4A34-B0D3-5F2D2E91E0E5}" srcOrd="0" destOrd="0" presId="urn:microsoft.com/office/officeart/2005/8/layout/lProcess2"/>
    <dgm:cxn modelId="{20B6E599-4AB6-4310-AC96-27109DE968A6}" type="presParOf" srcId="{40E66B30-54E7-4A34-B0D3-5F2D2E91E0E5}" destId="{67C79AFC-4A7C-43AE-859F-5561F451B82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F85B2-6AB9-497F-9426-F98E33CFC062}">
      <dsp:nvSpPr>
        <dsp:cNvPr id="0" name=""/>
        <dsp:cNvSpPr/>
      </dsp:nvSpPr>
      <dsp:spPr>
        <a:xfrm>
          <a:off x="1263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陳思瑜</a:t>
          </a:r>
        </a:p>
      </dsp:txBody>
      <dsp:txXfrm>
        <a:off x="1263" y="0"/>
        <a:ext cx="3286078" cy="1217771"/>
      </dsp:txXfrm>
    </dsp:sp>
    <dsp:sp modelId="{65945099-88BB-476A-9890-E384A6600122}">
      <dsp:nvSpPr>
        <dsp:cNvPr id="0" name=""/>
        <dsp:cNvSpPr/>
      </dsp:nvSpPr>
      <dsp:spPr>
        <a:xfrm>
          <a:off x="329871" y="1217771"/>
          <a:ext cx="2628862" cy="26385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API</a:t>
          </a:r>
          <a:r>
            <a:rPr lang="zh-TW" altLang="en-US" sz="3000" kern="1200" dirty="0"/>
            <a:t> </a:t>
          </a:r>
          <a:r>
            <a:rPr lang="en-US" altLang="zh-TW" sz="3000" kern="1200" dirty="0"/>
            <a:t>server ( Express )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Account System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RESTful API</a:t>
          </a:r>
          <a:endParaRPr lang="zh-TW" altLang="en-US" sz="2300" kern="1200" dirty="0"/>
        </a:p>
      </dsp:txBody>
      <dsp:txXfrm>
        <a:off x="406868" y="1294768"/>
        <a:ext cx="2474868" cy="2484510"/>
      </dsp:txXfrm>
    </dsp:sp>
    <dsp:sp modelId="{604506C9-D6BE-467C-AA13-9CCDAE9F745B}">
      <dsp:nvSpPr>
        <dsp:cNvPr id="0" name=""/>
        <dsp:cNvSpPr/>
      </dsp:nvSpPr>
      <dsp:spPr>
        <a:xfrm>
          <a:off x="3533798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郭英杰</a:t>
          </a:r>
        </a:p>
      </dsp:txBody>
      <dsp:txXfrm>
        <a:off x="3533798" y="0"/>
        <a:ext cx="3286078" cy="1217771"/>
      </dsp:txXfrm>
    </dsp:sp>
    <dsp:sp modelId="{01F1B9C3-997F-4040-B721-F20B4C2A412A}">
      <dsp:nvSpPr>
        <dsp:cNvPr id="0" name=""/>
        <dsp:cNvSpPr/>
      </dsp:nvSpPr>
      <dsp:spPr>
        <a:xfrm>
          <a:off x="3862406" y="1218960"/>
          <a:ext cx="2628862" cy="12239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Client ( React )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 </a:t>
          </a:r>
          <a:r>
            <a:rPr lang="en-US" altLang="zh-TW" sz="2300" kern="1200" dirty="0"/>
            <a:t>Database CRUD</a:t>
          </a:r>
          <a:endParaRPr lang="zh-TW" altLang="en-US" sz="2300" kern="1200" dirty="0"/>
        </a:p>
      </dsp:txBody>
      <dsp:txXfrm>
        <a:off x="3898253" y="1254807"/>
        <a:ext cx="2557168" cy="1152221"/>
      </dsp:txXfrm>
    </dsp:sp>
    <dsp:sp modelId="{8C8ACC4C-A287-448B-8002-CE4B8851AD4B}">
      <dsp:nvSpPr>
        <dsp:cNvPr id="0" name=""/>
        <dsp:cNvSpPr/>
      </dsp:nvSpPr>
      <dsp:spPr>
        <a:xfrm>
          <a:off x="3862406" y="2631170"/>
          <a:ext cx="2628862" cy="12239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Database ( MySQL )</a:t>
          </a:r>
          <a:endParaRPr lang="zh-TW" altLang="en-US" sz="3000" kern="1200" dirty="0"/>
        </a:p>
      </dsp:txBody>
      <dsp:txXfrm>
        <a:off x="3898253" y="2667017"/>
        <a:ext cx="2557168" cy="1152221"/>
      </dsp:txXfrm>
    </dsp:sp>
    <dsp:sp modelId="{BD571D2D-07B8-49C2-BFD1-1E98BE6398C0}">
      <dsp:nvSpPr>
        <dsp:cNvPr id="0" name=""/>
        <dsp:cNvSpPr/>
      </dsp:nvSpPr>
      <dsp:spPr>
        <a:xfrm>
          <a:off x="7066332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黃品維</a:t>
          </a:r>
        </a:p>
      </dsp:txBody>
      <dsp:txXfrm>
        <a:off x="7066332" y="0"/>
        <a:ext cx="3286078" cy="1217771"/>
      </dsp:txXfrm>
    </dsp:sp>
    <dsp:sp modelId="{67C79AFC-4A7C-43AE-859F-5561F451B822}">
      <dsp:nvSpPr>
        <dsp:cNvPr id="0" name=""/>
        <dsp:cNvSpPr/>
      </dsp:nvSpPr>
      <dsp:spPr>
        <a:xfrm>
          <a:off x="7394940" y="1217771"/>
          <a:ext cx="2628862" cy="26385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Client ( React )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維修單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報修單</a:t>
          </a:r>
        </a:p>
      </dsp:txBody>
      <dsp:txXfrm>
        <a:off x="7471937" y="1294768"/>
        <a:ext cx="2474868" cy="248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0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6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89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947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4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8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5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6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4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5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7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2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B4DA9-C6F0-454F-990F-88BA480D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G13</a:t>
            </a:r>
            <a:br>
              <a:rPr lang="en-US" altLang="zh-TW" b="1" dirty="0"/>
            </a:br>
            <a:r>
              <a:rPr lang="zh-TW" altLang="en-US" b="1" dirty="0"/>
              <a:t>學生宿舍網路維修管理系統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9DCE58-0E58-4416-A960-CDF39FFB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residence network computerized maintenance management system</a:t>
            </a:r>
            <a:r>
              <a:rPr lang="zh-TW" altLang="en-US" dirty="0"/>
              <a:t>，</a:t>
            </a:r>
            <a:r>
              <a:rPr lang="en-US" altLang="zh-TW" b="1" dirty="0" err="1"/>
              <a:t>ResNetCMMS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74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E320E-F690-45A8-ACA9-656A17A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Object Relational Mapping</a:t>
            </a:r>
            <a:r>
              <a:rPr lang="zh-TW" altLang="en-US" b="1" dirty="0"/>
              <a:t> </a:t>
            </a:r>
            <a:r>
              <a:rPr lang="en-US" altLang="zh-TW" b="1" dirty="0"/>
              <a:t>(ORM)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38722-5041-4E12-A7FE-9065568A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97" y="2189649"/>
            <a:ext cx="3942789" cy="405875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在關係數據庫和業務實體對象之間作一個映射，這樣在具體的操作業務對象時，就不需要再去和複雜的</a:t>
            </a:r>
            <a:r>
              <a:rPr lang="en-US" altLang="zh-TW" sz="2800" dirty="0"/>
              <a:t>SQL</a:t>
            </a:r>
            <a:r>
              <a:rPr lang="zh-TW" altLang="en-US" sz="2800" dirty="0"/>
              <a:t>語句打交道，只需簡單的操作對象的屬性和方法。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EC45086-7E7C-46AC-987B-44D7997FA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89" y="2136787"/>
            <a:ext cx="7085714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6E134-44EB-46B9-ABF5-D1FECCC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RESTful API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02BF94-D86B-4A01-B3DA-04AC3207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31" y="2807720"/>
            <a:ext cx="11514290" cy="3897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7B77BD-EF14-43E5-9624-64A5455C735F}"/>
              </a:ext>
            </a:extLst>
          </p:cNvPr>
          <p:cNvSpPr/>
          <p:nvPr/>
        </p:nvSpPr>
        <p:spPr>
          <a:xfrm>
            <a:off x="333531" y="1483768"/>
            <a:ext cx="11514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充分地使用了</a:t>
            </a:r>
            <a:r>
              <a:rPr lang="en-US" altLang="zh-TW" sz="3200" dirty="0"/>
              <a:t>HTTP protocol (GET/POST/PUT/DELETE)</a:t>
            </a:r>
            <a:r>
              <a:rPr lang="zh-TW" altLang="en-US" sz="3200" dirty="0"/>
              <a:t>，達到直觀簡潔的資源</a:t>
            </a:r>
            <a:r>
              <a:rPr lang="en-US" altLang="zh-TW" sz="3200" dirty="0"/>
              <a:t>URI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438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9884A-0690-4EDC-A6F2-35CEA4B4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617" y="272337"/>
            <a:ext cx="5834765" cy="970450"/>
          </a:xfrm>
        </p:spPr>
        <p:txBody>
          <a:bodyPr/>
          <a:lstStyle/>
          <a:p>
            <a:r>
              <a:rPr lang="en-US" altLang="zh-TW" b="1" dirty="0"/>
              <a:t>API Token</a:t>
            </a:r>
            <a:endParaRPr lang="zh-TW" altLang="en-US" dirty="0"/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59602BF0-95E1-42F4-AF41-283A2161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321619"/>
            <a:ext cx="7656790" cy="526404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500FAF-8A51-4E1A-9AA3-BA3D1DA742BC}"/>
              </a:ext>
            </a:extLst>
          </p:cNvPr>
          <p:cNvSpPr txBox="1">
            <a:spLocks/>
          </p:cNvSpPr>
          <p:nvPr/>
        </p:nvSpPr>
        <p:spPr>
          <a:xfrm>
            <a:off x="375867" y="1477630"/>
            <a:ext cx="3691308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b="1" dirty="0"/>
              <a:t>身份認證機制</a:t>
            </a:r>
            <a:endParaRPr lang="en-US" altLang="zh-TW" sz="3600" b="1" dirty="0"/>
          </a:p>
          <a:p>
            <a:pPr lvl="1"/>
            <a:r>
              <a:rPr lang="zh-TW" altLang="en-US" sz="3200" b="1" dirty="0"/>
              <a:t>驗證用戶是否有存取權限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66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E3EBA-7B1B-47FD-8B1F-93F3098A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522514"/>
            <a:ext cx="10353762" cy="970450"/>
          </a:xfrm>
        </p:spPr>
        <p:txBody>
          <a:bodyPr/>
          <a:lstStyle/>
          <a:p>
            <a:r>
              <a:rPr lang="en-US" altLang="zh-TW" b="1" dirty="0"/>
              <a:t>JSON Web Token (JWT)</a:t>
            </a:r>
            <a:endParaRPr lang="zh-TW" altLang="en-US" b="1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A1C899C-A556-4CCE-9ADD-05BFD75D6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9" y="1580050"/>
            <a:ext cx="9654521" cy="5128964"/>
          </a:xfrm>
        </p:spPr>
      </p:pic>
    </p:spTree>
    <p:extLst>
      <p:ext uri="{BB962C8B-B14F-4D97-AF65-F5344CB8AC3E}">
        <p14:creationId xmlns:p14="http://schemas.microsoft.com/office/powerpoint/2010/main" val="263705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DC3CA965-8A8E-415A-ADAC-9B11ED624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 r="2" b="15896"/>
          <a:stretch/>
        </p:blipFill>
        <p:spPr>
          <a:xfrm>
            <a:off x="-8622" y="0"/>
            <a:ext cx="6487296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C65611-50E0-455B-89CE-25EC9B25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023257"/>
            <a:ext cx="4940054" cy="970450"/>
          </a:xfrm>
        </p:spPr>
        <p:txBody>
          <a:bodyPr anchor="b">
            <a:noAutofit/>
          </a:bodyPr>
          <a:lstStyle/>
          <a:p>
            <a:r>
              <a:rPr lang="en-US" altLang="zh-TW" b="1" dirty="0"/>
              <a:t>Access Control List</a:t>
            </a:r>
            <a:r>
              <a:rPr lang="zh-TW" altLang="en-US" b="1" dirty="0"/>
              <a:t> </a:t>
            </a:r>
            <a:r>
              <a:rPr lang="en-US" altLang="zh-TW" b="1" dirty="0"/>
              <a:t>(ACL)</a:t>
            </a:r>
            <a:endParaRPr lang="zh-TW" alt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8EAA85-AE1F-4B4C-B725-ABEFC0BF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603306"/>
            <a:ext cx="5080014" cy="4058751"/>
          </a:xfrm>
        </p:spPr>
        <p:txBody>
          <a:bodyPr anchor="t">
            <a:normAutofit/>
          </a:bodyPr>
          <a:lstStyle/>
          <a:p>
            <a:r>
              <a:rPr lang="zh-TW" altLang="en-US" sz="3600" b="1" dirty="0"/>
              <a:t>用戶權限管理</a:t>
            </a:r>
            <a:endParaRPr lang="en-US" altLang="zh-TW" sz="3600" b="1" dirty="0"/>
          </a:p>
          <a:p>
            <a:pPr lvl="1"/>
            <a:r>
              <a:rPr lang="zh-TW" altLang="en-US" sz="3200" b="1" dirty="0"/>
              <a:t>管理不同用戶對資料的存取權限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138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3FBF2-CDD7-45AC-A233-8B20442A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00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b="1" dirty="0"/>
              <a:t>JSON Server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3A87E-F7F6-4A77-9D9A-718B5DCF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04" y="2048135"/>
            <a:ext cx="3853543" cy="4058751"/>
          </a:xfrm>
        </p:spPr>
        <p:txBody>
          <a:bodyPr anchor="t">
            <a:normAutofit/>
          </a:bodyPr>
          <a:lstStyle/>
          <a:p>
            <a:r>
              <a:rPr lang="zh-TW" altLang="en-US" sz="3200" b="1" dirty="0"/>
              <a:t>不用安裝後端環境，也不用安裝資料庫，就可以快速建立前端開發測試用的 </a:t>
            </a:r>
            <a:r>
              <a:rPr lang="en-US" altLang="zh-TW" sz="3200" b="1" dirty="0"/>
              <a:t>API</a:t>
            </a:r>
            <a:r>
              <a:rPr lang="zh-TW" altLang="en-US" sz="3200" b="1" dirty="0"/>
              <a:t>。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0FB2BB5-377E-4458-9790-0E05AB6B4A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0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1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EBFB1-9CEA-4A10-9498-D6EE2F9F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Axios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27162-A84E-4631-9A3F-1D928034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7" y="1732449"/>
            <a:ext cx="10422899" cy="1477282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基於 </a:t>
            </a:r>
            <a:r>
              <a:rPr lang="en-US" altLang="zh-TW" sz="3600" b="1" dirty="0"/>
              <a:t>Promise </a:t>
            </a:r>
            <a:r>
              <a:rPr lang="zh-TW" altLang="en-US" sz="3600" b="1" dirty="0"/>
              <a:t>的 </a:t>
            </a:r>
            <a:r>
              <a:rPr lang="en-US" altLang="zh-TW" sz="3600" b="1" dirty="0"/>
              <a:t>HTTP </a:t>
            </a:r>
            <a:r>
              <a:rPr lang="zh-TW" altLang="en-US" sz="3600" b="1" dirty="0"/>
              <a:t>客戶端</a:t>
            </a:r>
            <a:endParaRPr lang="en-US" altLang="zh-TW" sz="3600" b="1" dirty="0"/>
          </a:p>
          <a:p>
            <a:r>
              <a:rPr lang="zh-TW" altLang="en-US" sz="3600" b="1" dirty="0"/>
              <a:t>專門為瀏覽器和 </a:t>
            </a:r>
            <a:r>
              <a:rPr lang="en-US" altLang="zh-TW" sz="3600" b="1" dirty="0"/>
              <a:t>node.js </a:t>
            </a:r>
            <a:r>
              <a:rPr lang="zh-TW" altLang="en-US" sz="3600" b="1" dirty="0"/>
              <a:t>服務</a:t>
            </a:r>
            <a:endParaRPr lang="en-US" altLang="zh-TW" sz="3600" b="1" dirty="0"/>
          </a:p>
          <a:p>
            <a:pPr algn="ctr"/>
            <a:endParaRPr lang="zh-TW" altLang="en-US" sz="36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8B7C2D5-E462-46BC-84D9-C8F947B138F4}"/>
              </a:ext>
            </a:extLst>
          </p:cNvPr>
          <p:cNvSpPr txBox="1">
            <a:spLocks/>
          </p:cNvSpPr>
          <p:nvPr/>
        </p:nvSpPr>
        <p:spPr>
          <a:xfrm>
            <a:off x="475557" y="3648269"/>
            <a:ext cx="11299372" cy="29531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在瀏覽器中發送 </a:t>
            </a:r>
            <a:r>
              <a:rPr lang="en-US" altLang="zh-TW" sz="3200" dirty="0" err="1"/>
              <a:t>XMLHttpRequests</a:t>
            </a:r>
            <a:r>
              <a:rPr lang="en-US" altLang="zh-TW" sz="3200" dirty="0"/>
              <a:t> </a:t>
            </a:r>
            <a:r>
              <a:rPr lang="zh-TW" altLang="en-US" sz="3200" dirty="0"/>
              <a:t>請求</a:t>
            </a:r>
          </a:p>
          <a:p>
            <a:r>
              <a:rPr lang="zh-TW" altLang="en-US" sz="3200" dirty="0"/>
              <a:t>在 </a:t>
            </a:r>
            <a:r>
              <a:rPr lang="en-US" altLang="zh-TW" sz="3200" dirty="0"/>
              <a:t>node.js </a:t>
            </a:r>
            <a:r>
              <a:rPr lang="zh-TW" altLang="en-US" sz="3200" dirty="0"/>
              <a:t>中發送 </a:t>
            </a:r>
            <a:r>
              <a:rPr lang="en-US" altLang="zh-TW" sz="3200" dirty="0"/>
              <a:t>http </a:t>
            </a:r>
            <a:r>
              <a:rPr lang="zh-TW" altLang="en-US" sz="3200" dirty="0"/>
              <a:t>請求</a:t>
            </a:r>
          </a:p>
          <a:p>
            <a:r>
              <a:rPr lang="zh-TW" altLang="en-US" sz="3200" dirty="0"/>
              <a:t>支持 </a:t>
            </a:r>
            <a:r>
              <a:rPr lang="en-US" altLang="zh-TW" sz="3200" dirty="0"/>
              <a:t>Promise API</a:t>
            </a:r>
          </a:p>
          <a:p>
            <a:r>
              <a:rPr lang="zh-TW" altLang="en-US" sz="3200" dirty="0"/>
              <a:t>攔截請求和響應</a:t>
            </a:r>
          </a:p>
          <a:p>
            <a:r>
              <a:rPr lang="zh-TW" altLang="en-US" sz="3200" dirty="0"/>
              <a:t>轉換請求和響應數據</a:t>
            </a:r>
          </a:p>
          <a:p>
            <a:r>
              <a:rPr lang="zh-TW" altLang="en-US" sz="3200" dirty="0"/>
              <a:t>取消請求</a:t>
            </a:r>
          </a:p>
          <a:p>
            <a:r>
              <a:rPr lang="zh-TW" altLang="en-US" sz="3200" dirty="0"/>
              <a:t>自動轉換 </a:t>
            </a:r>
            <a:r>
              <a:rPr lang="en-US" altLang="zh-TW" sz="3200" dirty="0"/>
              <a:t>JSON </a:t>
            </a:r>
            <a:r>
              <a:rPr lang="zh-TW" altLang="en-US" sz="3200" dirty="0"/>
              <a:t>數據格式</a:t>
            </a:r>
          </a:p>
          <a:p>
            <a:r>
              <a:rPr lang="zh-TW" altLang="en-US" sz="3200" dirty="0"/>
              <a:t>客戶端支持防範 </a:t>
            </a:r>
            <a:r>
              <a:rPr lang="en-US" altLang="zh-TW" sz="3200" dirty="0"/>
              <a:t>XSRF </a:t>
            </a:r>
            <a:r>
              <a:rPr lang="zh-TW" altLang="en-US" sz="3200" dirty="0"/>
              <a:t>攻擊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710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AA448-209A-4AFE-91E7-C3832EEE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447871"/>
            <a:ext cx="10961914" cy="970450"/>
          </a:xfrm>
        </p:spPr>
        <p:txBody>
          <a:bodyPr>
            <a:normAutofit/>
          </a:bodyPr>
          <a:lstStyle/>
          <a:p>
            <a:r>
              <a:rPr lang="en-US" altLang="zh-TW" b="1" dirty="0"/>
              <a:t>bootstrap</a:t>
            </a:r>
            <a:r>
              <a:rPr lang="zh-TW" altLang="en-US" b="1" dirty="0"/>
              <a:t>、</a:t>
            </a:r>
            <a:r>
              <a:rPr lang="en-US" altLang="zh-TW" b="1" dirty="0"/>
              <a:t>react-bootstrap</a:t>
            </a:r>
            <a:r>
              <a:rPr lang="zh-TW" altLang="en-US" b="1" dirty="0"/>
              <a:t>、</a:t>
            </a:r>
            <a:r>
              <a:rPr lang="en-US" altLang="zh-TW" b="1" dirty="0"/>
              <a:t>react-chart</a:t>
            </a:r>
            <a:endParaRPr lang="zh-TW" altLang="en-US" b="1" dirty="0"/>
          </a:p>
        </p:txBody>
      </p:sp>
      <p:pic>
        <p:nvPicPr>
          <p:cNvPr id="5" name="內容版面配置區 4" descr="一張含有 櫃子, 螢幕擷取畫面 的圖片&#10;&#10;自動產生的描述">
            <a:extLst>
              <a:ext uri="{FF2B5EF4-FFF2-40B4-BE49-F238E27FC236}">
                <a16:creationId xmlns:a16="http://schemas.microsoft.com/office/drawing/2014/main" id="{5255185F-810B-4FE8-ACC0-0A64698F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4" y="2416629"/>
            <a:ext cx="6753165" cy="3897084"/>
          </a:xfrm>
        </p:spPr>
      </p:pic>
      <p:pic>
        <p:nvPicPr>
          <p:cNvPr id="11" name="圖片 10" descr="一張含有 文字, 地圖 的圖片&#10;&#10;自動產生的描述">
            <a:extLst>
              <a:ext uri="{FF2B5EF4-FFF2-40B4-BE49-F238E27FC236}">
                <a16:creationId xmlns:a16="http://schemas.microsoft.com/office/drawing/2014/main" id="{0D91073B-F720-4C7B-B7F2-5906F3549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86" y="1755778"/>
            <a:ext cx="4670331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A50B3-32F4-4E7F-8E93-68F191F1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組員及分工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A4BB7-4948-4A22-8ABB-E8061E16F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9241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83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035FE-4360-48A7-BBA8-AD9B8E7A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0" y="788404"/>
            <a:ext cx="2799789" cy="970450"/>
          </a:xfrm>
        </p:spPr>
        <p:txBody>
          <a:bodyPr/>
          <a:lstStyle/>
          <a:p>
            <a:r>
              <a:rPr lang="en-US" altLang="zh-TW" b="1" dirty="0" err="1"/>
              <a:t>Github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35A0D-01DC-4A56-888C-5E97F223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4" y="2090056"/>
            <a:ext cx="3298371" cy="3494315"/>
          </a:xfrm>
        </p:spPr>
        <p:txBody>
          <a:bodyPr/>
          <a:lstStyle/>
          <a:p>
            <a:pPr marL="36900" indent="0">
              <a:buNone/>
            </a:pPr>
            <a:r>
              <a:rPr lang="en-US" altLang="zh-TW" b="1" dirty="0"/>
              <a:t>https://github.com/toumei/1071-database-G13.git</a:t>
            </a:r>
            <a:endParaRPr lang="zh-TW" altLang="en-US" b="1" dirty="0"/>
          </a:p>
        </p:txBody>
      </p:sp>
      <p:pic>
        <p:nvPicPr>
          <p:cNvPr id="18" name="圖片 17" descr="一張含有 螢幕擷取畫面 的圖片&#10;&#10;自動產生的描述">
            <a:extLst>
              <a:ext uri="{FF2B5EF4-FFF2-40B4-BE49-F238E27FC236}">
                <a16:creationId xmlns:a16="http://schemas.microsoft.com/office/drawing/2014/main" id="{2C211594-F499-42A7-92A5-D592BD93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17" y="0"/>
            <a:ext cx="8467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4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3891-CAFD-4841-A130-E079A7DD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371"/>
            <a:ext cx="10353762" cy="970450"/>
          </a:xfrm>
        </p:spPr>
        <p:txBody>
          <a:bodyPr/>
          <a:lstStyle/>
          <a:p>
            <a:r>
              <a:rPr lang="zh-TW" altLang="en-US" b="1" dirty="0"/>
              <a:t>系統需求說明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D7245-9973-4FC7-BD6A-A1AB7CC7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132114"/>
            <a:ext cx="11996057" cy="5573487"/>
          </a:xfrm>
        </p:spPr>
        <p:txBody>
          <a:bodyPr numCol="2">
            <a:normAutofit lnSpcReduction="10000"/>
          </a:bodyPr>
          <a:lstStyle/>
          <a:p>
            <a:r>
              <a:rPr lang="zh-TW" altLang="en-US" sz="1600" dirty="0"/>
              <a:t>帳戶</a:t>
            </a:r>
            <a:r>
              <a:rPr lang="en-US" altLang="zh-TW" sz="1600" dirty="0"/>
              <a:t>(_account)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、密碼</a:t>
            </a:r>
            <a:r>
              <a:rPr lang="en-US" altLang="zh-TW" sz="1400" dirty="0"/>
              <a:t>(password)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角色</a:t>
            </a:r>
            <a:r>
              <a:rPr lang="en-US" altLang="zh-TW" sz="1600" dirty="0"/>
              <a:t>(_role)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、名稱</a:t>
            </a:r>
            <a:r>
              <a:rPr lang="en-US" altLang="zh-TW" sz="1400" dirty="0"/>
              <a:t>(name)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住宿生</a:t>
            </a:r>
            <a:r>
              <a:rPr lang="en-US" altLang="zh-TW" sz="1600" dirty="0"/>
              <a:t>(boarder)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、學號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studentCode</a:t>
            </a:r>
            <a:r>
              <a:rPr lang="en-US" altLang="zh-TW" sz="1400" dirty="0"/>
              <a:t>)</a:t>
            </a:r>
            <a:r>
              <a:rPr lang="zh-TW" altLang="en-US" sz="1400" dirty="0"/>
              <a:t>、姓名</a:t>
            </a:r>
            <a:r>
              <a:rPr lang="en-US" altLang="zh-TW" sz="1400" dirty="0"/>
              <a:t>(name)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報修單</a:t>
            </a:r>
            <a:r>
              <a:rPr lang="en-US" altLang="zh-TW" sz="1600" dirty="0"/>
              <a:t>(malfunction)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包括單號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、寢室編號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roomNum</a:t>
            </a:r>
            <a:r>
              <a:rPr lang="en-US" altLang="zh-TW" sz="1400" dirty="0"/>
              <a:t>)</a:t>
            </a:r>
            <a:r>
              <a:rPr lang="zh-TW" altLang="en-US" sz="1400" dirty="0"/>
              <a:t>、寢室床號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bedNum</a:t>
            </a:r>
            <a:r>
              <a:rPr lang="en-US" altLang="zh-TW" sz="1400" dirty="0"/>
              <a:t>)</a:t>
            </a:r>
            <a:r>
              <a:rPr lang="zh-TW" altLang="en-US" sz="1400" dirty="0"/>
              <a:t>、報修日期</a:t>
            </a:r>
            <a:r>
              <a:rPr lang="en-US" altLang="zh-TW" sz="1400" dirty="0"/>
              <a:t>(date)</a:t>
            </a:r>
            <a:r>
              <a:rPr lang="zh-TW" altLang="en-US" sz="1400" dirty="0"/>
              <a:t>、報修事項</a:t>
            </a:r>
            <a:r>
              <a:rPr lang="en-US" altLang="zh-TW" sz="1400" dirty="0"/>
              <a:t>(matter)</a:t>
            </a:r>
            <a:r>
              <a:rPr lang="zh-TW" altLang="en-US" sz="1400" dirty="0"/>
              <a:t>、狀況描述</a:t>
            </a:r>
            <a:r>
              <a:rPr lang="en-US" altLang="zh-TW" sz="1400" dirty="0"/>
              <a:t>(desc)</a:t>
            </a:r>
            <a:r>
              <a:rPr lang="zh-TW" altLang="en-US" sz="1400" dirty="0"/>
              <a:t>、方便維修時段</a:t>
            </a:r>
            <a:r>
              <a:rPr lang="en-US" altLang="zh-TW" sz="1400" dirty="0"/>
              <a:t>(time)</a:t>
            </a:r>
            <a:r>
              <a:rPr lang="zh-TW" altLang="en-US" sz="1400" dirty="0"/>
              <a:t>。其中寢室床號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bedNum</a:t>
            </a:r>
            <a:r>
              <a:rPr lang="en-US" altLang="zh-TW" sz="1400" dirty="0"/>
              <a:t>)</a:t>
            </a:r>
            <a:r>
              <a:rPr lang="zh-TW" altLang="en-US" sz="1400" dirty="0"/>
              <a:t>、方便維修時段</a:t>
            </a:r>
            <a:r>
              <a:rPr lang="en-US" altLang="zh-TW" sz="1400" dirty="0"/>
              <a:t>(time)</a:t>
            </a:r>
            <a:r>
              <a:rPr lang="zh-TW" altLang="en-US" sz="1400" dirty="0"/>
              <a:t>可能有多個，且單號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是唯一。此外，報修者</a:t>
            </a:r>
            <a:r>
              <a:rPr lang="en-US" altLang="zh-TW" sz="1400" dirty="0"/>
              <a:t>(</a:t>
            </a:r>
            <a:r>
              <a:rPr lang="zh-TW" altLang="en-US" sz="1400" dirty="0"/>
              <a:t>是一位住宿生</a:t>
            </a:r>
            <a:r>
              <a:rPr lang="en-US" altLang="zh-TW" sz="1400" dirty="0"/>
              <a:t>)</a:t>
            </a:r>
            <a:r>
              <a:rPr lang="zh-TW" altLang="en-US" sz="1400" dirty="0"/>
              <a:t>也必須紀錄。</a:t>
            </a:r>
          </a:p>
          <a:p>
            <a:r>
              <a:rPr lang="zh-TW" altLang="en-US" sz="1600" dirty="0"/>
              <a:t>維修單</a:t>
            </a:r>
            <a:r>
              <a:rPr lang="en-US" altLang="zh-TW" sz="1600" dirty="0"/>
              <a:t>(processing)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、維修日期</a:t>
            </a:r>
            <a:r>
              <a:rPr lang="en-US" altLang="zh-TW" sz="1400" dirty="0"/>
              <a:t>(date)</a:t>
            </a:r>
            <a:r>
              <a:rPr lang="zh-TW" altLang="en-US" sz="1400" dirty="0"/>
              <a:t>、維修結果</a:t>
            </a:r>
            <a:r>
              <a:rPr lang="en-US" altLang="zh-TW" sz="1400" dirty="0"/>
              <a:t>(result)</a:t>
            </a:r>
            <a:r>
              <a:rPr lang="zh-TW" altLang="en-US" sz="1400" dirty="0"/>
              <a:t>、處理內容</a:t>
            </a:r>
            <a:r>
              <a:rPr lang="en-US" altLang="zh-TW" sz="1400" dirty="0"/>
              <a:t>(detail)</a:t>
            </a:r>
            <a:r>
              <a:rPr lang="zh-TW" altLang="en-US" sz="1400" dirty="0"/>
              <a:t>。此外相對應的報修單及維修人員</a:t>
            </a:r>
            <a:r>
              <a:rPr lang="en-US" altLang="zh-TW" sz="1400" dirty="0"/>
              <a:t>(</a:t>
            </a:r>
            <a:r>
              <a:rPr lang="zh-TW" altLang="en-US" sz="1400" dirty="0"/>
              <a:t>是一位工作人員</a:t>
            </a:r>
            <a:r>
              <a:rPr lang="en-US" altLang="zh-TW" sz="1400" dirty="0"/>
              <a:t>)</a:t>
            </a:r>
            <a:r>
              <a:rPr lang="zh-TW" altLang="en-US" sz="1400" dirty="0"/>
              <a:t>都必須紀錄。請注意一張報修單可能有數張維修單，且維修單的流水號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必不同。</a:t>
            </a:r>
          </a:p>
          <a:p>
            <a:r>
              <a:rPr lang="zh-TW" altLang="en-US" sz="1600" dirty="0"/>
              <a:t>工作人員</a:t>
            </a:r>
            <a:r>
              <a:rPr lang="en-US" altLang="zh-TW" sz="1600" dirty="0"/>
              <a:t>(employee)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包括員工編號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、姓名</a:t>
            </a:r>
            <a:r>
              <a:rPr lang="en-US" altLang="zh-TW" sz="1400" dirty="0"/>
              <a:t>(name)</a:t>
            </a:r>
            <a:r>
              <a:rPr lang="zh-TW" altLang="en-US" sz="1400" dirty="0"/>
              <a:t>、身份證字號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IDcard</a:t>
            </a:r>
            <a:r>
              <a:rPr lang="en-US" altLang="zh-TW" sz="1400" dirty="0"/>
              <a:t>)</a:t>
            </a:r>
            <a:r>
              <a:rPr lang="zh-TW" altLang="en-US" sz="1400" dirty="0"/>
              <a:t>。其中員工編號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廠商</a:t>
            </a:r>
            <a:r>
              <a:rPr lang="en-US" altLang="zh-TW" sz="1600" dirty="0"/>
              <a:t>(vendor)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、廠商代號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vendorCode</a:t>
            </a:r>
            <a:r>
              <a:rPr lang="en-US" altLang="zh-TW" sz="1400" dirty="0"/>
              <a:t>)</a:t>
            </a:r>
            <a:r>
              <a:rPr lang="zh-TW" altLang="en-US" sz="1400" dirty="0"/>
              <a:t>、名稱</a:t>
            </a:r>
            <a:r>
              <a:rPr lang="en-US" altLang="zh-TW" sz="1400" dirty="0"/>
              <a:t>(name)</a:t>
            </a:r>
            <a:r>
              <a:rPr lang="zh-TW" altLang="en-US" sz="1400" dirty="0"/>
              <a:t>、電話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tel</a:t>
            </a:r>
            <a:r>
              <a:rPr lang="en-US" altLang="zh-TW" sz="1400" dirty="0"/>
              <a:t>)</a:t>
            </a:r>
            <a:r>
              <a:rPr lang="zh-TW" altLang="en-US" sz="1400" dirty="0"/>
              <a:t>、電子信箱</a:t>
            </a:r>
            <a:r>
              <a:rPr lang="en-US" altLang="zh-TW" sz="1400" dirty="0"/>
              <a:t>(email)</a:t>
            </a:r>
            <a:r>
              <a:rPr lang="zh-TW" altLang="en-US" sz="1400" dirty="0"/>
              <a:t>、地址</a:t>
            </a:r>
            <a:r>
              <a:rPr lang="en-US" altLang="zh-TW" sz="1400" dirty="0"/>
              <a:t>(</a:t>
            </a:r>
            <a:r>
              <a:rPr lang="en-US" altLang="zh-TW" sz="1400" dirty="0" err="1"/>
              <a:t>addr</a:t>
            </a:r>
            <a:r>
              <a:rPr lang="en-US" altLang="zh-TW" sz="1400" dirty="0"/>
              <a:t>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交換器</a:t>
            </a:r>
            <a:r>
              <a:rPr lang="en-US" altLang="zh-TW" sz="1600" dirty="0"/>
              <a:t>(switch)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、交換器代號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switchCode</a:t>
            </a:r>
            <a:r>
              <a:rPr lang="en-US" altLang="zh-TW" sz="1400" dirty="0"/>
              <a:t>)</a:t>
            </a:r>
            <a:r>
              <a:rPr lang="zh-TW" altLang="en-US" sz="1400" dirty="0"/>
              <a:t>、狀態</a:t>
            </a:r>
            <a:r>
              <a:rPr lang="en-US" altLang="zh-TW" sz="1400" dirty="0"/>
              <a:t>(state)</a:t>
            </a:r>
            <a:r>
              <a:rPr lang="zh-TW" altLang="en-US" sz="1400" dirty="0"/>
              <a:t>、規格</a:t>
            </a:r>
            <a:r>
              <a:rPr lang="en-US" altLang="zh-TW" sz="1400" dirty="0"/>
              <a:t>(specification)</a:t>
            </a:r>
            <a:r>
              <a:rPr lang="zh-TW" altLang="en-US" sz="1400" dirty="0"/>
              <a:t>。此外相對應廠商都必須記錄。請注意一個機櫃可能會有數個交換器，而流水號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必不同。</a:t>
            </a:r>
          </a:p>
          <a:p>
            <a:r>
              <a:rPr lang="zh-TW" altLang="en-US" sz="1600" dirty="0"/>
              <a:t>機櫃</a:t>
            </a:r>
            <a:r>
              <a:rPr lang="en-US" altLang="zh-TW" sz="1600" dirty="0"/>
              <a:t>(cabinet)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、機櫃編號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cabinetCode</a:t>
            </a:r>
            <a:r>
              <a:rPr lang="en-US" altLang="zh-TW" sz="1400" dirty="0"/>
              <a:t>)</a:t>
            </a:r>
            <a:r>
              <a:rPr lang="zh-TW" altLang="en-US" sz="1400" dirty="0"/>
              <a:t>、狀態</a:t>
            </a:r>
            <a:r>
              <a:rPr lang="en-US" altLang="zh-TW" sz="1400" dirty="0"/>
              <a:t>(state)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  <a:endParaRPr lang="en-US" altLang="zh-TW" sz="1400" dirty="0"/>
          </a:p>
          <a:p>
            <a:pPr lvl="1"/>
            <a:endParaRPr lang="zh-TW" altLang="en-US" sz="1400" dirty="0"/>
          </a:p>
          <a:p>
            <a:r>
              <a:rPr lang="zh-TW" altLang="en-US" sz="1600" dirty="0"/>
              <a:t>此外，工作人員與廠商間有一個關係型態為「申報</a:t>
            </a:r>
            <a:r>
              <a:rPr lang="en-US" altLang="zh-TW" sz="1600" dirty="0"/>
              <a:t>(apply)</a:t>
            </a:r>
            <a:r>
              <a:rPr lang="zh-TW" altLang="en-US" sz="1600" dirty="0"/>
              <a:t>」，並記載申報日期</a:t>
            </a:r>
            <a:r>
              <a:rPr lang="en-US" altLang="zh-TW" sz="1600" dirty="0"/>
              <a:t>(date)</a:t>
            </a:r>
            <a:r>
              <a:rPr lang="zh-TW" altLang="en-US" sz="1600" dirty="0"/>
              <a:t>、送修日期</a:t>
            </a:r>
            <a:r>
              <a:rPr lang="en-US" altLang="zh-TW" sz="1600" dirty="0"/>
              <a:t>(</a:t>
            </a:r>
            <a:r>
              <a:rPr lang="en-US" altLang="zh-TW" sz="1600" dirty="0" err="1"/>
              <a:t>repair_date</a:t>
            </a:r>
            <a:r>
              <a:rPr lang="en-US" altLang="zh-TW" sz="1600" dirty="0"/>
              <a:t>)</a:t>
            </a:r>
            <a:r>
              <a:rPr lang="zh-TW" altLang="en-US" sz="1600" dirty="0"/>
              <a:t>、維修說明</a:t>
            </a:r>
            <a:r>
              <a:rPr lang="en-US" altLang="zh-TW" sz="1600" dirty="0"/>
              <a:t>(desc)</a:t>
            </a:r>
            <a:r>
              <a:rPr lang="zh-TW" altLang="en-US" sz="1600" dirty="0"/>
              <a:t>，並將交換器的狀態公告給所有住宿生知道。</a:t>
            </a:r>
          </a:p>
          <a:p>
            <a:r>
              <a:rPr lang="zh-TW" altLang="en-US" sz="1600" dirty="0"/>
              <a:t>工作人員與機櫃有一關係型態為「清掃</a:t>
            </a:r>
            <a:r>
              <a:rPr lang="en-US" altLang="zh-TW" sz="1600" dirty="0"/>
              <a:t>(sweep)</a:t>
            </a:r>
            <a:r>
              <a:rPr lang="zh-TW" altLang="en-US" sz="1600" dirty="0"/>
              <a:t>」，並記載清掃日期</a:t>
            </a:r>
            <a:r>
              <a:rPr lang="en-US" altLang="zh-TW" sz="1600" dirty="0"/>
              <a:t>(date)</a:t>
            </a:r>
            <a:r>
              <a:rPr lang="zh-TW" altLang="en-US" sz="1600" dirty="0"/>
              <a:t>，此外清掃區域</a:t>
            </a:r>
            <a:r>
              <a:rPr lang="en-US" altLang="zh-TW" sz="1600" dirty="0"/>
              <a:t>(</a:t>
            </a:r>
            <a:r>
              <a:rPr lang="zh-TW" altLang="en-US" sz="1600" dirty="0"/>
              <a:t>是一個機櫃</a:t>
            </a:r>
            <a:r>
              <a:rPr lang="en-US" altLang="zh-TW" sz="1600" dirty="0"/>
              <a:t>)</a:t>
            </a:r>
            <a:r>
              <a:rPr lang="zh-TW" altLang="en-US" sz="1600" dirty="0"/>
              <a:t>也必須紀錄。</a:t>
            </a:r>
            <a:endParaRPr lang="en-US" altLang="zh-TW" sz="1600" dirty="0"/>
          </a:p>
          <a:p>
            <a:r>
              <a:rPr lang="zh-TW" altLang="en-US" sz="1600" dirty="0"/>
              <a:t>帳戶跟角色有一關係型態為「帳戶權限管理</a:t>
            </a:r>
            <a:r>
              <a:rPr lang="en-US" altLang="zh-TW" sz="1600" dirty="0"/>
              <a:t>(_</a:t>
            </a:r>
            <a:r>
              <a:rPr lang="en-US" altLang="zh-TW" sz="1600" dirty="0" err="1"/>
              <a:t>account_role</a:t>
            </a:r>
            <a:r>
              <a:rPr lang="en-US" altLang="zh-TW" sz="1600" dirty="0"/>
              <a:t>)</a:t>
            </a:r>
            <a:r>
              <a:rPr lang="zh-TW" altLang="en-US" sz="1600" dirty="0"/>
              <a:t>」，並記載帳戶編號、角色編號。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51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D7CA71F4-8567-40E3-A832-DA722FB8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291970"/>
            <a:ext cx="11843657" cy="6449071"/>
          </a:xfrm>
          <a:solidFill>
            <a:schemeClr val="tx1"/>
          </a:solidFill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852270-A583-4380-A17B-5C666849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9140"/>
            <a:ext cx="5117128" cy="970450"/>
          </a:xfrm>
        </p:spPr>
        <p:txBody>
          <a:bodyPr/>
          <a:lstStyle/>
          <a:p>
            <a:r>
              <a:rPr lang="en-US" altLang="zh-TW" b="1" dirty="0">
                <a:solidFill>
                  <a:schemeClr val="bg2"/>
                </a:solidFill>
              </a:rPr>
              <a:t>ER</a:t>
            </a:r>
            <a:r>
              <a:rPr lang="zh-TW" altLang="en-US" b="1" dirty="0">
                <a:solidFill>
                  <a:schemeClr val="bg2"/>
                </a:solidFill>
              </a:rPr>
              <a:t> </a:t>
            </a:r>
            <a:r>
              <a:rPr lang="en-US" altLang="zh-TW" b="1" dirty="0">
                <a:solidFill>
                  <a:schemeClr val="bg2"/>
                </a:solidFill>
              </a:rPr>
              <a:t>model</a:t>
            </a:r>
            <a:endParaRPr lang="zh-TW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5E994-1C8D-4BA4-A2BA-7CB08E85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92" y="235681"/>
            <a:ext cx="5025091" cy="970450"/>
          </a:xfrm>
        </p:spPr>
        <p:txBody>
          <a:bodyPr/>
          <a:lstStyle/>
          <a:p>
            <a:r>
              <a:rPr lang="en-US" altLang="zh-TW" b="1" dirty="0"/>
              <a:t>Relational Model</a:t>
            </a:r>
            <a:endParaRPr lang="zh-TW" altLang="en-US" b="1" dirty="0"/>
          </a:p>
        </p:txBody>
      </p:sp>
      <p:pic>
        <p:nvPicPr>
          <p:cNvPr id="5" name="內容版面配置區 4" descr="一張含有 螢幕擷取畫面, 監視器, 牆, 黑色 的圖片&#10;&#10;自動產生的描述">
            <a:extLst>
              <a:ext uri="{FF2B5EF4-FFF2-40B4-BE49-F238E27FC236}">
                <a16:creationId xmlns:a16="http://schemas.microsoft.com/office/drawing/2014/main" id="{F948C36D-E587-4E48-9487-4C054D22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63" y="0"/>
            <a:ext cx="6160125" cy="685799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5577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CE3F69-B8BE-4451-8D80-88DF3FB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altLang="zh-TW" sz="4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MVC</a:t>
            </a:r>
            <a:r>
              <a:rPr lang="zh-TW" altLang="en-US" sz="4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架構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E5F73-36B6-4AFD-AADF-9692240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873963"/>
            <a:ext cx="3557115" cy="4515951"/>
          </a:xfrm>
        </p:spPr>
        <p:txBody>
          <a:bodyPr anchor="t">
            <a:normAutofit lnSpcReduction="10000"/>
          </a:bodyPr>
          <a:lstStyle/>
          <a:p>
            <a:r>
              <a:rPr lang="en-US" altLang="zh-TW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Views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altLang="zh-TW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React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Controller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altLang="zh-TW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Express</a:t>
            </a:r>
            <a:endParaRPr lang="en-US" sz="3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altLang="zh-TW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9377D46F-3D1B-47DF-B7FF-D940FEAAA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39" y="1266697"/>
            <a:ext cx="5705968" cy="40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38DA2-6ED2-44E1-8E56-4ECCC76B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Server Extensions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863FE-F1F9-45B3-9DD9-6D1691E2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6302"/>
          </a:xfrm>
        </p:spPr>
        <p:txBody>
          <a:bodyPr numCol="2">
            <a:normAutofit/>
          </a:bodyPr>
          <a:lstStyle/>
          <a:p>
            <a:r>
              <a:rPr lang="en-US" altLang="zh-TW" sz="4000" dirty="0"/>
              <a:t>express-generator</a:t>
            </a:r>
          </a:p>
          <a:p>
            <a:r>
              <a:rPr lang="en-US" altLang="zh-TW" sz="4000" dirty="0" err="1"/>
              <a:t>nodemon</a:t>
            </a:r>
            <a:endParaRPr lang="en-US" altLang="zh-TW" sz="4000" dirty="0"/>
          </a:p>
          <a:p>
            <a:r>
              <a:rPr lang="en-US" altLang="zh-TW" sz="4000" dirty="0" err="1"/>
              <a:t>sequelize</a:t>
            </a:r>
            <a:endParaRPr lang="en-US" altLang="zh-TW" sz="4000" dirty="0"/>
          </a:p>
          <a:p>
            <a:r>
              <a:rPr lang="en-US" altLang="zh-TW" sz="4000" dirty="0"/>
              <a:t>epilogue</a:t>
            </a:r>
          </a:p>
          <a:p>
            <a:r>
              <a:rPr lang="en-US" altLang="zh-TW" sz="4000" dirty="0"/>
              <a:t>passport</a:t>
            </a:r>
          </a:p>
          <a:p>
            <a:r>
              <a:rPr lang="en-US" altLang="zh-TW" sz="4000" dirty="0"/>
              <a:t>passport-local</a:t>
            </a:r>
          </a:p>
          <a:p>
            <a:r>
              <a:rPr lang="en-US" altLang="zh-TW" sz="4000" dirty="0"/>
              <a:t>passport-</a:t>
            </a:r>
            <a:r>
              <a:rPr lang="en-US" altLang="zh-TW" sz="4000" dirty="0" err="1"/>
              <a:t>jwt</a:t>
            </a:r>
            <a:endParaRPr lang="en-US" altLang="zh-TW" sz="4000" dirty="0"/>
          </a:p>
          <a:p>
            <a:r>
              <a:rPr lang="en-US" altLang="zh-TW" sz="4000" dirty="0" err="1"/>
              <a:t>jsonwebtoken</a:t>
            </a:r>
            <a:endParaRPr lang="en-US" altLang="zh-TW" sz="4000" dirty="0"/>
          </a:p>
          <a:p>
            <a:r>
              <a:rPr lang="en-US" altLang="zh-TW" sz="4000" dirty="0"/>
              <a:t>express-</a:t>
            </a:r>
            <a:r>
              <a:rPr lang="en-US" altLang="zh-TW" sz="4000" dirty="0" err="1"/>
              <a:t>jwt</a:t>
            </a:r>
            <a:endParaRPr lang="en-US" altLang="zh-TW" sz="4000" dirty="0"/>
          </a:p>
          <a:p>
            <a:r>
              <a:rPr lang="en-US" altLang="zh-TW" sz="4000" dirty="0"/>
              <a:t>express-</a:t>
            </a:r>
            <a:r>
              <a:rPr lang="en-US" altLang="zh-TW" sz="4000" dirty="0" err="1"/>
              <a:t>acl</a:t>
            </a:r>
            <a:endParaRPr lang="en-US" altLang="zh-TW" sz="4000" dirty="0"/>
          </a:p>
          <a:p>
            <a:r>
              <a:rPr lang="en-US" altLang="zh-TW" sz="4000" dirty="0" err="1"/>
              <a:t>bcryptjs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69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37E51-FAC5-440C-B3CC-885914A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Client Extensions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C96E3-DDA8-473C-8BE7-B317805C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23" y="1620549"/>
            <a:ext cx="11691257" cy="5100668"/>
          </a:xfrm>
        </p:spPr>
        <p:txBody>
          <a:bodyPr numCol="3">
            <a:normAutofit fontScale="92500" lnSpcReduction="10000"/>
          </a:bodyPr>
          <a:lstStyle/>
          <a:p>
            <a:r>
              <a:rPr lang="en-US" altLang="zh-TW" sz="4000" dirty="0"/>
              <a:t>create-react-app</a:t>
            </a:r>
          </a:p>
          <a:p>
            <a:r>
              <a:rPr lang="en-US" altLang="zh-TW" sz="4000" dirty="0"/>
              <a:t>react</a:t>
            </a:r>
          </a:p>
          <a:p>
            <a:r>
              <a:rPr lang="en-US" altLang="zh-TW" sz="4000" dirty="0"/>
              <a:t>react-</a:t>
            </a:r>
            <a:r>
              <a:rPr lang="en-US" altLang="zh-TW" sz="4000" dirty="0" err="1"/>
              <a:t>dom</a:t>
            </a:r>
            <a:endParaRPr lang="en-US" altLang="zh-TW" sz="4000" dirty="0"/>
          </a:p>
          <a:p>
            <a:r>
              <a:rPr lang="en-US" altLang="zh-TW" sz="4000" dirty="0"/>
              <a:t>react-router-</a:t>
            </a:r>
            <a:r>
              <a:rPr lang="en-US" altLang="zh-TW" sz="4000" dirty="0" err="1"/>
              <a:t>dom</a:t>
            </a:r>
            <a:endParaRPr lang="en-US" altLang="zh-TW" sz="4000" dirty="0"/>
          </a:p>
          <a:p>
            <a:r>
              <a:rPr lang="en-US" altLang="zh-TW" sz="4000" dirty="0"/>
              <a:t>react-bootstrap-table-next</a:t>
            </a:r>
          </a:p>
          <a:p>
            <a:r>
              <a:rPr lang="en-US" altLang="zh-TW" sz="4000" dirty="0"/>
              <a:t>react-bootstrap-table2-filter</a:t>
            </a:r>
          </a:p>
          <a:p>
            <a:r>
              <a:rPr lang="en-US" altLang="zh-TW" sz="4000" dirty="0"/>
              <a:t>react-bootstrap-table2-paginator</a:t>
            </a:r>
          </a:p>
          <a:p>
            <a:r>
              <a:rPr lang="en-US" altLang="zh-TW" sz="4000" dirty="0"/>
              <a:t>react-bootstrap-table2-toolkit</a:t>
            </a:r>
          </a:p>
          <a:p>
            <a:r>
              <a:rPr lang="en-US" altLang="zh-TW" sz="4000" dirty="0"/>
              <a:t>react-bootstrap-table2-editor</a:t>
            </a:r>
          </a:p>
          <a:p>
            <a:r>
              <a:rPr lang="en-US" altLang="zh-TW" sz="4000" dirty="0"/>
              <a:t>react-chartjs-2</a:t>
            </a:r>
          </a:p>
          <a:p>
            <a:r>
              <a:rPr lang="en-US" altLang="zh-TW" sz="4000" dirty="0"/>
              <a:t>react-iframe</a:t>
            </a:r>
          </a:p>
          <a:p>
            <a:r>
              <a:rPr lang="en-US" altLang="zh-TW" sz="4000" dirty="0"/>
              <a:t>bootstrap @4.0.0</a:t>
            </a:r>
          </a:p>
          <a:p>
            <a:r>
              <a:rPr lang="en-US" altLang="zh-TW" sz="4000" dirty="0" err="1"/>
              <a:t>axios</a:t>
            </a:r>
            <a:endParaRPr lang="en-US" altLang="zh-TW" sz="4000" dirty="0"/>
          </a:p>
          <a:p>
            <a:r>
              <a:rPr lang="en-US" altLang="zh-TW" sz="4000" dirty="0"/>
              <a:t>json-server</a:t>
            </a:r>
          </a:p>
          <a:p>
            <a:r>
              <a:rPr lang="en-US" altLang="zh-TW" sz="4000" dirty="0"/>
              <a:t>crypto</a:t>
            </a:r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01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826</Words>
  <Application>Microsoft Office PowerPoint</Application>
  <PresentationFormat>寬螢幕</PresentationFormat>
  <Paragraphs>102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Calisto MT</vt:lpstr>
      <vt:lpstr>Wingdings 2</vt:lpstr>
      <vt:lpstr>石板</vt:lpstr>
      <vt:lpstr>G13 學生宿舍網路維修管理系統</vt:lpstr>
      <vt:lpstr>組員及分工</vt:lpstr>
      <vt:lpstr>Github</vt:lpstr>
      <vt:lpstr>系統需求說明</vt:lpstr>
      <vt:lpstr>ER model</vt:lpstr>
      <vt:lpstr>Relational Model</vt:lpstr>
      <vt:lpstr>MVC 架構</vt:lpstr>
      <vt:lpstr>Server Extensions</vt:lpstr>
      <vt:lpstr>Client Extensions</vt:lpstr>
      <vt:lpstr>Object Relational Mapping (ORM)</vt:lpstr>
      <vt:lpstr>RESTful API</vt:lpstr>
      <vt:lpstr>API Token</vt:lpstr>
      <vt:lpstr>JSON Web Token (JWT)</vt:lpstr>
      <vt:lpstr>Access Control List (ACL)</vt:lpstr>
      <vt:lpstr>JSON Server</vt:lpstr>
      <vt:lpstr>Axios</vt:lpstr>
      <vt:lpstr>bootstrap、react-bootstrap、react-chart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G13 學生宿舍網路維修管理系統</dc:title>
  <dc:creator>ssu-yu chen</dc:creator>
  <cp:lastModifiedBy>ssu-yu chen</cp:lastModifiedBy>
  <cp:revision>10</cp:revision>
  <dcterms:created xsi:type="dcterms:W3CDTF">2019-01-04T14:13:11Z</dcterms:created>
  <dcterms:modified xsi:type="dcterms:W3CDTF">2019-01-04T15:27:26Z</dcterms:modified>
</cp:coreProperties>
</file>